
<file path=[Content_Types].xml><?xml version="1.0" encoding="utf-8"?>
<Types xmlns="http://schemas.openxmlformats.org/package/2006/content-types">
  <Default Extension="jpeg" ContentType="image/jpeg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15.xml" ContentType="application/vnd.openxmlformats-officedocument.themeOverride+xml"/>
  <Override PartName="/ppt/theme/themeOverride16.xml" ContentType="application/vnd.openxmlformats-officedocument.themeOverride+xml"/>
  <Override PartName="/ppt/theme/themeOverride17.xml" ContentType="application/vnd.openxmlformats-officedocument.themeOverride+xml"/>
  <Override PartName="/ppt/theme/themeOverride18.xml" ContentType="application/vnd.openxmlformats-officedocument.themeOverride+xml"/>
  <Override PartName="/ppt/theme/themeOverride19.xml" ContentType="application/vnd.openxmlformats-officedocument.themeOverride+xml"/>
  <Override PartName="/ppt/theme/themeOverride2.xml" ContentType="application/vnd.openxmlformats-officedocument.themeOverride+xml"/>
  <Override PartName="/ppt/theme/themeOverride20.xml" ContentType="application/vnd.openxmlformats-officedocument.themeOverride+xml"/>
  <Override PartName="/ppt/theme/themeOverride21.xml" ContentType="application/vnd.openxmlformats-officedocument.themeOverride+xml"/>
  <Override PartName="/ppt/theme/themeOverride22.xml" ContentType="application/vnd.openxmlformats-officedocument.themeOverride+xml"/>
  <Override PartName="/ppt/theme/themeOverride23.xml" ContentType="application/vnd.openxmlformats-officedocument.themeOverride+xml"/>
  <Override PartName="/ppt/theme/themeOverride24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57" r:id="rId3"/>
    <p:sldId id="258" r:id="rId5"/>
    <p:sldId id="259" r:id="rId6"/>
    <p:sldId id="263" r:id="rId7"/>
    <p:sldId id="264" r:id="rId8"/>
    <p:sldId id="265" r:id="rId9"/>
    <p:sldId id="266" r:id="rId10"/>
    <p:sldId id="260" r:id="rId11"/>
    <p:sldId id="267" r:id="rId12"/>
    <p:sldId id="268" r:id="rId13"/>
    <p:sldId id="269" r:id="rId14"/>
    <p:sldId id="270" r:id="rId15"/>
    <p:sldId id="261" r:id="rId16"/>
    <p:sldId id="271" r:id="rId17"/>
    <p:sldId id="272" r:id="rId18"/>
    <p:sldId id="273" r:id="rId19"/>
    <p:sldId id="274" r:id="rId20"/>
    <p:sldId id="262" r:id="rId21"/>
    <p:sldId id="275" r:id="rId22"/>
    <p:sldId id="276" r:id="rId23"/>
    <p:sldId id="277" r:id="rId24"/>
    <p:sldId id="279" r:id="rId25"/>
    <p:sldId id="278" r:id="rId26"/>
    <p:sldId id="256" r:id="rId27"/>
  </p:sldIdLst>
  <p:sldSz cx="12192000" cy="6858000"/>
  <p:notesSz cx="6858000" cy="9144000"/>
  <p:custDataLst>
    <p:tags r:id="rId31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94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howGuides="1">
      <p:cViewPr varScale="1">
        <p:scale>
          <a:sx n="110" d="100"/>
          <a:sy n="110" d="100"/>
        </p:scale>
        <p:origin x="558" y="84"/>
      </p:cViewPr>
      <p:guideLst>
        <p:guide orient="horz" pos="215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1" Type="http://schemas.openxmlformats.org/officeDocument/2006/relationships/tags" Target="tags/tag18.xml"/><Relationship Id="rId30" Type="http://schemas.openxmlformats.org/officeDocument/2006/relationships/tableStyles" Target="tableStyles.xml"/><Relationship Id="rId3" Type="http://schemas.openxmlformats.org/officeDocument/2006/relationships/slide" Target="slides/slide1.xml"/><Relationship Id="rId29" Type="http://schemas.openxmlformats.org/officeDocument/2006/relationships/viewProps" Target="viewProps.xml"/><Relationship Id="rId28" Type="http://schemas.openxmlformats.org/officeDocument/2006/relationships/presProps" Target="presProps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358E85C-5A77-432B-A3D4-10BBC7191B7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8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9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0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2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3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4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BD0F346-4D12-4B28-BF91-B6925C307253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 showMasterSp="0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 hasCustomPrompt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 showMasterSp="0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 showMasterSp="0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 hasCustomPrompt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 hasCustomPrompt="1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 hasCustomPrompt="1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 showMasterSp="0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 hasCustomPrompt="1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 showMasterSp="0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 showMasterSp="0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 hasCustomPrompt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0D669B5-480E-4D8D-8479-F3F9E6798BC0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3F7E45-7127-4906-A984-51242AC7550B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7.png"/><Relationship Id="rId8" Type="http://schemas.microsoft.com/office/2007/relationships/media" Target="../media/media1.mp3"/><Relationship Id="rId7" Type="http://schemas.openxmlformats.org/officeDocument/2006/relationships/audio" Target="../media/media1.mp3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1.xml"/><Relationship Id="rId11" Type="http://schemas.openxmlformats.org/officeDocument/2006/relationships/themeOverride" Target="../theme/themeOverride1.xml"/><Relationship Id="rId10" Type="http://schemas.openxmlformats.org/officeDocument/2006/relationships/image" Target="../media/image8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.xml"/><Relationship Id="rId7" Type="http://schemas.openxmlformats.org/officeDocument/2006/relationships/slideLayout" Target="../slideLayouts/slideLayout1.xml"/><Relationship Id="rId6" Type="http://schemas.openxmlformats.org/officeDocument/2006/relationships/themeOverride" Target="../theme/themeOverride2.xml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4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3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4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4.xml"/><Relationship Id="rId2" Type="http://schemas.openxmlformats.org/officeDocument/2006/relationships/tags" Target="../tags/tag1.xml"/><Relationship Id="rId1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5.xml"/><Relationship Id="rId2" Type="http://schemas.openxmlformats.org/officeDocument/2006/relationships/tags" Target="../tags/tag2.xml"/><Relationship Id="rId1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6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6.xml"/><Relationship Id="rId2" Type="http://schemas.openxmlformats.org/officeDocument/2006/relationships/tags" Target="../tags/tag3.xml"/><Relationship Id="rId1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7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7.xml"/><Relationship Id="rId2" Type="http://schemas.openxmlformats.org/officeDocument/2006/relationships/tags" Target="../tags/tag4.xml"/><Relationship Id="rId1" Type="http://schemas.openxmlformats.org/officeDocument/2006/relationships/image" Target="../media/image1.pn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8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8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9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9.xml"/><Relationship Id="rId2" Type="http://schemas.openxmlformats.org/officeDocument/2006/relationships/tags" Target="../tags/tag5.xml"/><Relationship Id="rId1" Type="http://schemas.openxmlformats.org/officeDocument/2006/relationships/image" Target="../media/image1.png"/></Relationships>
</file>

<file path=ppt/slides/_rels/slide1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0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0.xml"/><Relationship Id="rId2" Type="http://schemas.openxmlformats.org/officeDocument/2006/relationships/tags" Target="../tags/tag6.xml"/><Relationship Id="rId1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1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1.xml"/><Relationship Id="rId2" Type="http://schemas.openxmlformats.org/officeDocument/2006/relationships/tags" Target="../tags/tag7.xml"/><Relationship Id="rId1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12.xml"/><Relationship Id="rId5" Type="http://schemas.openxmlformats.org/officeDocument/2006/relationships/slideLayout" Target="../slideLayouts/slideLayout1.xml"/><Relationship Id="rId4" Type="http://schemas.openxmlformats.org/officeDocument/2006/relationships/themeOverride" Target="../theme/themeOverride12.xml"/><Relationship Id="rId3" Type="http://schemas.openxmlformats.org/officeDocument/2006/relationships/image" Target="../media/image10.jpeg"/><Relationship Id="rId2" Type="http://schemas.openxmlformats.org/officeDocument/2006/relationships/tags" Target="../tags/tag8.xml"/><Relationship Id="rId1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3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3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4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4.xml"/><Relationship Id="rId2" Type="http://schemas.openxmlformats.org/officeDocument/2006/relationships/tags" Target="../tags/tag9.xml"/><Relationship Id="rId1" Type="http://schemas.openxmlformats.org/officeDocument/2006/relationships/image" Target="../media/image1.png"/></Relationships>
</file>

<file path=ppt/slides/_rels/slide1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5.xml"/><Relationship Id="rId2" Type="http://schemas.openxmlformats.org/officeDocument/2006/relationships/tags" Target="../tags/tag10.xml"/><Relationship Id="rId1" Type="http://schemas.openxmlformats.org/officeDocument/2006/relationships/image" Target="../media/image1.png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6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6.xml"/><Relationship Id="rId2" Type="http://schemas.openxmlformats.org/officeDocument/2006/relationships/tags" Target="../tags/tag11.xml"/><Relationship Id="rId1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7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7.xml"/><Relationship Id="rId2" Type="http://schemas.openxmlformats.org/officeDocument/2006/relationships/tags" Target="../tags/tag12.xml"/><Relationship Id="rId1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18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18.xml"/><Relationship Id="rId6" Type="http://schemas.openxmlformats.org/officeDocument/2006/relationships/image" Target="../media/image9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19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19.xml"/><Relationship Id="rId2" Type="http://schemas.openxmlformats.org/officeDocument/2006/relationships/tags" Target="../tags/tag13.xml"/><Relationship Id="rId1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0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0.xml"/><Relationship Id="rId2" Type="http://schemas.openxmlformats.org/officeDocument/2006/relationships/tags" Target="../tags/tag14.xml"/><Relationship Id="rId1" Type="http://schemas.openxmlformats.org/officeDocument/2006/relationships/image" Target="../media/image1.png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1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1.xml"/><Relationship Id="rId2" Type="http://schemas.openxmlformats.org/officeDocument/2006/relationships/tags" Target="../tags/tag15.xml"/><Relationship Id="rId1" Type="http://schemas.openxmlformats.org/officeDocument/2006/relationships/image" Target="../media/image1.png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2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2.xml"/><Relationship Id="rId2" Type="http://schemas.openxmlformats.org/officeDocument/2006/relationships/tags" Target="../tags/tag16.xml"/><Relationship Id="rId1" Type="http://schemas.openxmlformats.org/officeDocument/2006/relationships/image" Target="../media/image1.png"/></Relationships>
</file>

<file path=ppt/slides/_rels/slide2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3.xml"/><Relationship Id="rId4" Type="http://schemas.openxmlformats.org/officeDocument/2006/relationships/slideLayout" Target="../slideLayouts/slideLayout1.xml"/><Relationship Id="rId3" Type="http://schemas.openxmlformats.org/officeDocument/2006/relationships/themeOverride" Target="../theme/themeOverride23.xml"/><Relationship Id="rId2" Type="http://schemas.openxmlformats.org/officeDocument/2006/relationships/tags" Target="../tags/tag17.xml"/><Relationship Id="rId1" Type="http://schemas.openxmlformats.org/officeDocument/2006/relationships/image" Target="../media/image1.png"/></Relationships>
</file>

<file path=ppt/slides/_rels/slide24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24.xml"/><Relationship Id="rId8" Type="http://schemas.openxmlformats.org/officeDocument/2006/relationships/slideLayout" Target="../slideLayouts/slideLayout1.xml"/><Relationship Id="rId7" Type="http://schemas.openxmlformats.org/officeDocument/2006/relationships/themeOverride" Target="../theme/themeOverride24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114295" flipH="1">
            <a:off x="2367850" y="1911350"/>
            <a:ext cx="2732983" cy="407670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81385" y="2826938"/>
            <a:ext cx="3340599" cy="3340599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5568338" y="1997398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>
                <a:cs typeface="+mn-ea"/>
                <a:sym typeface="+mn-lt"/>
              </a:rPr>
              <a:t>年终财务报告</a:t>
            </a:r>
            <a:endParaRPr lang="zh-CN" altLang="en-US" sz="5000" dirty="0"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562621" y="2859172"/>
            <a:ext cx="468916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532557" y="2072289"/>
            <a:ext cx="786883" cy="786883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453646" y="3003302"/>
            <a:ext cx="4907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适用于公司、企业年度总结</a:t>
            </a:r>
            <a:r>
              <a:rPr lang="en-US" altLang="zh-CN" dirty="0">
                <a:cs typeface="+mn-ea"/>
                <a:sym typeface="+mn-lt"/>
              </a:rPr>
              <a:t>|</a:t>
            </a:r>
            <a:r>
              <a:rPr lang="zh-CN" altLang="en-US" dirty="0">
                <a:cs typeface="+mn-ea"/>
                <a:sym typeface="+mn-lt"/>
              </a:rPr>
              <a:t>年终汇报策划</a:t>
            </a:r>
            <a:r>
              <a:rPr lang="en-US" altLang="zh-CN" dirty="0">
                <a:cs typeface="+mn-ea"/>
                <a:sym typeface="+mn-lt"/>
              </a:rPr>
              <a:t>|</a:t>
            </a:r>
            <a:r>
              <a:rPr lang="zh-CN" altLang="en-US" dirty="0">
                <a:cs typeface="+mn-ea"/>
                <a:sym typeface="+mn-lt"/>
              </a:rPr>
              <a:t>宣传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4910465" y="3413976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  <a:endParaRPr lang="en-US" altLang="zh-CN" dirty="0">
              <a:cs typeface="+mn-ea"/>
              <a:sym typeface="+mn-lt"/>
            </a:endParaRP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183975" y="617118"/>
            <a:ext cx="2351246" cy="2060238"/>
          </a:xfrm>
          <a:prstGeom prst="rect">
            <a:avLst/>
          </a:prstGeom>
        </p:spPr>
      </p:pic>
      <p:sp>
        <p:nvSpPr>
          <p:cNvPr id="13" name="文本框 12"/>
          <p:cNvSpPr txBox="1"/>
          <p:nvPr/>
        </p:nvSpPr>
        <p:spPr>
          <a:xfrm>
            <a:off x="11153099" y="80408"/>
            <a:ext cx="9236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cs typeface="+mn-ea"/>
                <a:sym typeface="+mn-lt"/>
              </a:rPr>
              <a:t>LOGO</a:t>
            </a:r>
            <a:endParaRPr lang="zh-CN" altLang="en-US" sz="2000" dirty="0">
              <a:cs typeface="+mn-ea"/>
              <a:sym typeface="+mn-lt"/>
            </a:endParaRPr>
          </a:p>
        </p:txBody>
      </p:sp>
      <p:pic>
        <p:nvPicPr>
          <p:cNvPr id="2" name="骆集益 - 劫烬吟.变调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0" y="-1853293"/>
            <a:ext cx="609600" cy="609600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10" cstate="screen"/>
          <a:stretch>
            <a:fillRect/>
          </a:stretch>
        </p:blipFill>
        <p:spPr>
          <a:xfrm>
            <a:off x="-397157" y="1054328"/>
            <a:ext cx="2772840" cy="4136153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5185204" y="4690867"/>
            <a:ext cx="4798139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 smtClean="0"/>
              <a:t>汇报人：</a:t>
            </a:r>
            <a:r>
              <a:rPr lang="en-US" altLang="zh-CN" dirty="0" smtClean="0"/>
              <a:t>XXX</a:t>
            </a:r>
            <a:r>
              <a:rPr lang="zh-CN" altLang="en-US" dirty="0" smtClean="0"/>
              <a:t>        汇报时间：ＸＸ年</a:t>
            </a:r>
            <a:r>
              <a:rPr lang="en-US" altLang="zh-CN" dirty="0" smtClean="0"/>
              <a:t>XX</a:t>
            </a:r>
            <a:r>
              <a:rPr lang="zh-CN" altLang="en-US" dirty="0" smtClean="0"/>
              <a:t>月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6000"/>
    </mc:Choice>
    <mc:Fallback>
      <p:transition advClick="0" advTm="6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7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" grpId="0"/>
      <p:bldP spid="9" grpId="0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114295" flipH="1">
            <a:off x="438968" y="3028950"/>
            <a:ext cx="2732983" cy="4076700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3940139" y="1183051"/>
            <a:ext cx="1467068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>
                <a:cs typeface="+mn-ea"/>
                <a:sym typeface="+mn-lt"/>
              </a:rPr>
              <a:t>目录</a:t>
            </a:r>
            <a:endParaRPr lang="zh-CN" altLang="en-US" sz="5000" dirty="0">
              <a:cs typeface="+mn-ea"/>
              <a:sym typeface="+mn-lt"/>
            </a:endParaRPr>
          </a:p>
        </p:txBody>
      </p:sp>
      <p:cxnSp>
        <p:nvCxnSpPr>
          <p:cNvPr id="15" name="直接连接符 14"/>
          <p:cNvCxnSpPr/>
          <p:nvPr/>
        </p:nvCxnSpPr>
        <p:spPr>
          <a:xfrm>
            <a:off x="3972522" y="2044825"/>
            <a:ext cx="1472785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图片 15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1480420" y="6030807"/>
            <a:ext cx="786883" cy="786883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91680" y="1903374"/>
            <a:ext cx="2351246" cy="2060238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4234264" y="2044825"/>
            <a:ext cx="9797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Catalog</a:t>
            </a:r>
            <a:endParaRPr lang="zh-CN" altLang="en-US" dirty="0">
              <a:cs typeface="+mn-ea"/>
              <a:sym typeface="+mn-lt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3749986" y="533400"/>
            <a:ext cx="3622364" cy="3430212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6494061" y="1567771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7060089" y="1987675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文本框 28"/>
          <p:cNvSpPr txBox="1"/>
          <p:nvPr/>
        </p:nvSpPr>
        <p:spPr>
          <a:xfrm>
            <a:off x="6999328" y="1349376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  <a:endParaRPr lang="zh-CN" altLang="en-US" sz="3000" dirty="0">
              <a:cs typeface="+mn-ea"/>
              <a:sym typeface="+mn-lt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096000" y="2733438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1" name="直接连接符 30"/>
          <p:cNvCxnSpPr/>
          <p:nvPr/>
        </p:nvCxnSpPr>
        <p:spPr>
          <a:xfrm>
            <a:off x="6662028" y="3153342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文本框 31"/>
          <p:cNvSpPr txBox="1"/>
          <p:nvPr/>
        </p:nvSpPr>
        <p:spPr>
          <a:xfrm>
            <a:off x="6601267" y="2515043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  <a:endParaRPr lang="zh-CN" altLang="en-US" sz="3000" dirty="0">
              <a:cs typeface="+mn-ea"/>
              <a:sym typeface="+mn-lt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5308327" y="3816970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4" name="直接连接符 33"/>
          <p:cNvCxnSpPr/>
          <p:nvPr/>
        </p:nvCxnSpPr>
        <p:spPr>
          <a:xfrm>
            <a:off x="5874355" y="4236874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5813594" y="3598575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  <a:endParaRPr lang="zh-CN" altLang="en-US" sz="3000" dirty="0">
              <a:cs typeface="+mn-ea"/>
              <a:sym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4678296" y="4835454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7" name="直接连接符 36"/>
          <p:cNvCxnSpPr/>
          <p:nvPr/>
        </p:nvCxnSpPr>
        <p:spPr>
          <a:xfrm>
            <a:off x="5244324" y="5255358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文本框 37"/>
          <p:cNvSpPr txBox="1"/>
          <p:nvPr/>
        </p:nvSpPr>
        <p:spPr>
          <a:xfrm>
            <a:off x="5183563" y="4617059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  <a:endParaRPr lang="zh-CN" altLang="en-US" sz="3000" dirty="0">
              <a:cs typeface="+mn-ea"/>
              <a:sym typeface="+mn-lt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>
                      <p:stCondLst>
                        <p:cond delay="indefinite"/>
                      </p:stCondLst>
                      <p:childTnLst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1" fill="hold">
                      <p:stCondLst>
                        <p:cond delay="indefinite"/>
                      </p:stCondLst>
                      <p:childTnLst>
                        <p:par>
                          <p:cTn id="102" fill="hold">
                            <p:stCondLst>
                              <p:cond delay="0"/>
                            </p:stCondLst>
                            <p:childTnLst>
                              <p:par>
                                <p:cTn id="10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6" fill="hold">
                      <p:stCondLst>
                        <p:cond delay="indefinite"/>
                      </p:stCondLst>
                      <p:childTnLst>
                        <p:par>
                          <p:cTn id="107" fill="hold">
                            <p:stCondLst>
                              <p:cond delay="0"/>
                            </p:stCondLst>
                            <p:childTnLst>
                              <p:par>
                                <p:cTn id="10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26" grpId="0"/>
      <p:bldP spid="29" grpId="0"/>
      <p:bldP spid="30" grpId="0"/>
      <p:bldP spid="32" grpId="0"/>
      <p:bldP spid="33" grpId="0"/>
      <p:bldP spid="35" grpId="0"/>
      <p:bldP spid="36" grpId="0"/>
      <p:bldP spid="38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114295" flipH="1">
            <a:off x="3029768" y="1390650"/>
            <a:ext cx="2732983" cy="4076700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9171" y="2185944"/>
            <a:ext cx="3340599" cy="3340599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6998315" y="314025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点击输入需要的文字内容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375853" y="353307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  <a:endParaRPr lang="en-US" altLang="zh-CN" dirty="0">
              <a:cs typeface="+mn-ea"/>
              <a:sym typeface="+mn-lt"/>
            </a:endParaRP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844298" y="483469"/>
            <a:ext cx="2351246" cy="206023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6369234" y="24087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  <a:endParaRPr lang="zh-CN" altLang="en-US" sz="40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12" name="直接连接符 11"/>
          <p:cNvCxnSpPr/>
          <p:nvPr/>
        </p:nvCxnSpPr>
        <p:spPr>
          <a:xfrm flipV="1">
            <a:off x="7095310" y="2901307"/>
            <a:ext cx="3119409" cy="160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6998315" y="218594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cs typeface="+mn-ea"/>
                <a:sym typeface="+mn-lt"/>
              </a:rPr>
              <a:t>年度工作汇报</a:t>
            </a:r>
            <a:endParaRPr lang="zh-CN" altLang="en-US" sz="4000" dirty="0">
              <a:cs typeface="+mn-ea"/>
              <a:sym typeface="+mn-lt"/>
            </a:endParaRPr>
          </a:p>
        </p:txBody>
      </p:sp>
      <p:pic>
        <p:nvPicPr>
          <p:cNvPr id="14" name="图片 13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-241299" y="496880"/>
            <a:ext cx="2944666" cy="4392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1" grpId="0"/>
      <p:bldP spid="1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3d16b036-8531-4299-a1a5-0d6c162f6e2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94504" y="1378932"/>
            <a:ext cx="10659290" cy="4737754"/>
            <a:chOff x="794504" y="1378932"/>
            <a:chExt cx="10659290" cy="4737754"/>
          </a:xfrm>
        </p:grpSpPr>
        <p:grpSp>
          <p:nvGrpSpPr>
            <p:cNvPr id="6" name="îṥlidè"/>
            <p:cNvGrpSpPr/>
            <p:nvPr/>
          </p:nvGrpSpPr>
          <p:grpSpPr>
            <a:xfrm>
              <a:off x="8021045" y="4178805"/>
              <a:ext cx="361660" cy="366044"/>
              <a:chOff x="5511966" y="4178805"/>
              <a:chExt cx="361660" cy="366044"/>
            </a:xfrm>
          </p:grpSpPr>
          <p:sp>
            <p:nvSpPr>
              <p:cNvPr id="58" name="îšļîde"/>
              <p:cNvSpPr/>
              <p:nvPr/>
            </p:nvSpPr>
            <p:spPr>
              <a:xfrm>
                <a:off x="5511966" y="4178805"/>
                <a:ext cx="361660" cy="3660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9" name="i$ľîďé"/>
              <p:cNvSpPr/>
              <p:nvPr/>
            </p:nvSpPr>
            <p:spPr>
              <a:xfrm>
                <a:off x="5556292" y="4223667"/>
                <a:ext cx="273008" cy="276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sp>
          <p:nvSpPr>
            <p:cNvPr id="7" name="îs1iḑé"/>
            <p:cNvSpPr/>
            <p:nvPr/>
          </p:nvSpPr>
          <p:spPr bwMode="auto">
            <a:xfrm>
              <a:off x="7580953" y="3892528"/>
              <a:ext cx="175865" cy="326606"/>
            </a:xfrm>
            <a:custGeom>
              <a:avLst/>
              <a:gdLst>
                <a:gd name="T0" fmla="*/ 12 w 70"/>
                <a:gd name="T1" fmla="*/ 130 h 130"/>
                <a:gd name="T2" fmla="*/ 0 w 70"/>
                <a:gd name="T3" fmla="*/ 123 h 130"/>
                <a:gd name="T4" fmla="*/ 58 w 70"/>
                <a:gd name="T5" fmla="*/ 0 h 130"/>
                <a:gd name="T6" fmla="*/ 70 w 70"/>
                <a:gd name="T7" fmla="*/ 4 h 130"/>
                <a:gd name="T8" fmla="*/ 12 w 70"/>
                <a:gd name="T9" fmla="*/ 130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0" h="130">
                  <a:moveTo>
                    <a:pt x="12" y="130"/>
                  </a:moveTo>
                  <a:lnTo>
                    <a:pt x="0" y="123"/>
                  </a:lnTo>
                  <a:lnTo>
                    <a:pt x="58" y="0"/>
                  </a:lnTo>
                  <a:lnTo>
                    <a:pt x="70" y="4"/>
                  </a:lnTo>
                  <a:lnTo>
                    <a:pt x="12" y="130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8" name="ïŝḷïḓe"/>
            <p:cNvSpPr/>
            <p:nvPr/>
          </p:nvSpPr>
          <p:spPr bwMode="auto">
            <a:xfrm>
              <a:off x="5676590" y="3857355"/>
              <a:ext cx="32661" cy="339168"/>
            </a:xfrm>
            <a:prstGeom prst="rect">
              <a:avLst/>
            </a:pr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9" name="íśḷíďé"/>
            <p:cNvSpPr/>
            <p:nvPr/>
          </p:nvSpPr>
          <p:spPr bwMode="auto">
            <a:xfrm>
              <a:off x="5342448" y="2294672"/>
              <a:ext cx="5519640" cy="1278788"/>
            </a:xfrm>
            <a:custGeom>
              <a:avLst/>
              <a:gdLst>
                <a:gd name="T0" fmla="*/ 996 w 1056"/>
                <a:gd name="T1" fmla="*/ 139 h 244"/>
                <a:gd name="T2" fmla="*/ 1051 w 1056"/>
                <a:gd name="T3" fmla="*/ 140 h 244"/>
                <a:gd name="T4" fmla="*/ 1013 w 1056"/>
                <a:gd name="T5" fmla="*/ 101 h 244"/>
                <a:gd name="T6" fmla="*/ 1056 w 1056"/>
                <a:gd name="T7" fmla="*/ 0 h 244"/>
                <a:gd name="T8" fmla="*/ 966 w 1056"/>
                <a:gd name="T9" fmla="*/ 4 h 244"/>
                <a:gd name="T10" fmla="*/ 850 w 1056"/>
                <a:gd name="T11" fmla="*/ 125 h 244"/>
                <a:gd name="T12" fmla="*/ 187 w 1056"/>
                <a:gd name="T13" fmla="*/ 143 h 244"/>
                <a:gd name="T14" fmla="*/ 163 w 1056"/>
                <a:gd name="T15" fmla="*/ 150 h 244"/>
                <a:gd name="T16" fmla="*/ 56 w 1056"/>
                <a:gd name="T17" fmla="*/ 218 h 244"/>
                <a:gd name="T18" fmla="*/ 0 w 1056"/>
                <a:gd name="T19" fmla="*/ 244 h 244"/>
                <a:gd name="T20" fmla="*/ 964 w 1056"/>
                <a:gd name="T21" fmla="*/ 220 h 244"/>
                <a:gd name="T22" fmla="*/ 996 w 1056"/>
                <a:gd name="T23" fmla="*/ 139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056" h="244">
                  <a:moveTo>
                    <a:pt x="996" y="139"/>
                  </a:moveTo>
                  <a:cubicBezTo>
                    <a:pt x="1051" y="140"/>
                    <a:pt x="1051" y="140"/>
                    <a:pt x="1051" y="140"/>
                  </a:cubicBezTo>
                  <a:cubicBezTo>
                    <a:pt x="1013" y="101"/>
                    <a:pt x="1013" y="101"/>
                    <a:pt x="1013" y="101"/>
                  </a:cubicBezTo>
                  <a:cubicBezTo>
                    <a:pt x="1056" y="0"/>
                    <a:pt x="1056" y="0"/>
                    <a:pt x="1056" y="0"/>
                  </a:cubicBezTo>
                  <a:cubicBezTo>
                    <a:pt x="966" y="4"/>
                    <a:pt x="966" y="4"/>
                    <a:pt x="966" y="4"/>
                  </a:cubicBezTo>
                  <a:cubicBezTo>
                    <a:pt x="850" y="125"/>
                    <a:pt x="850" y="125"/>
                    <a:pt x="850" y="125"/>
                  </a:cubicBezTo>
                  <a:cubicBezTo>
                    <a:pt x="187" y="143"/>
                    <a:pt x="187" y="143"/>
                    <a:pt x="187" y="143"/>
                  </a:cubicBezTo>
                  <a:cubicBezTo>
                    <a:pt x="163" y="150"/>
                    <a:pt x="163" y="150"/>
                    <a:pt x="163" y="150"/>
                  </a:cubicBezTo>
                  <a:cubicBezTo>
                    <a:pt x="56" y="218"/>
                    <a:pt x="56" y="218"/>
                    <a:pt x="56" y="218"/>
                  </a:cubicBezTo>
                  <a:cubicBezTo>
                    <a:pt x="56" y="218"/>
                    <a:pt x="21" y="230"/>
                    <a:pt x="0" y="244"/>
                  </a:cubicBezTo>
                  <a:cubicBezTo>
                    <a:pt x="964" y="220"/>
                    <a:pt x="964" y="220"/>
                    <a:pt x="964" y="220"/>
                  </a:cubicBezTo>
                  <a:lnTo>
                    <a:pt x="996" y="13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0" name="íṡliḑé"/>
            <p:cNvSpPr/>
            <p:nvPr/>
          </p:nvSpPr>
          <p:spPr bwMode="auto">
            <a:xfrm>
              <a:off x="5231904" y="3447843"/>
              <a:ext cx="5150324" cy="1042627"/>
            </a:xfrm>
            <a:custGeom>
              <a:avLst/>
              <a:gdLst>
                <a:gd name="T0" fmla="*/ 962 w 985"/>
                <a:gd name="T1" fmla="*/ 59 h 199"/>
                <a:gd name="T2" fmla="*/ 985 w 985"/>
                <a:gd name="T3" fmla="*/ 0 h 199"/>
                <a:gd name="T4" fmla="*/ 21 w 985"/>
                <a:gd name="T5" fmla="*/ 24 h 199"/>
                <a:gd name="T6" fmla="*/ 5 w 985"/>
                <a:gd name="T7" fmla="*/ 41 h 199"/>
                <a:gd name="T8" fmla="*/ 30 w 985"/>
                <a:gd name="T9" fmla="*/ 85 h 199"/>
                <a:gd name="T10" fmla="*/ 410 w 985"/>
                <a:gd name="T11" fmla="*/ 84 h 199"/>
                <a:gd name="T12" fmla="*/ 660 w 985"/>
                <a:gd name="T13" fmla="*/ 199 h 199"/>
                <a:gd name="T14" fmla="*/ 790 w 985"/>
                <a:gd name="T15" fmla="*/ 196 h 199"/>
                <a:gd name="T16" fmla="*/ 642 w 985"/>
                <a:gd name="T17" fmla="*/ 81 h 199"/>
                <a:gd name="T18" fmla="*/ 785 w 985"/>
                <a:gd name="T19" fmla="*/ 76 h 199"/>
                <a:gd name="T20" fmla="*/ 962 w 985"/>
                <a:gd name="T21" fmla="*/ 59 h 1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985" h="199">
                  <a:moveTo>
                    <a:pt x="962" y="59"/>
                  </a:moveTo>
                  <a:cubicBezTo>
                    <a:pt x="985" y="0"/>
                    <a:pt x="985" y="0"/>
                    <a:pt x="985" y="0"/>
                  </a:cubicBezTo>
                  <a:cubicBezTo>
                    <a:pt x="21" y="24"/>
                    <a:pt x="21" y="24"/>
                    <a:pt x="21" y="24"/>
                  </a:cubicBezTo>
                  <a:cubicBezTo>
                    <a:pt x="12" y="30"/>
                    <a:pt x="6" y="36"/>
                    <a:pt x="5" y="41"/>
                  </a:cubicBezTo>
                  <a:cubicBezTo>
                    <a:pt x="4" y="59"/>
                    <a:pt x="0" y="76"/>
                    <a:pt x="30" y="85"/>
                  </a:cubicBezTo>
                  <a:cubicBezTo>
                    <a:pt x="60" y="94"/>
                    <a:pt x="410" y="84"/>
                    <a:pt x="410" y="84"/>
                  </a:cubicBezTo>
                  <a:cubicBezTo>
                    <a:pt x="660" y="199"/>
                    <a:pt x="660" y="199"/>
                    <a:pt x="660" y="199"/>
                  </a:cubicBezTo>
                  <a:cubicBezTo>
                    <a:pt x="790" y="196"/>
                    <a:pt x="790" y="196"/>
                    <a:pt x="790" y="196"/>
                  </a:cubicBezTo>
                  <a:cubicBezTo>
                    <a:pt x="642" y="81"/>
                    <a:pt x="642" y="81"/>
                    <a:pt x="642" y="81"/>
                  </a:cubicBezTo>
                  <a:cubicBezTo>
                    <a:pt x="785" y="76"/>
                    <a:pt x="785" y="76"/>
                    <a:pt x="785" y="76"/>
                  </a:cubicBezTo>
                  <a:lnTo>
                    <a:pt x="962" y="59"/>
                  </a:lnTo>
                  <a:close/>
                </a:path>
              </a:pathLst>
            </a:custGeom>
            <a:solidFill>
              <a:srgbClr val="D9D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1" name="iṧļîďè"/>
            <p:cNvSpPr/>
            <p:nvPr/>
          </p:nvSpPr>
          <p:spPr bwMode="auto">
            <a:xfrm>
              <a:off x="7224199" y="2631327"/>
              <a:ext cx="1102924" cy="391927"/>
            </a:xfrm>
            <a:custGeom>
              <a:avLst/>
              <a:gdLst>
                <a:gd name="T0" fmla="*/ 21 w 439"/>
                <a:gd name="T1" fmla="*/ 146 h 156"/>
                <a:gd name="T2" fmla="*/ 233 w 439"/>
                <a:gd name="T3" fmla="*/ 2 h 156"/>
                <a:gd name="T4" fmla="*/ 439 w 439"/>
                <a:gd name="T5" fmla="*/ 0 h 156"/>
                <a:gd name="T6" fmla="*/ 360 w 439"/>
                <a:gd name="T7" fmla="*/ 146 h 156"/>
                <a:gd name="T8" fmla="*/ 0 w 439"/>
                <a:gd name="T9" fmla="*/ 156 h 156"/>
                <a:gd name="T10" fmla="*/ 21 w 439"/>
                <a:gd name="T11" fmla="*/ 146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439" h="156">
                  <a:moveTo>
                    <a:pt x="21" y="146"/>
                  </a:moveTo>
                  <a:lnTo>
                    <a:pt x="233" y="2"/>
                  </a:lnTo>
                  <a:lnTo>
                    <a:pt x="439" y="0"/>
                  </a:lnTo>
                  <a:lnTo>
                    <a:pt x="360" y="146"/>
                  </a:lnTo>
                  <a:lnTo>
                    <a:pt x="0" y="156"/>
                  </a:lnTo>
                  <a:lnTo>
                    <a:pt x="21" y="14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2" name="îṡḻidê"/>
            <p:cNvSpPr/>
            <p:nvPr/>
          </p:nvSpPr>
          <p:spPr bwMode="auto">
            <a:xfrm>
              <a:off x="5636392" y="3013205"/>
              <a:ext cx="741145" cy="424588"/>
            </a:xfrm>
            <a:custGeom>
              <a:avLst/>
              <a:gdLst>
                <a:gd name="T0" fmla="*/ 0 w 142"/>
                <a:gd name="T1" fmla="*/ 81 h 81"/>
                <a:gd name="T2" fmla="*/ 94 w 142"/>
                <a:gd name="T3" fmla="*/ 78 h 81"/>
                <a:gd name="T4" fmla="*/ 114 w 142"/>
                <a:gd name="T5" fmla="*/ 17 h 81"/>
                <a:gd name="T6" fmla="*/ 0 w 142"/>
                <a:gd name="T7" fmla="*/ 81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2" h="81">
                  <a:moveTo>
                    <a:pt x="0" y="81"/>
                  </a:moveTo>
                  <a:cubicBezTo>
                    <a:pt x="94" y="78"/>
                    <a:pt x="94" y="78"/>
                    <a:pt x="94" y="78"/>
                  </a:cubicBezTo>
                  <a:cubicBezTo>
                    <a:pt x="94" y="78"/>
                    <a:pt x="142" y="35"/>
                    <a:pt x="114" y="17"/>
                  </a:cubicBezTo>
                  <a:cubicBezTo>
                    <a:pt x="86" y="0"/>
                    <a:pt x="10" y="41"/>
                    <a:pt x="0" y="81"/>
                  </a:cubicBezTo>
                  <a:close/>
                </a:path>
              </a:pathLst>
            </a:custGeom>
            <a:solidFill>
              <a:srgbClr val="D9D9D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3" name="ïṥ1iḍé"/>
            <p:cNvSpPr/>
            <p:nvPr/>
          </p:nvSpPr>
          <p:spPr bwMode="auto">
            <a:xfrm>
              <a:off x="9392361" y="3553361"/>
              <a:ext cx="831590" cy="429613"/>
            </a:xfrm>
            <a:custGeom>
              <a:avLst/>
              <a:gdLst>
                <a:gd name="T0" fmla="*/ 105 w 159"/>
                <a:gd name="T1" fmla="*/ 13 h 82"/>
                <a:gd name="T2" fmla="*/ 0 w 159"/>
                <a:gd name="T3" fmla="*/ 10 h 82"/>
                <a:gd name="T4" fmla="*/ 2 w 159"/>
                <a:gd name="T5" fmla="*/ 75 h 82"/>
                <a:gd name="T6" fmla="*/ 106 w 159"/>
                <a:gd name="T7" fmla="*/ 67 h 82"/>
                <a:gd name="T8" fmla="*/ 159 w 159"/>
                <a:gd name="T9" fmla="*/ 38 h 82"/>
                <a:gd name="T10" fmla="*/ 105 w 159"/>
                <a:gd name="T11" fmla="*/ 13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59" h="82">
                  <a:moveTo>
                    <a:pt x="105" y="13"/>
                  </a:moveTo>
                  <a:cubicBezTo>
                    <a:pt x="45" y="0"/>
                    <a:pt x="0" y="10"/>
                    <a:pt x="0" y="10"/>
                  </a:cubicBezTo>
                  <a:cubicBezTo>
                    <a:pt x="2" y="75"/>
                    <a:pt x="2" y="75"/>
                    <a:pt x="2" y="75"/>
                  </a:cubicBezTo>
                  <a:cubicBezTo>
                    <a:pt x="2" y="75"/>
                    <a:pt x="47" y="82"/>
                    <a:pt x="106" y="67"/>
                  </a:cubicBezTo>
                  <a:cubicBezTo>
                    <a:pt x="157" y="54"/>
                    <a:pt x="159" y="42"/>
                    <a:pt x="159" y="38"/>
                  </a:cubicBezTo>
                  <a:cubicBezTo>
                    <a:pt x="159" y="35"/>
                    <a:pt x="156" y="23"/>
                    <a:pt x="105" y="13"/>
                  </a:cubicBez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4" name="íṧlîḍê"/>
            <p:cNvSpPr/>
            <p:nvPr/>
          </p:nvSpPr>
          <p:spPr bwMode="auto">
            <a:xfrm>
              <a:off x="9304428" y="3606120"/>
              <a:ext cx="178378" cy="334144"/>
            </a:xfrm>
            <a:custGeom>
              <a:avLst/>
              <a:gdLst>
                <a:gd name="T0" fmla="*/ 17 w 34"/>
                <a:gd name="T1" fmla="*/ 64 h 64"/>
                <a:gd name="T2" fmla="*/ 0 w 34"/>
                <a:gd name="T3" fmla="*/ 32 h 64"/>
                <a:gd name="T4" fmla="*/ 17 w 34"/>
                <a:gd name="T5" fmla="*/ 0 h 64"/>
                <a:gd name="T6" fmla="*/ 33 w 34"/>
                <a:gd name="T7" fmla="*/ 32 h 64"/>
                <a:gd name="T8" fmla="*/ 17 w 34"/>
                <a:gd name="T9" fmla="*/ 6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64">
                  <a:moveTo>
                    <a:pt x="17" y="64"/>
                  </a:moveTo>
                  <a:cubicBezTo>
                    <a:pt x="8" y="64"/>
                    <a:pt x="0" y="50"/>
                    <a:pt x="0" y="32"/>
                  </a:cubicBezTo>
                  <a:cubicBezTo>
                    <a:pt x="0" y="15"/>
                    <a:pt x="7" y="0"/>
                    <a:pt x="17" y="0"/>
                  </a:cubicBezTo>
                  <a:cubicBezTo>
                    <a:pt x="26" y="0"/>
                    <a:pt x="33" y="14"/>
                    <a:pt x="33" y="32"/>
                  </a:cubicBezTo>
                  <a:cubicBezTo>
                    <a:pt x="34" y="50"/>
                    <a:pt x="26" y="64"/>
                    <a:pt x="17" y="64"/>
                  </a:cubicBezTo>
                  <a:close/>
                </a:path>
              </a:pathLst>
            </a:custGeom>
            <a:solidFill>
              <a:schemeClr val="bg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5" name="išľïḍé"/>
            <p:cNvSpPr/>
            <p:nvPr/>
          </p:nvSpPr>
          <p:spPr bwMode="auto">
            <a:xfrm>
              <a:off x="7025724" y="3158921"/>
              <a:ext cx="303996" cy="3039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6" name="íṩļíďê"/>
            <p:cNvSpPr/>
            <p:nvPr/>
          </p:nvSpPr>
          <p:spPr bwMode="auto">
            <a:xfrm>
              <a:off x="7596027" y="3163946"/>
              <a:ext cx="296458" cy="3039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7" name="iśḷîḍè"/>
            <p:cNvSpPr/>
            <p:nvPr/>
          </p:nvSpPr>
          <p:spPr bwMode="auto">
            <a:xfrm>
              <a:off x="8148745" y="3163946"/>
              <a:ext cx="303996" cy="3039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8" name="islïḍè"/>
            <p:cNvSpPr/>
            <p:nvPr/>
          </p:nvSpPr>
          <p:spPr bwMode="auto">
            <a:xfrm>
              <a:off x="8744174" y="3153897"/>
              <a:ext cx="303996" cy="303995"/>
            </a:xfrm>
            <a:prstGeom prst="ellipse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19" name="îsḻîḓê"/>
            <p:cNvSpPr/>
            <p:nvPr/>
          </p:nvSpPr>
          <p:spPr bwMode="auto">
            <a:xfrm>
              <a:off x="6513204" y="3128773"/>
              <a:ext cx="391927" cy="743656"/>
            </a:xfrm>
            <a:custGeom>
              <a:avLst/>
              <a:gdLst>
                <a:gd name="T0" fmla="*/ 44 w 75"/>
                <a:gd name="T1" fmla="*/ 142 h 142"/>
                <a:gd name="T2" fmla="*/ 31 w 75"/>
                <a:gd name="T3" fmla="*/ 142 h 142"/>
                <a:gd name="T4" fmla="*/ 0 w 75"/>
                <a:gd name="T5" fmla="*/ 111 h 142"/>
                <a:gd name="T6" fmla="*/ 0 w 75"/>
                <a:gd name="T7" fmla="*/ 32 h 142"/>
                <a:gd name="T8" fmla="*/ 31 w 75"/>
                <a:gd name="T9" fmla="*/ 0 h 142"/>
                <a:gd name="T10" fmla="*/ 44 w 75"/>
                <a:gd name="T11" fmla="*/ 0 h 142"/>
                <a:gd name="T12" fmla="*/ 75 w 75"/>
                <a:gd name="T13" fmla="*/ 32 h 142"/>
                <a:gd name="T14" fmla="*/ 75 w 75"/>
                <a:gd name="T15" fmla="*/ 111 h 142"/>
                <a:gd name="T16" fmla="*/ 44 w 75"/>
                <a:gd name="T17" fmla="*/ 142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75" h="142">
                  <a:moveTo>
                    <a:pt x="44" y="142"/>
                  </a:moveTo>
                  <a:cubicBezTo>
                    <a:pt x="31" y="142"/>
                    <a:pt x="31" y="142"/>
                    <a:pt x="31" y="142"/>
                  </a:cubicBezTo>
                  <a:cubicBezTo>
                    <a:pt x="14" y="142"/>
                    <a:pt x="0" y="128"/>
                    <a:pt x="0" y="111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61" y="0"/>
                    <a:pt x="75" y="14"/>
                    <a:pt x="75" y="32"/>
                  </a:cubicBezTo>
                  <a:cubicBezTo>
                    <a:pt x="75" y="111"/>
                    <a:pt x="75" y="111"/>
                    <a:pt x="75" y="111"/>
                  </a:cubicBezTo>
                  <a:cubicBezTo>
                    <a:pt x="75" y="128"/>
                    <a:pt x="61" y="142"/>
                    <a:pt x="44" y="142"/>
                  </a:cubicBez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20" name="iṡļïḋè"/>
            <p:cNvGrpSpPr/>
            <p:nvPr/>
          </p:nvGrpSpPr>
          <p:grpSpPr>
            <a:xfrm>
              <a:off x="794504" y="1450941"/>
              <a:ext cx="3501296" cy="2277547"/>
              <a:chOff x="6624246" y="1361772"/>
              <a:chExt cx="3501296" cy="2277547"/>
            </a:xfrm>
          </p:grpSpPr>
          <p:sp>
            <p:nvSpPr>
              <p:cNvPr id="55" name="íṣľïḍe"/>
              <p:cNvSpPr txBox="1"/>
              <p:nvPr/>
            </p:nvSpPr>
            <p:spPr>
              <a:xfrm>
                <a:off x="6624246" y="163877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更能够让枯燥的段落赋予变化！</a:t>
                </a:r>
                <a:endPara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6" name="ïṧḻíḓé"/>
              <p:cNvSpPr txBox="1"/>
              <p:nvPr/>
            </p:nvSpPr>
            <p:spPr>
              <a:xfrm>
                <a:off x="6624246" y="136177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或许大小不同的文字错落的排版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7" name="íṩḷíde"/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主次分明的布局排版帮助</a:t>
                </a:r>
                <a:r>
                  <a:rPr lang="en-US" altLang="zh-CN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PPT</a:t>
                </a:r>
                <a:r>
                  <a:rPr lang="zh-CN" altLang="en-US" dirty="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更好的传递和表达信息。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1" name="íṣḻíďê"/>
            <p:cNvGrpSpPr/>
            <p:nvPr/>
          </p:nvGrpSpPr>
          <p:grpSpPr>
            <a:xfrm>
              <a:off x="8184232" y="5080869"/>
              <a:ext cx="3269562" cy="1035817"/>
              <a:chOff x="914713" y="4776540"/>
              <a:chExt cx="3269562" cy="1035817"/>
            </a:xfrm>
          </p:grpSpPr>
          <p:sp>
            <p:nvSpPr>
              <p:cNvPr id="50" name="îṧľïḍe"/>
              <p:cNvSpPr/>
              <p:nvPr/>
            </p:nvSpPr>
            <p:spPr bwMode="auto">
              <a:xfrm>
                <a:off x="914713" y="47765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6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45</a:t>
                </a:r>
                <a:endParaRPr lang="en-US" sz="6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1" name="îśļiḋè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2" name="îṧḷïde"/>
              <p:cNvSpPr/>
              <p:nvPr/>
            </p:nvSpPr>
            <p:spPr bwMode="auto">
              <a:xfrm>
                <a:off x="2096043" y="5254958"/>
                <a:ext cx="2088232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53" name="í$ḻïḓé"/>
              <p:cNvSpPr txBox="1"/>
              <p:nvPr/>
            </p:nvSpPr>
            <p:spPr bwMode="auto">
              <a:xfrm>
                <a:off x="2096043" y="4903819"/>
                <a:ext cx="2088232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54" name="直接连接符 53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2" name="îsļïḍè"/>
            <p:cNvGrpSpPr/>
            <p:nvPr/>
          </p:nvGrpSpPr>
          <p:grpSpPr>
            <a:xfrm>
              <a:off x="4489368" y="5080869"/>
              <a:ext cx="3269562" cy="1035817"/>
              <a:chOff x="914713" y="4776540"/>
              <a:chExt cx="3269562" cy="1035817"/>
            </a:xfrm>
          </p:grpSpPr>
          <p:sp>
            <p:nvSpPr>
              <p:cNvPr id="45" name="íṧľîḓê"/>
              <p:cNvSpPr/>
              <p:nvPr/>
            </p:nvSpPr>
            <p:spPr bwMode="auto">
              <a:xfrm>
                <a:off x="914713" y="47765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6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66</a:t>
                </a:r>
                <a:endParaRPr lang="en-US" sz="6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6" name="îs1ïďê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7" name="íṥliḋe"/>
              <p:cNvSpPr/>
              <p:nvPr/>
            </p:nvSpPr>
            <p:spPr bwMode="auto">
              <a:xfrm>
                <a:off x="2096043" y="5254958"/>
                <a:ext cx="2088232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8" name="îṧļîḓê"/>
              <p:cNvSpPr txBox="1"/>
              <p:nvPr/>
            </p:nvSpPr>
            <p:spPr bwMode="auto">
              <a:xfrm>
                <a:off x="2096043" y="4903819"/>
                <a:ext cx="2088232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9" name="直接连接符 48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3" name="iṥľíḑe"/>
            <p:cNvGrpSpPr/>
            <p:nvPr/>
          </p:nvGrpSpPr>
          <p:grpSpPr>
            <a:xfrm>
              <a:off x="794504" y="5080869"/>
              <a:ext cx="3269562" cy="1035817"/>
              <a:chOff x="914713" y="4776540"/>
              <a:chExt cx="3269562" cy="1035817"/>
            </a:xfrm>
          </p:grpSpPr>
          <p:sp>
            <p:nvSpPr>
              <p:cNvPr id="40" name="ïṥľîdê"/>
              <p:cNvSpPr/>
              <p:nvPr/>
            </p:nvSpPr>
            <p:spPr bwMode="auto">
              <a:xfrm>
                <a:off x="914713" y="4776540"/>
                <a:ext cx="964142" cy="10096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6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32</a:t>
                </a:r>
                <a:endParaRPr lang="en-US" sz="6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1" name="iş1ïḑé"/>
              <p:cNvSpPr/>
              <p:nvPr/>
            </p:nvSpPr>
            <p:spPr bwMode="auto">
              <a:xfrm>
                <a:off x="1701716" y="4955928"/>
                <a:ext cx="365125" cy="492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ctr">
                <a:normAutofit/>
              </a:bodyPr>
              <a:lstStyle/>
              <a:p>
                <a:pPr algn="l"/>
                <a:r>
                  <a:rPr lang="en-US" sz="32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%</a:t>
                </a:r>
                <a:endParaRPr lang="en-US" sz="32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2" name="ïSļîḑe"/>
              <p:cNvSpPr/>
              <p:nvPr/>
            </p:nvSpPr>
            <p:spPr bwMode="auto">
              <a:xfrm>
                <a:off x="2096043" y="5254958"/>
                <a:ext cx="2088232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</a:br>
                <a:r>
                  <a: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43" name="iŝḷîḍè"/>
              <p:cNvSpPr txBox="1"/>
              <p:nvPr/>
            </p:nvSpPr>
            <p:spPr bwMode="auto">
              <a:xfrm>
                <a:off x="2096043" y="4903819"/>
                <a:ext cx="2088232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cs typeface="+mn-ea"/>
                    <a:sym typeface="+mn-lt"/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cxnSp>
            <p:nvCxnSpPr>
              <p:cNvPr id="44" name="直接连接符 43"/>
              <p:cNvCxnSpPr/>
              <p:nvPr/>
            </p:nvCxnSpPr>
            <p:spPr>
              <a:xfrm>
                <a:off x="2096043" y="4955928"/>
                <a:ext cx="0" cy="777328"/>
              </a:xfrm>
              <a:prstGeom prst="line">
                <a:avLst/>
              </a:prstGeom>
              <a:ln w="3175" cap="rnd">
                <a:solidFill>
                  <a:schemeClr val="tx1">
                    <a:lumMod val="20000"/>
                    <a:lumOff val="80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4" name="íSlíḓe"/>
            <p:cNvGrpSpPr/>
            <p:nvPr/>
          </p:nvGrpSpPr>
          <p:grpSpPr>
            <a:xfrm>
              <a:off x="5511966" y="4178805"/>
              <a:ext cx="361660" cy="366044"/>
              <a:chOff x="5511966" y="4178805"/>
              <a:chExt cx="361660" cy="366044"/>
            </a:xfrm>
          </p:grpSpPr>
          <p:sp>
            <p:nvSpPr>
              <p:cNvPr id="38" name="iS1îḋê"/>
              <p:cNvSpPr/>
              <p:nvPr/>
            </p:nvSpPr>
            <p:spPr>
              <a:xfrm>
                <a:off x="5511966" y="4178805"/>
                <a:ext cx="361660" cy="3660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9" name="iŝ1íḑe"/>
              <p:cNvSpPr/>
              <p:nvPr/>
            </p:nvSpPr>
            <p:spPr>
              <a:xfrm>
                <a:off x="5556292" y="4223667"/>
                <a:ext cx="273008" cy="276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grpSp>
          <p:nvGrpSpPr>
            <p:cNvPr id="25" name="îṩliḍê"/>
            <p:cNvGrpSpPr/>
            <p:nvPr/>
          </p:nvGrpSpPr>
          <p:grpSpPr>
            <a:xfrm>
              <a:off x="7395158" y="4178805"/>
              <a:ext cx="361660" cy="366044"/>
              <a:chOff x="5511966" y="4178805"/>
              <a:chExt cx="361660" cy="366044"/>
            </a:xfrm>
          </p:grpSpPr>
          <p:sp>
            <p:nvSpPr>
              <p:cNvPr id="36" name="íS1iḓe"/>
              <p:cNvSpPr/>
              <p:nvPr/>
            </p:nvSpPr>
            <p:spPr>
              <a:xfrm>
                <a:off x="5511966" y="4178805"/>
                <a:ext cx="361660" cy="366044"/>
              </a:xfrm>
              <a:prstGeom prst="ellipse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  <p:sp>
            <p:nvSpPr>
              <p:cNvPr id="37" name="ïŝ1íḍe"/>
              <p:cNvSpPr/>
              <p:nvPr/>
            </p:nvSpPr>
            <p:spPr>
              <a:xfrm>
                <a:off x="5556292" y="4223667"/>
                <a:ext cx="273008" cy="276320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endParaRPr>
              </a:p>
            </p:txBody>
          </p:sp>
        </p:grpSp>
        <p:cxnSp>
          <p:nvCxnSpPr>
            <p:cNvPr id="26" name="肘形连接符 70"/>
            <p:cNvCxnSpPr>
              <a:stCxn id="39" idx="4"/>
              <a:endCxn id="43" idx="0"/>
            </p:cNvCxnSpPr>
            <p:nvPr/>
          </p:nvCxnSpPr>
          <p:spPr>
            <a:xfrm rot="5400000">
              <a:off x="4002293" y="3517644"/>
              <a:ext cx="708161" cy="2672846"/>
            </a:xfrm>
            <a:prstGeom prst="bentConnector3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肘形连接符 72"/>
            <p:cNvCxnSpPr>
              <a:stCxn id="36" idx="4"/>
              <a:endCxn id="48" idx="0"/>
            </p:cNvCxnSpPr>
            <p:nvPr/>
          </p:nvCxnSpPr>
          <p:spPr>
            <a:xfrm rot="5400000">
              <a:off x="6813752" y="4445911"/>
              <a:ext cx="663299" cy="861174"/>
            </a:xfrm>
            <a:prstGeom prst="bentConnector3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肘形连接符 74"/>
            <p:cNvCxnSpPr>
              <a:stCxn id="58" idx="4"/>
              <a:endCxn id="53" idx="0"/>
            </p:cNvCxnSpPr>
            <p:nvPr/>
          </p:nvCxnSpPr>
          <p:spPr>
            <a:xfrm rot="16200000" flipH="1">
              <a:off x="8974127" y="3772596"/>
              <a:ext cx="663299" cy="2207803"/>
            </a:xfrm>
            <a:prstGeom prst="bentConnector3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9" name="îšlîḍê"/>
            <p:cNvSpPr txBox="1"/>
            <p:nvPr/>
          </p:nvSpPr>
          <p:spPr>
            <a:xfrm>
              <a:off x="3019950" y="4436650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关键词</a:t>
              </a:r>
              <a:endPara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0" name="iś1iḑe"/>
            <p:cNvSpPr txBox="1"/>
            <p:nvPr/>
          </p:nvSpPr>
          <p:spPr>
            <a:xfrm>
              <a:off x="6713980" y="4436650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关键词</a:t>
              </a:r>
              <a:endPara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sp>
          <p:nvSpPr>
            <p:cNvPr id="31" name="ïṡḷíḓê"/>
            <p:cNvSpPr txBox="1"/>
            <p:nvPr/>
          </p:nvSpPr>
          <p:spPr>
            <a:xfrm>
              <a:off x="8198274" y="4436650"/>
              <a:ext cx="914400" cy="521720"/>
            </a:xfrm>
            <a:prstGeom prst="rect">
              <a:avLst/>
            </a:prstGeom>
            <a:noFill/>
          </p:spPr>
          <p:txBody>
            <a:bodyPr wrap="none" lIns="90000" tIns="46800" rIns="90000" bIns="46800" anchor="ctr" anchorCtr="0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  <a:cs typeface="+mn-ea"/>
                  <a:sym typeface="+mn-lt"/>
                </a:rPr>
                <a:t>关键词</a:t>
              </a:r>
              <a:endParaRPr lang="zh-CN" altLang="en-US" sz="1400" b="1" dirty="0">
                <a:solidFill>
                  <a:schemeClr val="tx1">
                    <a:lumMod val="95000"/>
                    <a:lumOff val="5000"/>
                  </a:schemeClr>
                </a:solidFill>
                <a:cs typeface="+mn-ea"/>
                <a:sym typeface="+mn-lt"/>
              </a:endParaRPr>
            </a:p>
          </p:txBody>
        </p:sp>
        <p:grpSp>
          <p:nvGrpSpPr>
            <p:cNvPr id="32" name="ïsḻîḍe"/>
            <p:cNvGrpSpPr/>
            <p:nvPr/>
          </p:nvGrpSpPr>
          <p:grpSpPr>
            <a:xfrm>
              <a:off x="6700351" y="1378932"/>
              <a:ext cx="2730040" cy="1147162"/>
              <a:chOff x="1038678" y="1986228"/>
              <a:chExt cx="2730040" cy="1147162"/>
            </a:xfrm>
          </p:grpSpPr>
          <p:sp>
            <p:nvSpPr>
              <p:cNvPr id="33" name="îṩľíḋè"/>
              <p:cNvSpPr/>
              <p:nvPr/>
            </p:nvSpPr>
            <p:spPr>
              <a:xfrm>
                <a:off x="1038678" y="2654846"/>
                <a:ext cx="2730040" cy="478544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  <a:t>此部分内容作为文字排版占位显示</a:t>
                </a:r>
                <a:b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</a:br>
                <a:r>
                  <a:rPr lang="zh-CN" altLang="en-US" sz="11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  <a:t>（建议使用主题字体）</a:t>
                </a:r>
                <a:endPara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34" name="isḻîḓé"/>
              <p:cNvSpPr/>
              <p:nvPr/>
            </p:nvSpPr>
            <p:spPr>
              <a:xfrm>
                <a:off x="1038678" y="1986228"/>
                <a:ext cx="1680474" cy="672131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r>
                  <a:rPr lang="en-US" altLang="zh-CN" sz="360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  <a:t>60%</a:t>
                </a:r>
                <a:endParaRPr lang="en-US" altLang="zh-CN" sz="36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  <p:sp>
            <p:nvSpPr>
              <p:cNvPr id="35" name="íṥļïḋè"/>
              <p:cNvSpPr/>
              <p:nvPr/>
            </p:nvSpPr>
            <p:spPr>
              <a:xfrm>
                <a:off x="1985923" y="2270690"/>
                <a:ext cx="1708088" cy="263902"/>
              </a:xfrm>
              <a:prstGeom prst="rect">
                <a:avLst/>
              </a:prstGeom>
            </p:spPr>
            <p:txBody>
              <a:bodyPr wrap="none" lIns="0" tIns="0" rIns="0" bIns="0" anchor="ctr" anchorCtr="0">
                <a:normAutofit/>
              </a:bodyPr>
              <a:lstStyle/>
              <a:p>
                <a:r>
                  <a:rPr lang="zh-CN" altLang="en-US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cs typeface="+mn-ea"/>
                    <a:sym typeface="+mn-lt"/>
                  </a:rPr>
                  <a:t>标题文本预设</a:t>
                </a:r>
                <a:endPara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cs typeface="+mn-ea"/>
                  <a:sym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6b4bf363-1ad6-426b-bc82-51b1b72fe03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575527" y="1969172"/>
            <a:ext cx="10989349" cy="4888828"/>
            <a:chOff x="575527" y="1969172"/>
            <a:chExt cx="10989349" cy="4888828"/>
          </a:xfrm>
        </p:grpSpPr>
        <p:grpSp>
          <p:nvGrpSpPr>
            <p:cNvPr id="6" name="iśḻïdè"/>
            <p:cNvGrpSpPr/>
            <p:nvPr/>
          </p:nvGrpSpPr>
          <p:grpSpPr>
            <a:xfrm>
              <a:off x="3784313" y="1984378"/>
              <a:ext cx="4752904" cy="4873622"/>
              <a:chOff x="3784313" y="1984378"/>
              <a:chExt cx="4752904" cy="4873622"/>
            </a:xfrm>
          </p:grpSpPr>
          <p:sp>
            <p:nvSpPr>
              <p:cNvPr id="44" name="ïşḷîḑé"/>
              <p:cNvSpPr/>
              <p:nvPr/>
            </p:nvSpPr>
            <p:spPr bwMode="auto">
              <a:xfrm>
                <a:off x="4579086" y="3068398"/>
                <a:ext cx="3025592" cy="3789602"/>
              </a:xfrm>
              <a:custGeom>
                <a:avLst/>
                <a:gdLst>
                  <a:gd name="T0" fmla="*/ 197 w 454"/>
                  <a:gd name="T1" fmla="*/ 254 h 569"/>
                  <a:gd name="T2" fmla="*/ 200 w 454"/>
                  <a:gd name="T3" fmla="*/ 449 h 569"/>
                  <a:gd name="T4" fmla="*/ 148 w 454"/>
                  <a:gd name="T5" fmla="*/ 559 h 569"/>
                  <a:gd name="T6" fmla="*/ 122 w 454"/>
                  <a:gd name="T7" fmla="*/ 569 h 569"/>
                  <a:gd name="T8" fmla="*/ 339 w 454"/>
                  <a:gd name="T9" fmla="*/ 569 h 569"/>
                  <a:gd name="T10" fmla="*/ 304 w 454"/>
                  <a:gd name="T11" fmla="*/ 557 h 569"/>
                  <a:gd name="T12" fmla="*/ 277 w 454"/>
                  <a:gd name="T13" fmla="*/ 354 h 569"/>
                  <a:gd name="T14" fmla="*/ 282 w 454"/>
                  <a:gd name="T15" fmla="*/ 261 h 569"/>
                  <a:gd name="T16" fmla="*/ 315 w 454"/>
                  <a:gd name="T17" fmla="*/ 247 h 569"/>
                  <a:gd name="T18" fmla="*/ 454 w 454"/>
                  <a:gd name="T19" fmla="*/ 120 h 569"/>
                  <a:gd name="T20" fmla="*/ 451 w 454"/>
                  <a:gd name="T21" fmla="*/ 117 h 569"/>
                  <a:gd name="T22" fmla="*/ 451 w 454"/>
                  <a:gd name="T23" fmla="*/ 117 h 569"/>
                  <a:gd name="T24" fmla="*/ 389 w 454"/>
                  <a:gd name="T25" fmla="*/ 164 h 569"/>
                  <a:gd name="T26" fmla="*/ 400 w 454"/>
                  <a:gd name="T27" fmla="*/ 82 h 569"/>
                  <a:gd name="T28" fmla="*/ 399 w 454"/>
                  <a:gd name="T29" fmla="*/ 82 h 569"/>
                  <a:gd name="T30" fmla="*/ 398 w 454"/>
                  <a:gd name="T31" fmla="*/ 82 h 569"/>
                  <a:gd name="T32" fmla="*/ 362 w 454"/>
                  <a:gd name="T33" fmla="*/ 182 h 569"/>
                  <a:gd name="T34" fmla="*/ 257 w 454"/>
                  <a:gd name="T35" fmla="*/ 234 h 569"/>
                  <a:gd name="T36" fmla="*/ 241 w 454"/>
                  <a:gd name="T37" fmla="*/ 146 h 569"/>
                  <a:gd name="T38" fmla="*/ 296 w 454"/>
                  <a:gd name="T39" fmla="*/ 54 h 569"/>
                  <a:gd name="T40" fmla="*/ 295 w 454"/>
                  <a:gd name="T41" fmla="*/ 54 h 569"/>
                  <a:gd name="T42" fmla="*/ 294 w 454"/>
                  <a:gd name="T43" fmla="*/ 52 h 569"/>
                  <a:gd name="T44" fmla="*/ 238 w 454"/>
                  <a:gd name="T45" fmla="*/ 113 h 569"/>
                  <a:gd name="T46" fmla="*/ 235 w 454"/>
                  <a:gd name="T47" fmla="*/ 35 h 569"/>
                  <a:gd name="T48" fmla="*/ 235 w 454"/>
                  <a:gd name="T49" fmla="*/ 35 h 569"/>
                  <a:gd name="T50" fmla="*/ 230 w 454"/>
                  <a:gd name="T51" fmla="*/ 35 h 569"/>
                  <a:gd name="T52" fmla="*/ 219 w 454"/>
                  <a:gd name="T53" fmla="*/ 223 h 569"/>
                  <a:gd name="T54" fmla="*/ 122 w 454"/>
                  <a:gd name="T55" fmla="*/ 132 h 569"/>
                  <a:gd name="T56" fmla="*/ 137 w 454"/>
                  <a:gd name="T57" fmla="*/ 64 h 569"/>
                  <a:gd name="T58" fmla="*/ 135 w 454"/>
                  <a:gd name="T59" fmla="*/ 63 h 569"/>
                  <a:gd name="T60" fmla="*/ 135 w 454"/>
                  <a:gd name="T61" fmla="*/ 63 h 569"/>
                  <a:gd name="T62" fmla="*/ 113 w 454"/>
                  <a:gd name="T63" fmla="*/ 118 h 569"/>
                  <a:gd name="T64" fmla="*/ 52 w 454"/>
                  <a:gd name="T65" fmla="*/ 1 h 569"/>
                  <a:gd name="T66" fmla="*/ 50 w 454"/>
                  <a:gd name="T67" fmla="*/ 0 h 569"/>
                  <a:gd name="T68" fmla="*/ 46 w 454"/>
                  <a:gd name="T69" fmla="*/ 1 h 569"/>
                  <a:gd name="T70" fmla="*/ 74 w 454"/>
                  <a:gd name="T71" fmla="*/ 91 h 569"/>
                  <a:gd name="T72" fmla="*/ 74 w 454"/>
                  <a:gd name="T73" fmla="*/ 91 h 569"/>
                  <a:gd name="T74" fmla="*/ 149 w 454"/>
                  <a:gd name="T75" fmla="*/ 208 h 569"/>
                  <a:gd name="T76" fmla="*/ 3 w 454"/>
                  <a:gd name="T77" fmla="*/ 195 h 569"/>
                  <a:gd name="T78" fmla="*/ 3 w 454"/>
                  <a:gd name="T79" fmla="*/ 196 h 569"/>
                  <a:gd name="T80" fmla="*/ 0 w 454"/>
                  <a:gd name="T81" fmla="*/ 201 h 569"/>
                  <a:gd name="T82" fmla="*/ 172 w 454"/>
                  <a:gd name="T83" fmla="*/ 237 h 569"/>
                  <a:gd name="T84" fmla="*/ 197 w 454"/>
                  <a:gd name="T85" fmla="*/ 254 h 56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</a:cxnLst>
                <a:rect l="0" t="0" r="r" b="b"/>
                <a:pathLst>
                  <a:path w="454" h="569">
                    <a:moveTo>
                      <a:pt x="197" y="254"/>
                    </a:moveTo>
                    <a:cubicBezTo>
                      <a:pt x="209" y="304"/>
                      <a:pt x="213" y="368"/>
                      <a:pt x="200" y="449"/>
                    </a:cubicBezTo>
                    <a:cubicBezTo>
                      <a:pt x="191" y="518"/>
                      <a:pt x="199" y="559"/>
                      <a:pt x="148" y="559"/>
                    </a:cubicBezTo>
                    <a:cubicBezTo>
                      <a:pt x="148" y="559"/>
                      <a:pt x="138" y="555"/>
                      <a:pt x="122" y="569"/>
                    </a:cubicBezTo>
                    <a:cubicBezTo>
                      <a:pt x="339" y="569"/>
                      <a:pt x="339" y="569"/>
                      <a:pt x="339" y="569"/>
                    </a:cubicBezTo>
                    <a:cubicBezTo>
                      <a:pt x="328" y="564"/>
                      <a:pt x="315" y="559"/>
                      <a:pt x="304" y="557"/>
                    </a:cubicBezTo>
                    <a:cubicBezTo>
                      <a:pt x="292" y="529"/>
                      <a:pt x="279" y="475"/>
                      <a:pt x="277" y="354"/>
                    </a:cubicBezTo>
                    <a:cubicBezTo>
                      <a:pt x="276" y="318"/>
                      <a:pt x="278" y="287"/>
                      <a:pt x="282" y="261"/>
                    </a:cubicBezTo>
                    <a:cubicBezTo>
                      <a:pt x="315" y="247"/>
                      <a:pt x="315" y="247"/>
                      <a:pt x="315" y="247"/>
                    </a:cubicBezTo>
                    <a:cubicBezTo>
                      <a:pt x="404" y="194"/>
                      <a:pt x="433" y="147"/>
                      <a:pt x="454" y="120"/>
                    </a:cubicBezTo>
                    <a:cubicBezTo>
                      <a:pt x="451" y="117"/>
                      <a:pt x="451" y="117"/>
                      <a:pt x="451" y="117"/>
                    </a:cubicBezTo>
                    <a:cubicBezTo>
                      <a:pt x="451" y="117"/>
                      <a:pt x="451" y="117"/>
                      <a:pt x="451" y="117"/>
                    </a:cubicBezTo>
                    <a:cubicBezTo>
                      <a:pt x="428" y="135"/>
                      <a:pt x="407" y="151"/>
                      <a:pt x="389" y="164"/>
                    </a:cubicBezTo>
                    <a:cubicBezTo>
                      <a:pt x="396" y="133"/>
                      <a:pt x="398" y="121"/>
                      <a:pt x="400" y="82"/>
                    </a:cubicBezTo>
                    <a:cubicBezTo>
                      <a:pt x="399" y="82"/>
                      <a:pt x="399" y="82"/>
                      <a:pt x="399" y="82"/>
                    </a:cubicBezTo>
                    <a:cubicBezTo>
                      <a:pt x="399" y="82"/>
                      <a:pt x="398" y="82"/>
                      <a:pt x="398" y="82"/>
                    </a:cubicBezTo>
                    <a:cubicBezTo>
                      <a:pt x="393" y="101"/>
                      <a:pt x="379" y="147"/>
                      <a:pt x="362" y="182"/>
                    </a:cubicBezTo>
                    <a:cubicBezTo>
                      <a:pt x="312" y="215"/>
                      <a:pt x="278" y="228"/>
                      <a:pt x="257" y="234"/>
                    </a:cubicBezTo>
                    <a:cubicBezTo>
                      <a:pt x="251" y="213"/>
                      <a:pt x="245" y="185"/>
                      <a:pt x="241" y="146"/>
                    </a:cubicBezTo>
                    <a:cubicBezTo>
                      <a:pt x="257" y="110"/>
                      <a:pt x="284" y="70"/>
                      <a:pt x="296" y="54"/>
                    </a:cubicBezTo>
                    <a:cubicBezTo>
                      <a:pt x="295" y="54"/>
                      <a:pt x="295" y="54"/>
                      <a:pt x="295" y="54"/>
                    </a:cubicBezTo>
                    <a:cubicBezTo>
                      <a:pt x="294" y="52"/>
                      <a:pt x="294" y="52"/>
                      <a:pt x="294" y="52"/>
                    </a:cubicBezTo>
                    <a:cubicBezTo>
                      <a:pt x="265" y="79"/>
                      <a:pt x="258" y="88"/>
                      <a:pt x="238" y="113"/>
                    </a:cubicBezTo>
                    <a:cubicBezTo>
                      <a:pt x="236" y="91"/>
                      <a:pt x="235" y="64"/>
                      <a:pt x="235" y="35"/>
                    </a:cubicBezTo>
                    <a:cubicBezTo>
                      <a:pt x="235" y="35"/>
                      <a:pt x="235" y="35"/>
                      <a:pt x="235" y="35"/>
                    </a:cubicBezTo>
                    <a:cubicBezTo>
                      <a:pt x="230" y="35"/>
                      <a:pt x="230" y="35"/>
                      <a:pt x="230" y="35"/>
                    </a:cubicBezTo>
                    <a:cubicBezTo>
                      <a:pt x="223" y="69"/>
                      <a:pt x="210" y="143"/>
                      <a:pt x="219" y="223"/>
                    </a:cubicBezTo>
                    <a:cubicBezTo>
                      <a:pt x="219" y="223"/>
                      <a:pt x="175" y="205"/>
                      <a:pt x="122" y="132"/>
                    </a:cubicBezTo>
                    <a:cubicBezTo>
                      <a:pt x="123" y="120"/>
                      <a:pt x="125" y="90"/>
                      <a:pt x="137" y="64"/>
                    </a:cubicBezTo>
                    <a:cubicBezTo>
                      <a:pt x="135" y="63"/>
                      <a:pt x="135" y="63"/>
                      <a:pt x="135" y="63"/>
                    </a:cubicBezTo>
                    <a:cubicBezTo>
                      <a:pt x="135" y="63"/>
                      <a:pt x="135" y="63"/>
                      <a:pt x="135" y="63"/>
                    </a:cubicBezTo>
                    <a:cubicBezTo>
                      <a:pt x="127" y="75"/>
                      <a:pt x="118" y="94"/>
                      <a:pt x="113" y="118"/>
                    </a:cubicBezTo>
                    <a:cubicBezTo>
                      <a:pt x="93" y="88"/>
                      <a:pt x="72" y="50"/>
                      <a:pt x="52" y="1"/>
                    </a:cubicBezTo>
                    <a:cubicBezTo>
                      <a:pt x="51" y="1"/>
                      <a:pt x="51" y="1"/>
                      <a:pt x="50" y="0"/>
                    </a:cubicBezTo>
                    <a:cubicBezTo>
                      <a:pt x="46" y="1"/>
                      <a:pt x="46" y="1"/>
                      <a:pt x="46" y="1"/>
                    </a:cubicBezTo>
                    <a:cubicBezTo>
                      <a:pt x="49" y="17"/>
                      <a:pt x="74" y="91"/>
                      <a:pt x="74" y="91"/>
                    </a:cubicBezTo>
                    <a:cubicBezTo>
                      <a:pt x="74" y="91"/>
                      <a:pt x="74" y="91"/>
                      <a:pt x="74" y="91"/>
                    </a:cubicBezTo>
                    <a:cubicBezTo>
                      <a:pt x="91" y="132"/>
                      <a:pt x="115" y="175"/>
                      <a:pt x="149" y="208"/>
                    </a:cubicBezTo>
                    <a:cubicBezTo>
                      <a:pt x="149" y="208"/>
                      <a:pt x="89" y="222"/>
                      <a:pt x="3" y="195"/>
                    </a:cubicBezTo>
                    <a:cubicBezTo>
                      <a:pt x="3" y="196"/>
                      <a:pt x="3" y="196"/>
                      <a:pt x="3" y="196"/>
                    </a:cubicBezTo>
                    <a:cubicBezTo>
                      <a:pt x="0" y="201"/>
                      <a:pt x="0" y="201"/>
                      <a:pt x="0" y="201"/>
                    </a:cubicBezTo>
                    <a:cubicBezTo>
                      <a:pt x="37" y="218"/>
                      <a:pt x="97" y="238"/>
                      <a:pt x="172" y="237"/>
                    </a:cubicBezTo>
                    <a:cubicBezTo>
                      <a:pt x="178" y="238"/>
                      <a:pt x="187" y="243"/>
                      <a:pt x="197" y="254"/>
                    </a:cubicBezTo>
                    <a:close/>
                  </a:path>
                </a:pathLst>
              </a:custGeom>
              <a:solidFill>
                <a:schemeClr val="tx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îsḻiḋé"/>
              <p:cNvSpPr/>
              <p:nvPr/>
            </p:nvSpPr>
            <p:spPr bwMode="auto">
              <a:xfrm>
                <a:off x="4103833" y="1984378"/>
                <a:ext cx="2052736" cy="2052736"/>
              </a:xfrm>
              <a:prstGeom prst="ellipse">
                <a:avLst/>
              </a:prstGeom>
              <a:solidFill>
                <a:schemeClr val="accent1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ïS1îdê"/>
              <p:cNvSpPr/>
              <p:nvPr/>
            </p:nvSpPr>
            <p:spPr bwMode="auto">
              <a:xfrm>
                <a:off x="4262428" y="2154249"/>
                <a:ext cx="1735003" cy="1733685"/>
              </a:xfrm>
              <a:prstGeom prst="ellipse">
                <a:avLst/>
              </a:prstGeom>
              <a:solidFill>
                <a:schemeClr val="accent1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îsľiḋê"/>
              <p:cNvSpPr/>
              <p:nvPr/>
            </p:nvSpPr>
            <p:spPr bwMode="auto">
              <a:xfrm>
                <a:off x="6790967" y="3129394"/>
                <a:ext cx="1746250" cy="1746250"/>
              </a:xfrm>
              <a:prstGeom prst="ellipse">
                <a:avLst/>
              </a:prstGeom>
              <a:solidFill>
                <a:schemeClr val="accent2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išľïďe"/>
              <p:cNvSpPr/>
              <p:nvPr/>
            </p:nvSpPr>
            <p:spPr bwMode="auto">
              <a:xfrm>
                <a:off x="3784313" y="3506789"/>
                <a:ext cx="1830388" cy="1828800"/>
              </a:xfrm>
              <a:prstGeom prst="ellipse">
                <a:avLst/>
              </a:prstGeom>
              <a:solidFill>
                <a:schemeClr val="accent3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iṩļïḓe"/>
              <p:cNvSpPr/>
              <p:nvPr/>
            </p:nvSpPr>
            <p:spPr bwMode="auto">
              <a:xfrm>
                <a:off x="5674504" y="2013410"/>
                <a:ext cx="2052736" cy="2052736"/>
              </a:xfrm>
              <a:prstGeom prst="ellipse">
                <a:avLst/>
              </a:prstGeom>
              <a:solidFill>
                <a:schemeClr val="accent4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îṧļiḋe"/>
              <p:cNvSpPr/>
              <p:nvPr/>
            </p:nvSpPr>
            <p:spPr bwMode="auto">
              <a:xfrm>
                <a:off x="6984311" y="3329447"/>
                <a:ext cx="1360339" cy="1362267"/>
              </a:xfrm>
              <a:prstGeom prst="ellipse">
                <a:avLst/>
              </a:prstGeom>
              <a:solidFill>
                <a:schemeClr val="accent2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îś1íďè"/>
              <p:cNvSpPr/>
              <p:nvPr/>
            </p:nvSpPr>
            <p:spPr bwMode="auto">
              <a:xfrm>
                <a:off x="3951389" y="3682503"/>
                <a:ext cx="1497013" cy="1497013"/>
              </a:xfrm>
              <a:prstGeom prst="ellipse">
                <a:avLst/>
              </a:prstGeom>
              <a:solidFill>
                <a:schemeClr val="accent3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îślíḑê"/>
              <p:cNvSpPr txBox="1"/>
              <p:nvPr/>
            </p:nvSpPr>
            <p:spPr>
              <a:xfrm>
                <a:off x="4722071" y="2777075"/>
                <a:ext cx="904415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25%</a:t>
                </a:r>
                <a:endParaRPr lang="id-ID" sz="2800" b="1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îşḷïḑé"/>
              <p:cNvSpPr txBox="1"/>
              <p:nvPr/>
            </p:nvSpPr>
            <p:spPr>
              <a:xfrm>
                <a:off x="4282821" y="4089399"/>
                <a:ext cx="904415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25%</a:t>
                </a:r>
                <a:endParaRPr lang="id-ID" sz="2800" b="1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4" name="íŝlïdé"/>
              <p:cNvSpPr/>
              <p:nvPr/>
            </p:nvSpPr>
            <p:spPr bwMode="auto">
              <a:xfrm>
                <a:off x="5833099" y="2183281"/>
                <a:ext cx="1735003" cy="1733685"/>
              </a:xfrm>
              <a:prstGeom prst="ellipse">
                <a:avLst/>
              </a:prstGeom>
              <a:solidFill>
                <a:schemeClr val="accent4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5" name="iSlidè"/>
              <p:cNvSpPr txBox="1"/>
              <p:nvPr/>
            </p:nvSpPr>
            <p:spPr>
              <a:xfrm>
                <a:off x="7215563" y="3627836"/>
                <a:ext cx="904415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25%</a:t>
                </a:r>
                <a:endParaRPr lang="id-ID" sz="2800" b="1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6" name="íṩḻíḍê"/>
              <p:cNvSpPr txBox="1"/>
              <p:nvPr/>
            </p:nvSpPr>
            <p:spPr>
              <a:xfrm>
                <a:off x="6316569" y="2759481"/>
                <a:ext cx="904415" cy="523220"/>
              </a:xfrm>
              <a:prstGeom prst="rect">
                <a:avLst/>
              </a:prstGeom>
              <a:noFill/>
            </p:spPr>
            <p:txBody>
              <a:bodyPr wrap="none">
                <a:normAutofit/>
              </a:bodyPr>
              <a:lstStyle/>
              <a:p>
                <a:pPr algn="ctr"/>
                <a:r>
                  <a:rPr lang="id-ID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25%</a:t>
                </a:r>
                <a:endParaRPr lang="id-ID" sz="2800" b="1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7" name="ïṣḻiḋé"/>
              <p:cNvSpPr/>
              <p:nvPr/>
            </p:nvSpPr>
            <p:spPr bwMode="auto">
              <a:xfrm>
                <a:off x="6389919" y="4106245"/>
                <a:ext cx="327589" cy="328054"/>
              </a:xfrm>
              <a:prstGeom prst="ellipse">
                <a:avLst/>
              </a:prstGeom>
              <a:solidFill>
                <a:schemeClr val="accent4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ïṧḻïḍê"/>
              <p:cNvSpPr/>
              <p:nvPr/>
            </p:nvSpPr>
            <p:spPr bwMode="auto">
              <a:xfrm>
                <a:off x="5625888" y="3891832"/>
                <a:ext cx="479357" cy="480037"/>
              </a:xfrm>
              <a:prstGeom prst="ellipse">
                <a:avLst/>
              </a:prstGeom>
              <a:solidFill>
                <a:schemeClr val="accent1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íŝlïḓé"/>
              <p:cNvSpPr/>
              <p:nvPr/>
            </p:nvSpPr>
            <p:spPr bwMode="auto">
              <a:xfrm>
                <a:off x="6529155" y="4721911"/>
                <a:ext cx="310598" cy="311039"/>
              </a:xfrm>
              <a:prstGeom prst="ellipse">
                <a:avLst/>
              </a:prstGeom>
              <a:solidFill>
                <a:schemeClr val="accent2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ïṧlíḍê"/>
              <p:cNvSpPr/>
              <p:nvPr/>
            </p:nvSpPr>
            <p:spPr bwMode="auto">
              <a:xfrm>
                <a:off x="7600539" y="2798666"/>
                <a:ext cx="479357" cy="480037"/>
              </a:xfrm>
              <a:prstGeom prst="ellipse">
                <a:avLst/>
              </a:prstGeom>
              <a:solidFill>
                <a:schemeClr val="accent4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1" name="ïṣliďe"/>
              <p:cNvSpPr/>
              <p:nvPr/>
            </p:nvSpPr>
            <p:spPr bwMode="auto">
              <a:xfrm>
                <a:off x="5564842" y="4740400"/>
                <a:ext cx="327589" cy="328054"/>
              </a:xfrm>
              <a:prstGeom prst="ellipse">
                <a:avLst/>
              </a:prstGeom>
              <a:solidFill>
                <a:schemeClr val="accent3">
                  <a:lumMod val="60000"/>
                  <a:lumOff val="40000"/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2" name="ïṡľïďê"/>
              <p:cNvSpPr/>
              <p:nvPr/>
            </p:nvSpPr>
            <p:spPr bwMode="auto">
              <a:xfrm>
                <a:off x="3872957" y="3309162"/>
                <a:ext cx="479357" cy="480037"/>
              </a:xfrm>
              <a:prstGeom prst="ellipse">
                <a:avLst/>
              </a:prstGeom>
              <a:solidFill>
                <a:schemeClr val="accent1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3" name="ïsľîḓè"/>
              <p:cNvSpPr/>
              <p:nvPr/>
            </p:nvSpPr>
            <p:spPr bwMode="auto">
              <a:xfrm>
                <a:off x="6934912" y="4591096"/>
                <a:ext cx="479357" cy="480037"/>
              </a:xfrm>
              <a:prstGeom prst="ellipse">
                <a:avLst/>
              </a:prstGeom>
              <a:solidFill>
                <a:schemeClr val="accent2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ï$ḷîḓè"/>
              <p:cNvSpPr/>
              <p:nvPr/>
            </p:nvSpPr>
            <p:spPr bwMode="auto">
              <a:xfrm>
                <a:off x="5265651" y="4805981"/>
                <a:ext cx="479357" cy="480037"/>
              </a:xfrm>
              <a:prstGeom prst="ellipse">
                <a:avLst/>
              </a:prstGeom>
              <a:solidFill>
                <a:schemeClr val="accent3">
                  <a:alpha val="6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iṡļíḍe"/>
            <p:cNvGrpSpPr/>
            <p:nvPr/>
          </p:nvGrpSpPr>
          <p:grpSpPr>
            <a:xfrm rot="10800000" flipH="1">
              <a:off x="3080275" y="4539366"/>
              <a:ext cx="1163703" cy="301378"/>
              <a:chOff x="3000375" y="4042161"/>
              <a:chExt cx="1163703" cy="301378"/>
            </a:xfrm>
          </p:grpSpPr>
          <p:cxnSp>
            <p:nvCxnSpPr>
              <p:cNvPr id="42" name="Straight Connector 38"/>
              <p:cNvCxnSpPr/>
              <p:nvPr/>
            </p:nvCxnSpPr>
            <p:spPr>
              <a:xfrm rot="10800000">
                <a:off x="3862700" y="4042161"/>
                <a:ext cx="301378" cy="301378"/>
              </a:xfrm>
              <a:prstGeom prst="line">
                <a:avLst/>
              </a:prstGeom>
              <a:ln w="22225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3" name="Straight Arrow Connector 39"/>
              <p:cNvCxnSpPr/>
              <p:nvPr/>
            </p:nvCxnSpPr>
            <p:spPr>
              <a:xfrm flipH="1">
                <a:off x="3000375" y="4050707"/>
                <a:ext cx="870870" cy="0"/>
              </a:xfrm>
              <a:prstGeom prst="straightConnector1">
                <a:avLst/>
              </a:prstGeom>
              <a:ln w="22225">
                <a:solidFill>
                  <a:schemeClr val="accent3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8" name="îṩḻïḑè"/>
            <p:cNvGrpSpPr/>
            <p:nvPr/>
          </p:nvGrpSpPr>
          <p:grpSpPr>
            <a:xfrm rot="10800000">
              <a:off x="7808863" y="4656495"/>
              <a:ext cx="1189031" cy="389504"/>
              <a:chOff x="3153400" y="4042161"/>
              <a:chExt cx="1189031" cy="389504"/>
            </a:xfrm>
          </p:grpSpPr>
          <p:cxnSp>
            <p:nvCxnSpPr>
              <p:cNvPr id="40" name="Straight Connector 36"/>
              <p:cNvCxnSpPr>
                <a:stCxn id="50" idx="4"/>
              </p:cNvCxnSpPr>
              <p:nvPr/>
            </p:nvCxnSpPr>
            <p:spPr>
              <a:xfrm rot="10800000">
                <a:off x="3862700" y="4042161"/>
                <a:ext cx="479731" cy="389504"/>
              </a:xfrm>
              <a:prstGeom prst="line">
                <a:avLst/>
              </a:prstGeom>
              <a:ln w="22225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Straight Arrow Connector 37"/>
              <p:cNvCxnSpPr/>
              <p:nvPr/>
            </p:nvCxnSpPr>
            <p:spPr>
              <a:xfrm flipH="1">
                <a:off x="3153400" y="4050707"/>
                <a:ext cx="717845" cy="0"/>
              </a:xfrm>
              <a:prstGeom prst="straightConnector1">
                <a:avLst/>
              </a:prstGeom>
              <a:ln w="22225">
                <a:solidFill>
                  <a:schemeClr val="accent2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" name="ïsḻïḓe"/>
            <p:cNvGrpSpPr/>
            <p:nvPr/>
          </p:nvGrpSpPr>
          <p:grpSpPr>
            <a:xfrm>
              <a:off x="3349904" y="2212407"/>
              <a:ext cx="1058821" cy="427857"/>
              <a:chOff x="2894176" y="3704601"/>
              <a:chExt cx="1058821" cy="427857"/>
            </a:xfrm>
          </p:grpSpPr>
          <p:cxnSp>
            <p:nvCxnSpPr>
              <p:cNvPr id="38" name="Straight Connector 34"/>
              <p:cNvCxnSpPr/>
              <p:nvPr/>
            </p:nvCxnSpPr>
            <p:spPr>
              <a:xfrm flipH="1" flipV="1">
                <a:off x="3525140" y="3704601"/>
                <a:ext cx="427857" cy="427857"/>
              </a:xfrm>
              <a:prstGeom prst="line">
                <a:avLst/>
              </a:prstGeom>
              <a:ln w="22225">
                <a:solidFill>
                  <a:schemeClr val="accent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Straight Arrow Connector 35"/>
              <p:cNvCxnSpPr/>
              <p:nvPr/>
            </p:nvCxnSpPr>
            <p:spPr>
              <a:xfrm flipH="1">
                <a:off x="2894176" y="3704601"/>
                <a:ext cx="630964" cy="0"/>
              </a:xfrm>
              <a:prstGeom prst="straightConnector1">
                <a:avLst/>
              </a:prstGeom>
              <a:ln w="22225">
                <a:solidFill>
                  <a:schemeClr val="accent1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iṥļiḋê"/>
            <p:cNvGrpSpPr/>
            <p:nvPr/>
          </p:nvGrpSpPr>
          <p:grpSpPr>
            <a:xfrm flipH="1">
              <a:off x="7457999" y="2218284"/>
              <a:ext cx="1305001" cy="332242"/>
              <a:chOff x="2410191" y="3562411"/>
              <a:chExt cx="1305001" cy="332242"/>
            </a:xfrm>
          </p:grpSpPr>
          <p:cxnSp>
            <p:nvCxnSpPr>
              <p:cNvPr id="36" name="Straight Connector 32"/>
              <p:cNvCxnSpPr/>
              <p:nvPr/>
            </p:nvCxnSpPr>
            <p:spPr>
              <a:xfrm flipH="1" flipV="1">
                <a:off x="3391258" y="3570719"/>
                <a:ext cx="323934" cy="323934"/>
              </a:xfrm>
              <a:prstGeom prst="line">
                <a:avLst/>
              </a:prstGeom>
              <a:ln w="22225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7" name="Straight Arrow Connector 33"/>
              <p:cNvCxnSpPr/>
              <p:nvPr/>
            </p:nvCxnSpPr>
            <p:spPr>
              <a:xfrm flipH="1">
                <a:off x="2410191" y="3562411"/>
                <a:ext cx="1002430" cy="0"/>
              </a:xfrm>
              <a:prstGeom prst="straightConnector1">
                <a:avLst/>
              </a:prstGeom>
              <a:ln w="22225">
                <a:solidFill>
                  <a:schemeClr val="accent4"/>
                </a:solidFill>
                <a:tailEnd type="diamon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ïṥḷíḍé"/>
            <p:cNvSpPr txBox="1"/>
            <p:nvPr/>
          </p:nvSpPr>
          <p:spPr>
            <a:xfrm>
              <a:off x="9317858" y="2021045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" name="îṩ1ïdé"/>
            <p:cNvSpPr/>
            <p:nvPr/>
          </p:nvSpPr>
          <p:spPr>
            <a:xfrm>
              <a:off x="9317858" y="2352368"/>
              <a:ext cx="1871832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" name="íşḷïďê"/>
            <p:cNvSpPr txBox="1"/>
            <p:nvPr/>
          </p:nvSpPr>
          <p:spPr>
            <a:xfrm>
              <a:off x="1385393" y="1969172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íṡḷíďé"/>
            <p:cNvSpPr/>
            <p:nvPr/>
          </p:nvSpPr>
          <p:spPr>
            <a:xfrm>
              <a:off x="715554" y="2300495"/>
              <a:ext cx="1931723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5" name="i$ḻïḑè"/>
            <p:cNvSpPr txBox="1"/>
            <p:nvPr/>
          </p:nvSpPr>
          <p:spPr>
            <a:xfrm>
              <a:off x="1198827" y="4523337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r"/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6" name="iṩḻïdè"/>
            <p:cNvSpPr/>
            <p:nvPr/>
          </p:nvSpPr>
          <p:spPr>
            <a:xfrm>
              <a:off x="575527" y="4854660"/>
              <a:ext cx="1885183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7" name="íṩ1ïḋè"/>
            <p:cNvSpPr txBox="1"/>
            <p:nvPr/>
          </p:nvSpPr>
          <p:spPr>
            <a:xfrm>
              <a:off x="9586578" y="4725409"/>
              <a:ext cx="1261884" cy="307777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sz="1400" b="1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标题文本预设</a:t>
              </a:r>
              <a:endParaRPr lang="zh-CN" altLang="en-US" sz="1400" b="1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îṧ1ïḍê"/>
            <p:cNvSpPr/>
            <p:nvPr/>
          </p:nvSpPr>
          <p:spPr>
            <a:xfrm>
              <a:off x="9586577" y="5068480"/>
              <a:ext cx="1978299" cy="553998"/>
            </a:xfrm>
            <a:prstGeom prst="rect">
              <a:avLst/>
            </a:prstGeom>
          </p:spPr>
          <p:txBody>
            <a:bodyPr wrap="square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00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此部分内容作为文字排版占位显示（建议使用主题字体）</a:t>
              </a:r>
              <a:endParaRPr lang="zh-CN" altLang="en-US" sz="100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9" name="iśļïḋe"/>
            <p:cNvGrpSpPr/>
            <p:nvPr/>
          </p:nvGrpSpPr>
          <p:grpSpPr>
            <a:xfrm>
              <a:off x="2726503" y="1973274"/>
              <a:ext cx="452438" cy="412750"/>
              <a:chOff x="10426701" y="1314450"/>
              <a:chExt cx="452438" cy="412750"/>
            </a:xfrm>
            <a:solidFill>
              <a:schemeClr val="accent1"/>
            </a:solidFill>
          </p:grpSpPr>
          <p:sp>
            <p:nvSpPr>
              <p:cNvPr id="33" name="íşlîḋè"/>
              <p:cNvSpPr/>
              <p:nvPr/>
            </p:nvSpPr>
            <p:spPr bwMode="auto">
              <a:xfrm>
                <a:off x="10426701" y="1314450"/>
                <a:ext cx="452438" cy="412750"/>
              </a:xfrm>
              <a:custGeom>
                <a:avLst/>
                <a:gdLst>
                  <a:gd name="T0" fmla="*/ 96 w 120"/>
                  <a:gd name="T1" fmla="*/ 106 h 107"/>
                  <a:gd name="T2" fmla="*/ 93 w 120"/>
                  <a:gd name="T3" fmla="*/ 105 h 107"/>
                  <a:gd name="T4" fmla="*/ 93 w 120"/>
                  <a:gd name="T5" fmla="*/ 99 h 107"/>
                  <a:gd name="T6" fmla="*/ 112 w 120"/>
                  <a:gd name="T7" fmla="*/ 60 h 107"/>
                  <a:gd name="T8" fmla="*/ 60 w 120"/>
                  <a:gd name="T9" fmla="*/ 8 h 107"/>
                  <a:gd name="T10" fmla="*/ 8 w 120"/>
                  <a:gd name="T11" fmla="*/ 60 h 107"/>
                  <a:gd name="T12" fmla="*/ 27 w 120"/>
                  <a:gd name="T13" fmla="*/ 99 h 107"/>
                  <a:gd name="T14" fmla="*/ 27 w 120"/>
                  <a:gd name="T15" fmla="*/ 105 h 107"/>
                  <a:gd name="T16" fmla="*/ 22 w 120"/>
                  <a:gd name="T17" fmla="*/ 106 h 107"/>
                  <a:gd name="T18" fmla="*/ 0 w 120"/>
                  <a:gd name="T19" fmla="*/ 60 h 107"/>
                  <a:gd name="T20" fmla="*/ 60 w 120"/>
                  <a:gd name="T21" fmla="*/ 0 h 107"/>
                  <a:gd name="T22" fmla="*/ 120 w 120"/>
                  <a:gd name="T23" fmla="*/ 60 h 107"/>
                  <a:gd name="T24" fmla="*/ 98 w 120"/>
                  <a:gd name="T25" fmla="*/ 106 h 107"/>
                  <a:gd name="T26" fmla="*/ 96 w 120"/>
                  <a:gd name="T27" fmla="*/ 10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120" h="107">
                    <a:moveTo>
                      <a:pt x="96" y="106"/>
                    </a:moveTo>
                    <a:cubicBezTo>
                      <a:pt x="95" y="106"/>
                      <a:pt x="94" y="106"/>
                      <a:pt x="93" y="105"/>
                    </a:cubicBezTo>
                    <a:cubicBezTo>
                      <a:pt x="91" y="103"/>
                      <a:pt x="92" y="101"/>
                      <a:pt x="93" y="99"/>
                    </a:cubicBezTo>
                    <a:cubicBezTo>
                      <a:pt x="105" y="89"/>
                      <a:pt x="112" y="75"/>
                      <a:pt x="112" y="60"/>
                    </a:cubicBezTo>
                    <a:cubicBezTo>
                      <a:pt x="112" y="31"/>
                      <a:pt x="89" y="8"/>
                      <a:pt x="60" y="8"/>
                    </a:cubicBezTo>
                    <a:cubicBezTo>
                      <a:pt x="31" y="8"/>
                      <a:pt x="8" y="31"/>
                      <a:pt x="8" y="60"/>
                    </a:cubicBezTo>
                    <a:cubicBezTo>
                      <a:pt x="8" y="75"/>
                      <a:pt x="15" y="89"/>
                      <a:pt x="27" y="99"/>
                    </a:cubicBezTo>
                    <a:cubicBezTo>
                      <a:pt x="28" y="101"/>
                      <a:pt x="29" y="103"/>
                      <a:pt x="27" y="105"/>
                    </a:cubicBezTo>
                    <a:cubicBezTo>
                      <a:pt x="26" y="107"/>
                      <a:pt x="23" y="107"/>
                      <a:pt x="22" y="106"/>
                    </a:cubicBezTo>
                    <a:cubicBezTo>
                      <a:pt x="8" y="94"/>
                      <a:pt x="0" y="77"/>
                      <a:pt x="0" y="60"/>
                    </a:cubicBezTo>
                    <a:cubicBezTo>
                      <a:pt x="0" y="26"/>
                      <a:pt x="27" y="0"/>
                      <a:pt x="60" y="0"/>
                    </a:cubicBezTo>
                    <a:cubicBezTo>
                      <a:pt x="93" y="0"/>
                      <a:pt x="120" y="26"/>
                      <a:pt x="120" y="60"/>
                    </a:cubicBezTo>
                    <a:cubicBezTo>
                      <a:pt x="120" y="77"/>
                      <a:pt x="112" y="94"/>
                      <a:pt x="98" y="106"/>
                    </a:cubicBezTo>
                    <a:cubicBezTo>
                      <a:pt x="98" y="106"/>
                      <a:pt x="97" y="106"/>
                      <a:pt x="96" y="10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îṥļiḍe"/>
              <p:cNvSpPr/>
              <p:nvPr/>
            </p:nvSpPr>
            <p:spPr bwMode="auto">
              <a:xfrm>
                <a:off x="10623551" y="1549400"/>
                <a:ext cx="60325" cy="61913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îṧḻïḓé"/>
              <p:cNvSpPr/>
              <p:nvPr/>
            </p:nvSpPr>
            <p:spPr bwMode="auto">
              <a:xfrm>
                <a:off x="10517188" y="1441450"/>
                <a:ext cx="95250" cy="96838"/>
              </a:xfrm>
              <a:custGeom>
                <a:avLst/>
                <a:gdLst>
                  <a:gd name="T0" fmla="*/ 1 w 25"/>
                  <a:gd name="T1" fmla="*/ 1 h 25"/>
                  <a:gd name="T2" fmla="*/ 7 w 25"/>
                  <a:gd name="T3" fmla="*/ 1 h 25"/>
                  <a:gd name="T4" fmla="*/ 24 w 25"/>
                  <a:gd name="T5" fmla="*/ 18 h 25"/>
                  <a:gd name="T6" fmla="*/ 24 w 25"/>
                  <a:gd name="T7" fmla="*/ 24 h 25"/>
                  <a:gd name="T8" fmla="*/ 18 w 25"/>
                  <a:gd name="T9" fmla="*/ 24 h 25"/>
                  <a:gd name="T10" fmla="*/ 1 w 25"/>
                  <a:gd name="T11" fmla="*/ 7 h 25"/>
                  <a:gd name="T12" fmla="*/ 1 w 25"/>
                  <a:gd name="T13" fmla="*/ 1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5" h="25">
                    <a:moveTo>
                      <a:pt x="1" y="1"/>
                    </a:moveTo>
                    <a:cubicBezTo>
                      <a:pt x="3" y="0"/>
                      <a:pt x="5" y="0"/>
                      <a:pt x="7" y="1"/>
                    </a:cubicBezTo>
                    <a:cubicBezTo>
                      <a:pt x="24" y="18"/>
                      <a:pt x="24" y="18"/>
                      <a:pt x="24" y="18"/>
                    </a:cubicBezTo>
                    <a:cubicBezTo>
                      <a:pt x="25" y="20"/>
                      <a:pt x="25" y="22"/>
                      <a:pt x="24" y="24"/>
                    </a:cubicBezTo>
                    <a:cubicBezTo>
                      <a:pt x="22" y="25"/>
                      <a:pt x="20" y="25"/>
                      <a:pt x="18" y="24"/>
                    </a:cubicBezTo>
                    <a:cubicBezTo>
                      <a:pt x="1" y="7"/>
                      <a:pt x="1" y="7"/>
                      <a:pt x="1" y="7"/>
                    </a:cubicBezTo>
                    <a:cubicBezTo>
                      <a:pt x="0" y="5"/>
                      <a:pt x="0" y="3"/>
                      <a:pt x="1" y="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0" name="íṩļiḍè"/>
            <p:cNvGrpSpPr/>
            <p:nvPr/>
          </p:nvGrpSpPr>
          <p:grpSpPr>
            <a:xfrm>
              <a:off x="2501247" y="4607890"/>
              <a:ext cx="461527" cy="440307"/>
              <a:chOff x="4849813" y="501081"/>
              <a:chExt cx="1104900" cy="1054100"/>
            </a:xfrm>
            <a:solidFill>
              <a:schemeClr val="accent3"/>
            </a:solidFill>
          </p:grpSpPr>
          <p:sp>
            <p:nvSpPr>
              <p:cNvPr id="27" name="îśḻíḑé"/>
              <p:cNvSpPr/>
              <p:nvPr/>
            </p:nvSpPr>
            <p:spPr bwMode="auto">
              <a:xfrm>
                <a:off x="4849813" y="501081"/>
                <a:ext cx="1104900" cy="1054100"/>
              </a:xfrm>
              <a:custGeom>
                <a:avLst/>
                <a:gdLst>
                  <a:gd name="T0" fmla="*/ 482 w 526"/>
                  <a:gd name="T1" fmla="*/ 0 h 502"/>
                  <a:gd name="T2" fmla="*/ 44 w 526"/>
                  <a:gd name="T3" fmla="*/ 0 h 502"/>
                  <a:gd name="T4" fmla="*/ 0 w 526"/>
                  <a:gd name="T5" fmla="*/ 45 h 502"/>
                  <a:gd name="T6" fmla="*/ 0 w 526"/>
                  <a:gd name="T7" fmla="*/ 384 h 502"/>
                  <a:gd name="T8" fmla="*/ 44 w 526"/>
                  <a:gd name="T9" fmla="*/ 428 h 502"/>
                  <a:gd name="T10" fmla="*/ 177 w 526"/>
                  <a:gd name="T11" fmla="*/ 428 h 502"/>
                  <a:gd name="T12" fmla="*/ 154 w 526"/>
                  <a:gd name="T13" fmla="*/ 454 h 502"/>
                  <a:gd name="T14" fmla="*/ 141 w 526"/>
                  <a:gd name="T15" fmla="*/ 467 h 502"/>
                  <a:gd name="T16" fmla="*/ 140 w 526"/>
                  <a:gd name="T17" fmla="*/ 487 h 502"/>
                  <a:gd name="T18" fmla="*/ 173 w 526"/>
                  <a:gd name="T19" fmla="*/ 502 h 502"/>
                  <a:gd name="T20" fmla="*/ 352 w 526"/>
                  <a:gd name="T21" fmla="*/ 502 h 502"/>
                  <a:gd name="T22" fmla="*/ 386 w 526"/>
                  <a:gd name="T23" fmla="*/ 487 h 502"/>
                  <a:gd name="T24" fmla="*/ 384 w 526"/>
                  <a:gd name="T25" fmla="*/ 467 h 502"/>
                  <a:gd name="T26" fmla="*/ 372 w 526"/>
                  <a:gd name="T27" fmla="*/ 453 h 502"/>
                  <a:gd name="T28" fmla="*/ 348 w 526"/>
                  <a:gd name="T29" fmla="*/ 428 h 502"/>
                  <a:gd name="T30" fmla="*/ 482 w 526"/>
                  <a:gd name="T31" fmla="*/ 428 h 502"/>
                  <a:gd name="T32" fmla="*/ 526 w 526"/>
                  <a:gd name="T33" fmla="*/ 384 h 502"/>
                  <a:gd name="T34" fmla="*/ 526 w 526"/>
                  <a:gd name="T35" fmla="*/ 45 h 502"/>
                  <a:gd name="T36" fmla="*/ 482 w 526"/>
                  <a:gd name="T37" fmla="*/ 0 h 502"/>
                  <a:gd name="T38" fmla="*/ 360 w 526"/>
                  <a:gd name="T39" fmla="*/ 465 h 502"/>
                  <a:gd name="T40" fmla="*/ 371 w 526"/>
                  <a:gd name="T41" fmla="*/ 476 h 502"/>
                  <a:gd name="T42" fmla="*/ 371 w 526"/>
                  <a:gd name="T43" fmla="*/ 480 h 502"/>
                  <a:gd name="T44" fmla="*/ 352 w 526"/>
                  <a:gd name="T45" fmla="*/ 485 h 502"/>
                  <a:gd name="T46" fmla="*/ 173 w 526"/>
                  <a:gd name="T47" fmla="*/ 485 h 502"/>
                  <a:gd name="T48" fmla="*/ 155 w 526"/>
                  <a:gd name="T49" fmla="*/ 480 h 502"/>
                  <a:gd name="T50" fmla="*/ 154 w 526"/>
                  <a:gd name="T51" fmla="*/ 476 h 502"/>
                  <a:gd name="T52" fmla="*/ 154 w 526"/>
                  <a:gd name="T53" fmla="*/ 477 h 502"/>
                  <a:gd name="T54" fmla="*/ 165 w 526"/>
                  <a:gd name="T55" fmla="*/ 465 h 502"/>
                  <a:gd name="T56" fmla="*/ 196 w 526"/>
                  <a:gd name="T57" fmla="*/ 428 h 502"/>
                  <a:gd name="T58" fmla="*/ 329 w 526"/>
                  <a:gd name="T59" fmla="*/ 428 h 502"/>
                  <a:gd name="T60" fmla="*/ 360 w 526"/>
                  <a:gd name="T61" fmla="*/ 465 h 502"/>
                  <a:gd name="T62" fmla="*/ 493 w 526"/>
                  <a:gd name="T63" fmla="*/ 384 h 502"/>
                  <a:gd name="T64" fmla="*/ 482 w 526"/>
                  <a:gd name="T65" fmla="*/ 395 h 502"/>
                  <a:gd name="T66" fmla="*/ 44 w 526"/>
                  <a:gd name="T67" fmla="*/ 395 h 502"/>
                  <a:gd name="T68" fmla="*/ 32 w 526"/>
                  <a:gd name="T69" fmla="*/ 384 h 502"/>
                  <a:gd name="T70" fmla="*/ 32 w 526"/>
                  <a:gd name="T71" fmla="*/ 45 h 502"/>
                  <a:gd name="T72" fmla="*/ 44 w 526"/>
                  <a:gd name="T73" fmla="*/ 33 h 502"/>
                  <a:gd name="T74" fmla="*/ 482 w 526"/>
                  <a:gd name="T75" fmla="*/ 33 h 502"/>
                  <a:gd name="T76" fmla="*/ 493 w 526"/>
                  <a:gd name="T77" fmla="*/ 45 h 502"/>
                  <a:gd name="T78" fmla="*/ 493 w 526"/>
                  <a:gd name="T79" fmla="*/ 384 h 5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</a:cxnLst>
                <a:rect l="0" t="0" r="r" b="b"/>
                <a:pathLst>
                  <a:path w="526" h="502">
                    <a:moveTo>
                      <a:pt x="482" y="0"/>
                    </a:moveTo>
                    <a:cubicBezTo>
                      <a:pt x="44" y="0"/>
                      <a:pt x="44" y="0"/>
                      <a:pt x="44" y="0"/>
                    </a:cubicBezTo>
                    <a:cubicBezTo>
                      <a:pt x="19" y="0"/>
                      <a:pt x="0" y="20"/>
                      <a:pt x="0" y="45"/>
                    </a:cubicBezTo>
                    <a:cubicBezTo>
                      <a:pt x="0" y="384"/>
                      <a:pt x="0" y="384"/>
                      <a:pt x="0" y="384"/>
                    </a:cubicBezTo>
                    <a:cubicBezTo>
                      <a:pt x="0" y="408"/>
                      <a:pt x="19" y="428"/>
                      <a:pt x="44" y="428"/>
                    </a:cubicBezTo>
                    <a:cubicBezTo>
                      <a:pt x="177" y="428"/>
                      <a:pt x="177" y="428"/>
                      <a:pt x="177" y="428"/>
                    </a:cubicBezTo>
                    <a:cubicBezTo>
                      <a:pt x="170" y="437"/>
                      <a:pt x="159" y="448"/>
                      <a:pt x="154" y="454"/>
                    </a:cubicBezTo>
                    <a:cubicBezTo>
                      <a:pt x="148" y="459"/>
                      <a:pt x="144" y="463"/>
                      <a:pt x="141" y="467"/>
                    </a:cubicBezTo>
                    <a:cubicBezTo>
                      <a:pt x="138" y="471"/>
                      <a:pt x="136" y="480"/>
                      <a:pt x="140" y="487"/>
                    </a:cubicBezTo>
                    <a:cubicBezTo>
                      <a:pt x="144" y="494"/>
                      <a:pt x="152" y="502"/>
                      <a:pt x="173" y="502"/>
                    </a:cubicBezTo>
                    <a:cubicBezTo>
                      <a:pt x="352" y="502"/>
                      <a:pt x="352" y="502"/>
                      <a:pt x="352" y="502"/>
                    </a:cubicBezTo>
                    <a:cubicBezTo>
                      <a:pt x="374" y="502"/>
                      <a:pt x="382" y="494"/>
                      <a:pt x="386" y="487"/>
                    </a:cubicBezTo>
                    <a:cubicBezTo>
                      <a:pt x="389" y="480"/>
                      <a:pt x="388" y="471"/>
                      <a:pt x="384" y="467"/>
                    </a:cubicBezTo>
                    <a:cubicBezTo>
                      <a:pt x="382" y="463"/>
                      <a:pt x="378" y="459"/>
                      <a:pt x="372" y="453"/>
                    </a:cubicBezTo>
                    <a:cubicBezTo>
                      <a:pt x="367" y="448"/>
                      <a:pt x="355" y="437"/>
                      <a:pt x="348" y="428"/>
                    </a:cubicBezTo>
                    <a:cubicBezTo>
                      <a:pt x="482" y="428"/>
                      <a:pt x="482" y="428"/>
                      <a:pt x="482" y="428"/>
                    </a:cubicBezTo>
                    <a:cubicBezTo>
                      <a:pt x="506" y="428"/>
                      <a:pt x="526" y="408"/>
                      <a:pt x="526" y="384"/>
                    </a:cubicBezTo>
                    <a:cubicBezTo>
                      <a:pt x="526" y="45"/>
                      <a:pt x="526" y="45"/>
                      <a:pt x="526" y="45"/>
                    </a:cubicBezTo>
                    <a:cubicBezTo>
                      <a:pt x="526" y="20"/>
                      <a:pt x="506" y="0"/>
                      <a:pt x="482" y="0"/>
                    </a:cubicBezTo>
                    <a:close/>
                    <a:moveTo>
                      <a:pt x="360" y="465"/>
                    </a:moveTo>
                    <a:cubicBezTo>
                      <a:pt x="365" y="470"/>
                      <a:pt x="370" y="474"/>
                      <a:pt x="371" y="476"/>
                    </a:cubicBezTo>
                    <a:cubicBezTo>
                      <a:pt x="371" y="476"/>
                      <a:pt x="372" y="478"/>
                      <a:pt x="371" y="480"/>
                    </a:cubicBezTo>
                    <a:cubicBezTo>
                      <a:pt x="368" y="483"/>
                      <a:pt x="362" y="485"/>
                      <a:pt x="352" y="485"/>
                    </a:cubicBezTo>
                    <a:cubicBezTo>
                      <a:pt x="173" y="485"/>
                      <a:pt x="173" y="485"/>
                      <a:pt x="173" y="485"/>
                    </a:cubicBezTo>
                    <a:cubicBezTo>
                      <a:pt x="164" y="485"/>
                      <a:pt x="157" y="483"/>
                      <a:pt x="155" y="480"/>
                    </a:cubicBezTo>
                    <a:cubicBezTo>
                      <a:pt x="154" y="478"/>
                      <a:pt x="155" y="476"/>
                      <a:pt x="154" y="476"/>
                    </a:cubicBezTo>
                    <a:cubicBezTo>
                      <a:pt x="154" y="476"/>
                      <a:pt x="154" y="476"/>
                      <a:pt x="154" y="477"/>
                    </a:cubicBezTo>
                    <a:cubicBezTo>
                      <a:pt x="156" y="474"/>
                      <a:pt x="161" y="470"/>
                      <a:pt x="165" y="465"/>
                    </a:cubicBezTo>
                    <a:cubicBezTo>
                      <a:pt x="180" y="451"/>
                      <a:pt x="191" y="439"/>
                      <a:pt x="196" y="428"/>
                    </a:cubicBezTo>
                    <a:cubicBezTo>
                      <a:pt x="329" y="428"/>
                      <a:pt x="329" y="428"/>
                      <a:pt x="329" y="428"/>
                    </a:cubicBezTo>
                    <a:cubicBezTo>
                      <a:pt x="334" y="439"/>
                      <a:pt x="346" y="451"/>
                      <a:pt x="360" y="465"/>
                    </a:cubicBezTo>
                    <a:close/>
                    <a:moveTo>
                      <a:pt x="493" y="384"/>
                    </a:moveTo>
                    <a:cubicBezTo>
                      <a:pt x="493" y="390"/>
                      <a:pt x="488" y="395"/>
                      <a:pt x="482" y="395"/>
                    </a:cubicBezTo>
                    <a:cubicBezTo>
                      <a:pt x="44" y="395"/>
                      <a:pt x="44" y="395"/>
                      <a:pt x="44" y="395"/>
                    </a:cubicBezTo>
                    <a:cubicBezTo>
                      <a:pt x="38" y="395"/>
                      <a:pt x="32" y="390"/>
                      <a:pt x="32" y="384"/>
                    </a:cubicBezTo>
                    <a:cubicBezTo>
                      <a:pt x="32" y="45"/>
                      <a:pt x="32" y="45"/>
                      <a:pt x="32" y="45"/>
                    </a:cubicBezTo>
                    <a:cubicBezTo>
                      <a:pt x="32" y="38"/>
                      <a:pt x="38" y="33"/>
                      <a:pt x="44" y="33"/>
                    </a:cubicBezTo>
                    <a:cubicBezTo>
                      <a:pt x="482" y="33"/>
                      <a:pt x="482" y="33"/>
                      <a:pt x="482" y="33"/>
                    </a:cubicBezTo>
                    <a:cubicBezTo>
                      <a:pt x="488" y="33"/>
                      <a:pt x="493" y="38"/>
                      <a:pt x="493" y="45"/>
                    </a:cubicBezTo>
                    <a:lnTo>
                      <a:pt x="493" y="384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ïṥlíḓe"/>
              <p:cNvSpPr/>
              <p:nvPr/>
            </p:nvSpPr>
            <p:spPr bwMode="auto">
              <a:xfrm>
                <a:off x="4986338" y="640781"/>
                <a:ext cx="828675" cy="552450"/>
              </a:xfrm>
              <a:custGeom>
                <a:avLst/>
                <a:gdLst>
                  <a:gd name="T0" fmla="*/ 367 w 395"/>
                  <a:gd name="T1" fmla="*/ 0 h 264"/>
                  <a:gd name="T2" fmla="*/ 28 w 395"/>
                  <a:gd name="T3" fmla="*/ 0 h 264"/>
                  <a:gd name="T4" fmla="*/ 0 w 395"/>
                  <a:gd name="T5" fmla="*/ 28 h 264"/>
                  <a:gd name="T6" fmla="*/ 0 w 395"/>
                  <a:gd name="T7" fmla="*/ 236 h 264"/>
                  <a:gd name="T8" fmla="*/ 28 w 395"/>
                  <a:gd name="T9" fmla="*/ 264 h 264"/>
                  <a:gd name="T10" fmla="*/ 367 w 395"/>
                  <a:gd name="T11" fmla="*/ 264 h 264"/>
                  <a:gd name="T12" fmla="*/ 395 w 395"/>
                  <a:gd name="T13" fmla="*/ 236 h 264"/>
                  <a:gd name="T14" fmla="*/ 395 w 395"/>
                  <a:gd name="T15" fmla="*/ 28 h 264"/>
                  <a:gd name="T16" fmla="*/ 367 w 395"/>
                  <a:gd name="T17" fmla="*/ 0 h 264"/>
                  <a:gd name="T18" fmla="*/ 379 w 395"/>
                  <a:gd name="T19" fmla="*/ 236 h 264"/>
                  <a:gd name="T20" fmla="*/ 367 w 395"/>
                  <a:gd name="T21" fmla="*/ 247 h 264"/>
                  <a:gd name="T22" fmla="*/ 28 w 395"/>
                  <a:gd name="T23" fmla="*/ 247 h 264"/>
                  <a:gd name="T24" fmla="*/ 17 w 395"/>
                  <a:gd name="T25" fmla="*/ 236 h 264"/>
                  <a:gd name="T26" fmla="*/ 17 w 395"/>
                  <a:gd name="T27" fmla="*/ 28 h 264"/>
                  <a:gd name="T28" fmla="*/ 28 w 395"/>
                  <a:gd name="T29" fmla="*/ 17 h 264"/>
                  <a:gd name="T30" fmla="*/ 367 w 395"/>
                  <a:gd name="T31" fmla="*/ 17 h 264"/>
                  <a:gd name="T32" fmla="*/ 379 w 395"/>
                  <a:gd name="T33" fmla="*/ 28 h 264"/>
                  <a:gd name="T34" fmla="*/ 379 w 395"/>
                  <a:gd name="T35" fmla="*/ 236 h 2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395" h="264">
                    <a:moveTo>
                      <a:pt x="367" y="0"/>
                    </a:moveTo>
                    <a:cubicBezTo>
                      <a:pt x="28" y="0"/>
                      <a:pt x="28" y="0"/>
                      <a:pt x="28" y="0"/>
                    </a:cubicBezTo>
                    <a:cubicBezTo>
                      <a:pt x="13" y="0"/>
                      <a:pt x="0" y="13"/>
                      <a:pt x="0" y="28"/>
                    </a:cubicBezTo>
                    <a:cubicBezTo>
                      <a:pt x="0" y="236"/>
                      <a:pt x="0" y="236"/>
                      <a:pt x="0" y="236"/>
                    </a:cubicBezTo>
                    <a:cubicBezTo>
                      <a:pt x="0" y="251"/>
                      <a:pt x="13" y="264"/>
                      <a:pt x="28" y="264"/>
                    </a:cubicBezTo>
                    <a:cubicBezTo>
                      <a:pt x="367" y="264"/>
                      <a:pt x="367" y="264"/>
                      <a:pt x="367" y="264"/>
                    </a:cubicBezTo>
                    <a:cubicBezTo>
                      <a:pt x="383" y="264"/>
                      <a:pt x="395" y="251"/>
                      <a:pt x="395" y="236"/>
                    </a:cubicBezTo>
                    <a:cubicBezTo>
                      <a:pt x="395" y="28"/>
                      <a:pt x="395" y="28"/>
                      <a:pt x="395" y="28"/>
                    </a:cubicBezTo>
                    <a:cubicBezTo>
                      <a:pt x="395" y="13"/>
                      <a:pt x="383" y="0"/>
                      <a:pt x="367" y="0"/>
                    </a:cubicBezTo>
                    <a:close/>
                    <a:moveTo>
                      <a:pt x="379" y="236"/>
                    </a:moveTo>
                    <a:cubicBezTo>
                      <a:pt x="379" y="242"/>
                      <a:pt x="374" y="247"/>
                      <a:pt x="367" y="247"/>
                    </a:cubicBezTo>
                    <a:cubicBezTo>
                      <a:pt x="28" y="247"/>
                      <a:pt x="28" y="247"/>
                      <a:pt x="28" y="247"/>
                    </a:cubicBezTo>
                    <a:cubicBezTo>
                      <a:pt x="22" y="247"/>
                      <a:pt x="17" y="242"/>
                      <a:pt x="17" y="236"/>
                    </a:cubicBezTo>
                    <a:cubicBezTo>
                      <a:pt x="17" y="28"/>
                      <a:pt x="17" y="28"/>
                      <a:pt x="17" y="28"/>
                    </a:cubicBezTo>
                    <a:cubicBezTo>
                      <a:pt x="17" y="22"/>
                      <a:pt x="22" y="17"/>
                      <a:pt x="28" y="17"/>
                    </a:cubicBezTo>
                    <a:cubicBezTo>
                      <a:pt x="367" y="17"/>
                      <a:pt x="367" y="17"/>
                      <a:pt x="367" y="17"/>
                    </a:cubicBezTo>
                    <a:cubicBezTo>
                      <a:pt x="374" y="17"/>
                      <a:pt x="379" y="22"/>
                      <a:pt x="379" y="28"/>
                    </a:cubicBezTo>
                    <a:lnTo>
                      <a:pt x="379" y="236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îsḻiḍé"/>
              <p:cNvSpPr/>
              <p:nvPr/>
            </p:nvSpPr>
            <p:spPr bwMode="auto">
              <a:xfrm>
                <a:off x="5349875" y="1209106"/>
                <a:ext cx="104775" cy="104775"/>
              </a:xfrm>
              <a:custGeom>
                <a:avLst/>
                <a:gdLst>
                  <a:gd name="T0" fmla="*/ 25 w 50"/>
                  <a:gd name="T1" fmla="*/ 0 h 50"/>
                  <a:gd name="T2" fmla="*/ 0 w 50"/>
                  <a:gd name="T3" fmla="*/ 25 h 50"/>
                  <a:gd name="T4" fmla="*/ 25 w 50"/>
                  <a:gd name="T5" fmla="*/ 50 h 50"/>
                  <a:gd name="T6" fmla="*/ 50 w 50"/>
                  <a:gd name="T7" fmla="*/ 25 h 50"/>
                  <a:gd name="T8" fmla="*/ 25 w 50"/>
                  <a:gd name="T9" fmla="*/ 0 h 50"/>
                  <a:gd name="T10" fmla="*/ 25 w 50"/>
                  <a:gd name="T11" fmla="*/ 33 h 50"/>
                  <a:gd name="T12" fmla="*/ 17 w 50"/>
                  <a:gd name="T13" fmla="*/ 25 h 50"/>
                  <a:gd name="T14" fmla="*/ 25 w 50"/>
                  <a:gd name="T15" fmla="*/ 17 h 50"/>
                  <a:gd name="T16" fmla="*/ 33 w 50"/>
                  <a:gd name="T17" fmla="*/ 25 h 50"/>
                  <a:gd name="T18" fmla="*/ 25 w 50"/>
                  <a:gd name="T19" fmla="*/ 33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0"/>
                    </a:moveTo>
                    <a:cubicBezTo>
                      <a:pt x="11" y="0"/>
                      <a:pt x="0" y="12"/>
                      <a:pt x="0" y="25"/>
                    </a:cubicBezTo>
                    <a:cubicBezTo>
                      <a:pt x="0" y="39"/>
                      <a:pt x="11" y="50"/>
                      <a:pt x="25" y="50"/>
                    </a:cubicBezTo>
                    <a:cubicBezTo>
                      <a:pt x="38" y="50"/>
                      <a:pt x="50" y="39"/>
                      <a:pt x="50" y="25"/>
                    </a:cubicBezTo>
                    <a:cubicBezTo>
                      <a:pt x="50" y="12"/>
                      <a:pt x="38" y="0"/>
                      <a:pt x="25" y="0"/>
                    </a:cubicBezTo>
                    <a:close/>
                    <a:moveTo>
                      <a:pt x="25" y="33"/>
                    </a:moveTo>
                    <a:cubicBezTo>
                      <a:pt x="20" y="33"/>
                      <a:pt x="17" y="30"/>
                      <a:pt x="17" y="25"/>
                    </a:cubicBezTo>
                    <a:cubicBezTo>
                      <a:pt x="17" y="21"/>
                      <a:pt x="20" y="17"/>
                      <a:pt x="25" y="17"/>
                    </a:cubicBezTo>
                    <a:cubicBezTo>
                      <a:pt x="29" y="17"/>
                      <a:pt x="33" y="21"/>
                      <a:pt x="33" y="25"/>
                    </a:cubicBezTo>
                    <a:cubicBezTo>
                      <a:pt x="33" y="30"/>
                      <a:pt x="29" y="33"/>
                      <a:pt x="25" y="33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iṩ1îḍè"/>
              <p:cNvSpPr/>
              <p:nvPr/>
            </p:nvSpPr>
            <p:spPr bwMode="auto">
              <a:xfrm>
                <a:off x="5480050" y="866206"/>
                <a:ext cx="280988" cy="280988"/>
              </a:xfrm>
              <a:custGeom>
                <a:avLst/>
                <a:gdLst>
                  <a:gd name="T0" fmla="*/ 67 w 134"/>
                  <a:gd name="T1" fmla="*/ 134 h 134"/>
                  <a:gd name="T2" fmla="*/ 0 w 134"/>
                  <a:gd name="T3" fmla="*/ 67 h 134"/>
                  <a:gd name="T4" fmla="*/ 67 w 134"/>
                  <a:gd name="T5" fmla="*/ 0 h 134"/>
                  <a:gd name="T6" fmla="*/ 134 w 134"/>
                  <a:gd name="T7" fmla="*/ 67 h 134"/>
                  <a:gd name="T8" fmla="*/ 67 w 134"/>
                  <a:gd name="T9" fmla="*/ 134 h 134"/>
                  <a:gd name="T10" fmla="*/ 67 w 134"/>
                  <a:gd name="T11" fmla="*/ 10 h 134"/>
                  <a:gd name="T12" fmla="*/ 10 w 134"/>
                  <a:gd name="T13" fmla="*/ 67 h 134"/>
                  <a:gd name="T14" fmla="*/ 67 w 134"/>
                  <a:gd name="T15" fmla="*/ 124 h 134"/>
                  <a:gd name="T16" fmla="*/ 124 w 134"/>
                  <a:gd name="T17" fmla="*/ 67 h 134"/>
                  <a:gd name="T18" fmla="*/ 67 w 134"/>
                  <a:gd name="T19" fmla="*/ 10 h 13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34" h="134">
                    <a:moveTo>
                      <a:pt x="67" y="134"/>
                    </a:moveTo>
                    <a:cubicBezTo>
                      <a:pt x="30" y="134"/>
                      <a:pt x="0" y="104"/>
                      <a:pt x="0" y="67"/>
                    </a:cubicBezTo>
                    <a:cubicBezTo>
                      <a:pt x="0" y="30"/>
                      <a:pt x="30" y="0"/>
                      <a:pt x="67" y="0"/>
                    </a:cubicBezTo>
                    <a:cubicBezTo>
                      <a:pt x="104" y="0"/>
                      <a:pt x="134" y="30"/>
                      <a:pt x="134" y="67"/>
                    </a:cubicBezTo>
                    <a:cubicBezTo>
                      <a:pt x="134" y="104"/>
                      <a:pt x="104" y="134"/>
                      <a:pt x="67" y="134"/>
                    </a:cubicBezTo>
                    <a:close/>
                    <a:moveTo>
                      <a:pt x="67" y="10"/>
                    </a:moveTo>
                    <a:cubicBezTo>
                      <a:pt x="35" y="10"/>
                      <a:pt x="10" y="35"/>
                      <a:pt x="10" y="67"/>
                    </a:cubicBezTo>
                    <a:cubicBezTo>
                      <a:pt x="10" y="98"/>
                      <a:pt x="35" y="124"/>
                      <a:pt x="67" y="124"/>
                    </a:cubicBezTo>
                    <a:cubicBezTo>
                      <a:pt x="98" y="124"/>
                      <a:pt x="124" y="98"/>
                      <a:pt x="124" y="67"/>
                    </a:cubicBezTo>
                    <a:cubicBezTo>
                      <a:pt x="124" y="35"/>
                      <a:pt x="98" y="10"/>
                      <a:pt x="67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1" name="ïś1ïdè"/>
              <p:cNvSpPr/>
              <p:nvPr/>
            </p:nvSpPr>
            <p:spPr bwMode="auto">
              <a:xfrm>
                <a:off x="5545138" y="931293"/>
                <a:ext cx="150813" cy="150813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10 h 72"/>
                  <a:gd name="T12" fmla="*/ 10 w 72"/>
                  <a:gd name="T13" fmla="*/ 36 h 72"/>
                  <a:gd name="T14" fmla="*/ 36 w 72"/>
                  <a:gd name="T15" fmla="*/ 62 h 72"/>
                  <a:gd name="T16" fmla="*/ 62 w 72"/>
                  <a:gd name="T17" fmla="*/ 36 h 72"/>
                  <a:gd name="T18" fmla="*/ 36 w 72"/>
                  <a:gd name="T19" fmla="*/ 10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10"/>
                    </a:moveTo>
                    <a:cubicBezTo>
                      <a:pt x="22" y="10"/>
                      <a:pt x="10" y="21"/>
                      <a:pt x="10" y="36"/>
                    </a:cubicBezTo>
                    <a:cubicBezTo>
                      <a:pt x="10" y="50"/>
                      <a:pt x="22" y="62"/>
                      <a:pt x="36" y="62"/>
                    </a:cubicBezTo>
                    <a:cubicBezTo>
                      <a:pt x="50" y="62"/>
                      <a:pt x="62" y="50"/>
                      <a:pt x="62" y="36"/>
                    </a:cubicBezTo>
                    <a:cubicBezTo>
                      <a:pt x="62" y="21"/>
                      <a:pt x="50" y="10"/>
                      <a:pt x="36" y="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îṧ1íḋe"/>
              <p:cNvSpPr/>
              <p:nvPr/>
            </p:nvSpPr>
            <p:spPr bwMode="auto">
              <a:xfrm>
                <a:off x="5316538" y="702693"/>
                <a:ext cx="371475" cy="396875"/>
              </a:xfrm>
              <a:custGeom>
                <a:avLst/>
                <a:gdLst>
                  <a:gd name="T0" fmla="*/ 155 w 177"/>
                  <a:gd name="T1" fmla="*/ 0 h 189"/>
                  <a:gd name="T2" fmla="*/ 134 w 177"/>
                  <a:gd name="T3" fmla="*/ 0 h 189"/>
                  <a:gd name="T4" fmla="*/ 104 w 177"/>
                  <a:gd name="T5" fmla="*/ 28 h 189"/>
                  <a:gd name="T6" fmla="*/ 91 w 177"/>
                  <a:gd name="T7" fmla="*/ 33 h 189"/>
                  <a:gd name="T8" fmla="*/ 72 w 177"/>
                  <a:gd name="T9" fmla="*/ 26 h 189"/>
                  <a:gd name="T10" fmla="*/ 50 w 177"/>
                  <a:gd name="T11" fmla="*/ 35 h 189"/>
                  <a:gd name="T12" fmla="*/ 35 w 177"/>
                  <a:gd name="T13" fmla="*/ 50 h 189"/>
                  <a:gd name="T14" fmla="*/ 26 w 177"/>
                  <a:gd name="T15" fmla="*/ 72 h 189"/>
                  <a:gd name="T16" fmla="*/ 33 w 177"/>
                  <a:gd name="T17" fmla="*/ 91 h 189"/>
                  <a:gd name="T18" fmla="*/ 28 w 177"/>
                  <a:gd name="T19" fmla="*/ 104 h 189"/>
                  <a:gd name="T20" fmla="*/ 0 w 177"/>
                  <a:gd name="T21" fmla="*/ 134 h 189"/>
                  <a:gd name="T22" fmla="*/ 0 w 177"/>
                  <a:gd name="T23" fmla="*/ 155 h 189"/>
                  <a:gd name="T24" fmla="*/ 28 w 177"/>
                  <a:gd name="T25" fmla="*/ 186 h 189"/>
                  <a:gd name="T26" fmla="*/ 29 w 177"/>
                  <a:gd name="T27" fmla="*/ 189 h 189"/>
                  <a:gd name="T28" fmla="*/ 52 w 177"/>
                  <a:gd name="T29" fmla="*/ 189 h 189"/>
                  <a:gd name="T30" fmla="*/ 44 w 177"/>
                  <a:gd name="T31" fmla="*/ 165 h 189"/>
                  <a:gd name="T32" fmla="*/ 31 w 177"/>
                  <a:gd name="T33" fmla="*/ 165 h 189"/>
                  <a:gd name="T34" fmla="*/ 21 w 177"/>
                  <a:gd name="T35" fmla="*/ 155 h 189"/>
                  <a:gd name="T36" fmla="*/ 21 w 177"/>
                  <a:gd name="T37" fmla="*/ 134 h 189"/>
                  <a:gd name="T38" fmla="*/ 31 w 177"/>
                  <a:gd name="T39" fmla="*/ 124 h 189"/>
                  <a:gd name="T40" fmla="*/ 44 w 177"/>
                  <a:gd name="T41" fmla="*/ 124 h 189"/>
                  <a:gd name="T42" fmla="*/ 59 w 177"/>
                  <a:gd name="T43" fmla="*/ 88 h 189"/>
                  <a:gd name="T44" fmla="*/ 50 w 177"/>
                  <a:gd name="T45" fmla="*/ 79 h 189"/>
                  <a:gd name="T46" fmla="*/ 50 w 177"/>
                  <a:gd name="T47" fmla="*/ 64 h 189"/>
                  <a:gd name="T48" fmla="*/ 64 w 177"/>
                  <a:gd name="T49" fmla="*/ 50 h 189"/>
                  <a:gd name="T50" fmla="*/ 72 w 177"/>
                  <a:gd name="T51" fmla="*/ 47 h 189"/>
                  <a:gd name="T52" fmla="*/ 79 w 177"/>
                  <a:gd name="T53" fmla="*/ 50 h 189"/>
                  <a:gd name="T54" fmla="*/ 88 w 177"/>
                  <a:gd name="T55" fmla="*/ 59 h 189"/>
                  <a:gd name="T56" fmla="*/ 124 w 177"/>
                  <a:gd name="T57" fmla="*/ 43 h 189"/>
                  <a:gd name="T58" fmla="*/ 124 w 177"/>
                  <a:gd name="T59" fmla="*/ 31 h 189"/>
                  <a:gd name="T60" fmla="*/ 134 w 177"/>
                  <a:gd name="T61" fmla="*/ 21 h 189"/>
                  <a:gd name="T62" fmla="*/ 155 w 177"/>
                  <a:gd name="T63" fmla="*/ 21 h 189"/>
                  <a:gd name="T64" fmla="*/ 165 w 177"/>
                  <a:gd name="T65" fmla="*/ 31 h 189"/>
                  <a:gd name="T66" fmla="*/ 165 w 177"/>
                  <a:gd name="T67" fmla="*/ 43 h 189"/>
                  <a:gd name="T68" fmla="*/ 177 w 177"/>
                  <a:gd name="T69" fmla="*/ 47 h 189"/>
                  <a:gd name="T70" fmla="*/ 177 w 177"/>
                  <a:gd name="T71" fmla="*/ 9 h 189"/>
                  <a:gd name="T72" fmla="*/ 155 w 177"/>
                  <a:gd name="T73" fmla="*/ 0 h 18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177" h="189">
                    <a:moveTo>
                      <a:pt x="155" y="0"/>
                    </a:moveTo>
                    <a:cubicBezTo>
                      <a:pt x="134" y="0"/>
                      <a:pt x="134" y="0"/>
                      <a:pt x="134" y="0"/>
                    </a:cubicBezTo>
                    <a:cubicBezTo>
                      <a:pt x="118" y="0"/>
                      <a:pt x="105" y="12"/>
                      <a:pt x="104" y="28"/>
                    </a:cubicBezTo>
                    <a:cubicBezTo>
                      <a:pt x="99" y="29"/>
                      <a:pt x="95" y="31"/>
                      <a:pt x="91" y="33"/>
                    </a:cubicBezTo>
                    <a:cubicBezTo>
                      <a:pt x="86" y="28"/>
                      <a:pt x="79" y="26"/>
                      <a:pt x="72" y="26"/>
                    </a:cubicBezTo>
                    <a:cubicBezTo>
                      <a:pt x="63" y="26"/>
                      <a:pt x="56" y="29"/>
                      <a:pt x="50" y="35"/>
                    </a:cubicBezTo>
                    <a:cubicBezTo>
                      <a:pt x="35" y="50"/>
                      <a:pt x="35" y="50"/>
                      <a:pt x="35" y="50"/>
                    </a:cubicBezTo>
                    <a:cubicBezTo>
                      <a:pt x="29" y="56"/>
                      <a:pt x="26" y="63"/>
                      <a:pt x="26" y="72"/>
                    </a:cubicBezTo>
                    <a:cubicBezTo>
                      <a:pt x="26" y="79"/>
                      <a:pt x="29" y="86"/>
                      <a:pt x="33" y="91"/>
                    </a:cubicBezTo>
                    <a:cubicBezTo>
                      <a:pt x="31" y="95"/>
                      <a:pt x="29" y="99"/>
                      <a:pt x="28" y="104"/>
                    </a:cubicBezTo>
                    <a:cubicBezTo>
                      <a:pt x="12" y="105"/>
                      <a:pt x="0" y="118"/>
                      <a:pt x="0" y="134"/>
                    </a:cubicBezTo>
                    <a:cubicBezTo>
                      <a:pt x="0" y="155"/>
                      <a:pt x="0" y="155"/>
                      <a:pt x="0" y="155"/>
                    </a:cubicBezTo>
                    <a:cubicBezTo>
                      <a:pt x="0" y="171"/>
                      <a:pt x="12" y="184"/>
                      <a:pt x="28" y="186"/>
                    </a:cubicBezTo>
                    <a:cubicBezTo>
                      <a:pt x="28" y="187"/>
                      <a:pt x="29" y="188"/>
                      <a:pt x="29" y="189"/>
                    </a:cubicBezTo>
                    <a:cubicBezTo>
                      <a:pt x="52" y="189"/>
                      <a:pt x="52" y="189"/>
                      <a:pt x="52" y="189"/>
                    </a:cubicBezTo>
                    <a:cubicBezTo>
                      <a:pt x="48" y="182"/>
                      <a:pt x="45" y="174"/>
                      <a:pt x="44" y="165"/>
                    </a:cubicBezTo>
                    <a:cubicBezTo>
                      <a:pt x="31" y="165"/>
                      <a:pt x="31" y="165"/>
                      <a:pt x="31" y="165"/>
                    </a:cubicBezTo>
                    <a:cubicBezTo>
                      <a:pt x="25" y="165"/>
                      <a:pt x="21" y="161"/>
                      <a:pt x="21" y="155"/>
                    </a:cubicBezTo>
                    <a:cubicBezTo>
                      <a:pt x="21" y="134"/>
                      <a:pt x="21" y="134"/>
                      <a:pt x="21" y="134"/>
                    </a:cubicBezTo>
                    <a:cubicBezTo>
                      <a:pt x="21" y="129"/>
                      <a:pt x="25" y="124"/>
                      <a:pt x="31" y="124"/>
                    </a:cubicBezTo>
                    <a:cubicBezTo>
                      <a:pt x="44" y="124"/>
                      <a:pt x="44" y="124"/>
                      <a:pt x="44" y="124"/>
                    </a:cubicBezTo>
                    <a:cubicBezTo>
                      <a:pt x="46" y="111"/>
                      <a:pt x="52" y="99"/>
                      <a:pt x="59" y="88"/>
                    </a:cubicBezTo>
                    <a:cubicBezTo>
                      <a:pt x="50" y="79"/>
                      <a:pt x="50" y="79"/>
                      <a:pt x="50" y="79"/>
                    </a:cubicBezTo>
                    <a:cubicBezTo>
                      <a:pt x="46" y="75"/>
                      <a:pt x="46" y="68"/>
                      <a:pt x="50" y="64"/>
                    </a:cubicBezTo>
                    <a:cubicBezTo>
                      <a:pt x="64" y="50"/>
                      <a:pt x="64" y="50"/>
                      <a:pt x="64" y="50"/>
                    </a:cubicBezTo>
                    <a:cubicBezTo>
                      <a:pt x="66" y="48"/>
                      <a:pt x="69" y="47"/>
                      <a:pt x="72" y="47"/>
                    </a:cubicBezTo>
                    <a:cubicBezTo>
                      <a:pt x="74" y="47"/>
                      <a:pt x="77" y="48"/>
                      <a:pt x="79" y="50"/>
                    </a:cubicBezTo>
                    <a:cubicBezTo>
                      <a:pt x="88" y="59"/>
                      <a:pt x="88" y="59"/>
                      <a:pt x="88" y="59"/>
                    </a:cubicBezTo>
                    <a:cubicBezTo>
                      <a:pt x="99" y="52"/>
                      <a:pt x="111" y="46"/>
                      <a:pt x="124" y="43"/>
                    </a:cubicBezTo>
                    <a:cubicBezTo>
                      <a:pt x="124" y="31"/>
                      <a:pt x="124" y="31"/>
                      <a:pt x="124" y="31"/>
                    </a:cubicBezTo>
                    <a:cubicBezTo>
                      <a:pt x="124" y="25"/>
                      <a:pt x="129" y="21"/>
                      <a:pt x="134" y="21"/>
                    </a:cubicBezTo>
                    <a:cubicBezTo>
                      <a:pt x="155" y="21"/>
                      <a:pt x="155" y="21"/>
                      <a:pt x="155" y="21"/>
                    </a:cubicBezTo>
                    <a:cubicBezTo>
                      <a:pt x="161" y="21"/>
                      <a:pt x="165" y="25"/>
                      <a:pt x="165" y="31"/>
                    </a:cubicBezTo>
                    <a:cubicBezTo>
                      <a:pt x="165" y="43"/>
                      <a:pt x="165" y="43"/>
                      <a:pt x="165" y="43"/>
                    </a:cubicBezTo>
                    <a:cubicBezTo>
                      <a:pt x="169" y="44"/>
                      <a:pt x="173" y="45"/>
                      <a:pt x="177" y="47"/>
                    </a:cubicBezTo>
                    <a:cubicBezTo>
                      <a:pt x="177" y="9"/>
                      <a:pt x="177" y="9"/>
                      <a:pt x="177" y="9"/>
                    </a:cubicBezTo>
                    <a:cubicBezTo>
                      <a:pt x="171" y="3"/>
                      <a:pt x="163" y="0"/>
                      <a:pt x="15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21" name="ïSľîḓé"/>
            <p:cNvSpPr/>
            <p:nvPr/>
          </p:nvSpPr>
          <p:spPr bwMode="auto">
            <a:xfrm rot="2700000">
              <a:off x="8932516" y="2038213"/>
              <a:ext cx="311886" cy="462288"/>
            </a:xfrm>
            <a:custGeom>
              <a:avLst/>
              <a:gdLst>
                <a:gd name="T0" fmla="*/ 163 w 164"/>
                <a:gd name="T1" fmla="*/ 109 h 244"/>
                <a:gd name="T2" fmla="*/ 125 w 164"/>
                <a:gd name="T3" fmla="*/ 46 h 244"/>
                <a:gd name="T4" fmla="*/ 143 w 164"/>
                <a:gd name="T5" fmla="*/ 9 h 244"/>
                <a:gd name="T6" fmla="*/ 143 w 164"/>
                <a:gd name="T7" fmla="*/ 3 h 244"/>
                <a:gd name="T8" fmla="*/ 138 w 164"/>
                <a:gd name="T9" fmla="*/ 0 h 244"/>
                <a:gd name="T10" fmla="*/ 22 w 164"/>
                <a:gd name="T11" fmla="*/ 0 h 244"/>
                <a:gd name="T12" fmla="*/ 17 w 164"/>
                <a:gd name="T13" fmla="*/ 3 h 244"/>
                <a:gd name="T14" fmla="*/ 17 w 164"/>
                <a:gd name="T15" fmla="*/ 9 h 244"/>
                <a:gd name="T16" fmla="*/ 39 w 164"/>
                <a:gd name="T17" fmla="*/ 46 h 244"/>
                <a:gd name="T18" fmla="*/ 2 w 164"/>
                <a:gd name="T19" fmla="*/ 109 h 244"/>
                <a:gd name="T20" fmla="*/ 1 w 164"/>
                <a:gd name="T21" fmla="*/ 114 h 244"/>
                <a:gd name="T22" fmla="*/ 61 w 164"/>
                <a:gd name="T23" fmla="*/ 241 h 244"/>
                <a:gd name="T24" fmla="*/ 66 w 164"/>
                <a:gd name="T25" fmla="*/ 244 h 244"/>
                <a:gd name="T26" fmla="*/ 98 w 164"/>
                <a:gd name="T27" fmla="*/ 244 h 244"/>
                <a:gd name="T28" fmla="*/ 103 w 164"/>
                <a:gd name="T29" fmla="*/ 241 h 244"/>
                <a:gd name="T30" fmla="*/ 163 w 164"/>
                <a:gd name="T31" fmla="*/ 114 h 244"/>
                <a:gd name="T32" fmla="*/ 163 w 164"/>
                <a:gd name="T33" fmla="*/ 109 h 244"/>
                <a:gd name="T34" fmla="*/ 128 w 164"/>
                <a:gd name="T35" fmla="*/ 12 h 244"/>
                <a:gd name="T36" fmla="*/ 114 w 164"/>
                <a:gd name="T37" fmla="*/ 40 h 244"/>
                <a:gd name="T38" fmla="*/ 49 w 164"/>
                <a:gd name="T39" fmla="*/ 40 h 244"/>
                <a:gd name="T40" fmla="*/ 33 w 164"/>
                <a:gd name="T41" fmla="*/ 12 h 244"/>
                <a:gd name="T42" fmla="*/ 128 w 164"/>
                <a:gd name="T43" fmla="*/ 12 h 244"/>
                <a:gd name="T44" fmla="*/ 82 w 164"/>
                <a:gd name="T45" fmla="*/ 120 h 244"/>
                <a:gd name="T46" fmla="*/ 68 w 164"/>
                <a:gd name="T47" fmla="*/ 106 h 244"/>
                <a:gd name="T48" fmla="*/ 82 w 164"/>
                <a:gd name="T49" fmla="*/ 92 h 244"/>
                <a:gd name="T50" fmla="*/ 96 w 164"/>
                <a:gd name="T51" fmla="*/ 106 h 244"/>
                <a:gd name="T52" fmla="*/ 82 w 164"/>
                <a:gd name="T53" fmla="*/ 120 h 244"/>
                <a:gd name="T54" fmla="*/ 94 w 164"/>
                <a:gd name="T55" fmla="*/ 232 h 244"/>
                <a:gd name="T56" fmla="*/ 88 w 164"/>
                <a:gd name="T57" fmla="*/ 232 h 244"/>
                <a:gd name="T58" fmla="*/ 88 w 164"/>
                <a:gd name="T59" fmla="*/ 131 h 244"/>
                <a:gd name="T60" fmla="*/ 108 w 164"/>
                <a:gd name="T61" fmla="*/ 106 h 244"/>
                <a:gd name="T62" fmla="*/ 82 w 164"/>
                <a:gd name="T63" fmla="*/ 80 h 244"/>
                <a:gd name="T64" fmla="*/ 56 w 164"/>
                <a:gd name="T65" fmla="*/ 106 h 244"/>
                <a:gd name="T66" fmla="*/ 76 w 164"/>
                <a:gd name="T67" fmla="*/ 131 h 244"/>
                <a:gd name="T68" fmla="*/ 76 w 164"/>
                <a:gd name="T69" fmla="*/ 232 h 244"/>
                <a:gd name="T70" fmla="*/ 70 w 164"/>
                <a:gd name="T71" fmla="*/ 232 h 244"/>
                <a:gd name="T72" fmla="*/ 13 w 164"/>
                <a:gd name="T73" fmla="*/ 112 h 244"/>
                <a:gd name="T74" fmla="*/ 49 w 164"/>
                <a:gd name="T75" fmla="*/ 52 h 244"/>
                <a:gd name="T76" fmla="*/ 115 w 164"/>
                <a:gd name="T77" fmla="*/ 52 h 244"/>
                <a:gd name="T78" fmla="*/ 151 w 164"/>
                <a:gd name="T79" fmla="*/ 112 h 244"/>
                <a:gd name="T80" fmla="*/ 94 w 164"/>
                <a:gd name="T81" fmla="*/ 232 h 2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4" h="244">
                  <a:moveTo>
                    <a:pt x="163" y="109"/>
                  </a:moveTo>
                  <a:cubicBezTo>
                    <a:pt x="125" y="46"/>
                    <a:pt x="125" y="46"/>
                    <a:pt x="125" y="46"/>
                  </a:cubicBezTo>
                  <a:cubicBezTo>
                    <a:pt x="143" y="9"/>
                    <a:pt x="143" y="9"/>
                    <a:pt x="143" y="9"/>
                  </a:cubicBezTo>
                  <a:cubicBezTo>
                    <a:pt x="144" y="7"/>
                    <a:pt x="144" y="5"/>
                    <a:pt x="143" y="3"/>
                  </a:cubicBezTo>
                  <a:cubicBezTo>
                    <a:pt x="142" y="1"/>
                    <a:pt x="140" y="0"/>
                    <a:pt x="138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0" y="0"/>
                    <a:pt x="18" y="1"/>
                    <a:pt x="17" y="3"/>
                  </a:cubicBezTo>
                  <a:cubicBezTo>
                    <a:pt x="16" y="5"/>
                    <a:pt x="16" y="7"/>
                    <a:pt x="17" y="9"/>
                  </a:cubicBezTo>
                  <a:cubicBezTo>
                    <a:pt x="39" y="46"/>
                    <a:pt x="39" y="46"/>
                    <a:pt x="39" y="46"/>
                  </a:cubicBezTo>
                  <a:cubicBezTo>
                    <a:pt x="2" y="109"/>
                    <a:pt x="2" y="109"/>
                    <a:pt x="2" y="109"/>
                  </a:cubicBezTo>
                  <a:cubicBezTo>
                    <a:pt x="1" y="111"/>
                    <a:pt x="0" y="113"/>
                    <a:pt x="1" y="114"/>
                  </a:cubicBezTo>
                  <a:cubicBezTo>
                    <a:pt x="61" y="241"/>
                    <a:pt x="61" y="241"/>
                    <a:pt x="61" y="241"/>
                  </a:cubicBezTo>
                  <a:cubicBezTo>
                    <a:pt x="62" y="243"/>
                    <a:pt x="64" y="244"/>
                    <a:pt x="66" y="244"/>
                  </a:cubicBezTo>
                  <a:cubicBezTo>
                    <a:pt x="98" y="244"/>
                    <a:pt x="98" y="244"/>
                    <a:pt x="98" y="244"/>
                  </a:cubicBezTo>
                  <a:cubicBezTo>
                    <a:pt x="100" y="244"/>
                    <a:pt x="102" y="243"/>
                    <a:pt x="103" y="241"/>
                  </a:cubicBezTo>
                  <a:cubicBezTo>
                    <a:pt x="163" y="114"/>
                    <a:pt x="163" y="114"/>
                    <a:pt x="163" y="114"/>
                  </a:cubicBezTo>
                  <a:cubicBezTo>
                    <a:pt x="164" y="113"/>
                    <a:pt x="164" y="111"/>
                    <a:pt x="163" y="109"/>
                  </a:cubicBezTo>
                  <a:close/>
                  <a:moveTo>
                    <a:pt x="128" y="12"/>
                  </a:moveTo>
                  <a:cubicBezTo>
                    <a:pt x="114" y="40"/>
                    <a:pt x="114" y="40"/>
                    <a:pt x="114" y="40"/>
                  </a:cubicBezTo>
                  <a:cubicBezTo>
                    <a:pt x="49" y="40"/>
                    <a:pt x="49" y="40"/>
                    <a:pt x="49" y="40"/>
                  </a:cubicBezTo>
                  <a:cubicBezTo>
                    <a:pt x="33" y="12"/>
                    <a:pt x="33" y="12"/>
                    <a:pt x="33" y="12"/>
                  </a:cubicBezTo>
                  <a:lnTo>
                    <a:pt x="128" y="12"/>
                  </a:lnTo>
                  <a:close/>
                  <a:moveTo>
                    <a:pt x="82" y="120"/>
                  </a:moveTo>
                  <a:cubicBezTo>
                    <a:pt x="74" y="120"/>
                    <a:pt x="68" y="114"/>
                    <a:pt x="68" y="106"/>
                  </a:cubicBezTo>
                  <a:cubicBezTo>
                    <a:pt x="68" y="98"/>
                    <a:pt x="74" y="92"/>
                    <a:pt x="82" y="92"/>
                  </a:cubicBezTo>
                  <a:cubicBezTo>
                    <a:pt x="90" y="92"/>
                    <a:pt x="96" y="98"/>
                    <a:pt x="96" y="106"/>
                  </a:cubicBezTo>
                  <a:cubicBezTo>
                    <a:pt x="96" y="114"/>
                    <a:pt x="90" y="120"/>
                    <a:pt x="82" y="120"/>
                  </a:cubicBezTo>
                  <a:close/>
                  <a:moveTo>
                    <a:pt x="94" y="232"/>
                  </a:moveTo>
                  <a:cubicBezTo>
                    <a:pt x="88" y="232"/>
                    <a:pt x="88" y="232"/>
                    <a:pt x="88" y="232"/>
                  </a:cubicBezTo>
                  <a:cubicBezTo>
                    <a:pt x="88" y="131"/>
                    <a:pt x="88" y="131"/>
                    <a:pt x="88" y="131"/>
                  </a:cubicBezTo>
                  <a:cubicBezTo>
                    <a:pt x="99" y="129"/>
                    <a:pt x="108" y="118"/>
                    <a:pt x="108" y="106"/>
                  </a:cubicBezTo>
                  <a:cubicBezTo>
                    <a:pt x="108" y="92"/>
                    <a:pt x="96" y="80"/>
                    <a:pt x="82" y="80"/>
                  </a:cubicBezTo>
                  <a:cubicBezTo>
                    <a:pt x="68" y="80"/>
                    <a:pt x="56" y="92"/>
                    <a:pt x="56" y="106"/>
                  </a:cubicBezTo>
                  <a:cubicBezTo>
                    <a:pt x="56" y="118"/>
                    <a:pt x="65" y="129"/>
                    <a:pt x="76" y="131"/>
                  </a:cubicBezTo>
                  <a:cubicBezTo>
                    <a:pt x="76" y="232"/>
                    <a:pt x="76" y="232"/>
                    <a:pt x="76" y="232"/>
                  </a:cubicBezTo>
                  <a:cubicBezTo>
                    <a:pt x="70" y="232"/>
                    <a:pt x="70" y="232"/>
                    <a:pt x="70" y="232"/>
                  </a:cubicBezTo>
                  <a:cubicBezTo>
                    <a:pt x="13" y="112"/>
                    <a:pt x="13" y="112"/>
                    <a:pt x="13" y="112"/>
                  </a:cubicBezTo>
                  <a:cubicBezTo>
                    <a:pt x="49" y="52"/>
                    <a:pt x="49" y="52"/>
                    <a:pt x="49" y="52"/>
                  </a:cubicBezTo>
                  <a:cubicBezTo>
                    <a:pt x="115" y="52"/>
                    <a:pt x="115" y="52"/>
                    <a:pt x="115" y="52"/>
                  </a:cubicBezTo>
                  <a:cubicBezTo>
                    <a:pt x="151" y="112"/>
                    <a:pt x="151" y="112"/>
                    <a:pt x="151" y="112"/>
                  </a:cubicBezTo>
                  <a:lnTo>
                    <a:pt x="94" y="232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22" name="îsḷïďe"/>
            <p:cNvGrpSpPr/>
            <p:nvPr/>
          </p:nvGrpSpPr>
          <p:grpSpPr>
            <a:xfrm>
              <a:off x="9130786" y="4846594"/>
              <a:ext cx="414338" cy="376238"/>
              <a:chOff x="10598151" y="1660526"/>
              <a:chExt cx="414338" cy="376238"/>
            </a:xfrm>
            <a:solidFill>
              <a:schemeClr val="accent2"/>
            </a:solidFill>
          </p:grpSpPr>
          <p:sp>
            <p:nvSpPr>
              <p:cNvPr id="23" name="iśḻíḍe"/>
              <p:cNvSpPr/>
              <p:nvPr/>
            </p:nvSpPr>
            <p:spPr bwMode="auto">
              <a:xfrm>
                <a:off x="10598151" y="1660526"/>
                <a:ext cx="414338" cy="376238"/>
              </a:xfrm>
              <a:custGeom>
                <a:avLst/>
                <a:gdLst>
                  <a:gd name="T0" fmla="*/ 86 w 110"/>
                  <a:gd name="T1" fmla="*/ 98 h 98"/>
                  <a:gd name="T2" fmla="*/ 84 w 110"/>
                  <a:gd name="T3" fmla="*/ 98 h 98"/>
                  <a:gd name="T4" fmla="*/ 71 w 110"/>
                  <a:gd name="T5" fmla="*/ 90 h 98"/>
                  <a:gd name="T6" fmla="*/ 52 w 110"/>
                  <a:gd name="T7" fmla="*/ 92 h 98"/>
                  <a:gd name="T8" fmla="*/ 0 w 110"/>
                  <a:gd name="T9" fmla="*/ 46 h 98"/>
                  <a:gd name="T10" fmla="*/ 52 w 110"/>
                  <a:gd name="T11" fmla="*/ 0 h 98"/>
                  <a:gd name="T12" fmla="*/ 110 w 110"/>
                  <a:gd name="T13" fmla="*/ 46 h 98"/>
                  <a:gd name="T14" fmla="*/ 90 w 110"/>
                  <a:gd name="T15" fmla="*/ 81 h 98"/>
                  <a:gd name="T16" fmla="*/ 90 w 110"/>
                  <a:gd name="T17" fmla="*/ 93 h 98"/>
                  <a:gd name="T18" fmla="*/ 90 w 110"/>
                  <a:gd name="T19" fmla="*/ 94 h 98"/>
                  <a:gd name="T20" fmla="*/ 86 w 110"/>
                  <a:gd name="T21" fmla="*/ 98 h 98"/>
                  <a:gd name="T22" fmla="*/ 86 w 110"/>
                  <a:gd name="T23" fmla="*/ 98 h 98"/>
                  <a:gd name="T24" fmla="*/ 71 w 110"/>
                  <a:gd name="T25" fmla="*/ 81 h 98"/>
                  <a:gd name="T26" fmla="*/ 73 w 110"/>
                  <a:gd name="T27" fmla="*/ 82 h 98"/>
                  <a:gd name="T28" fmla="*/ 82 w 110"/>
                  <a:gd name="T29" fmla="*/ 87 h 98"/>
                  <a:gd name="T30" fmla="*/ 82 w 110"/>
                  <a:gd name="T31" fmla="*/ 79 h 98"/>
                  <a:gd name="T32" fmla="*/ 84 w 110"/>
                  <a:gd name="T33" fmla="*/ 76 h 98"/>
                  <a:gd name="T34" fmla="*/ 102 w 110"/>
                  <a:gd name="T35" fmla="*/ 46 h 98"/>
                  <a:gd name="T36" fmla="*/ 52 w 110"/>
                  <a:gd name="T37" fmla="*/ 8 h 98"/>
                  <a:gd name="T38" fmla="*/ 8 w 110"/>
                  <a:gd name="T39" fmla="*/ 46 h 98"/>
                  <a:gd name="T40" fmla="*/ 52 w 110"/>
                  <a:gd name="T41" fmla="*/ 84 h 98"/>
                  <a:gd name="T42" fmla="*/ 70 w 110"/>
                  <a:gd name="T43" fmla="*/ 82 h 98"/>
                  <a:gd name="T44" fmla="*/ 71 w 110"/>
                  <a:gd name="T45" fmla="*/ 81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10" h="98">
                    <a:moveTo>
                      <a:pt x="86" y="98"/>
                    </a:moveTo>
                    <a:cubicBezTo>
                      <a:pt x="85" y="98"/>
                      <a:pt x="85" y="98"/>
                      <a:pt x="84" y="98"/>
                    </a:cubicBezTo>
                    <a:cubicBezTo>
                      <a:pt x="71" y="90"/>
                      <a:pt x="71" y="90"/>
                      <a:pt x="71" y="90"/>
                    </a:cubicBezTo>
                    <a:cubicBezTo>
                      <a:pt x="65" y="91"/>
                      <a:pt x="59" y="92"/>
                      <a:pt x="52" y="92"/>
                    </a:cubicBezTo>
                    <a:cubicBezTo>
                      <a:pt x="21" y="92"/>
                      <a:pt x="0" y="73"/>
                      <a:pt x="0" y="46"/>
                    </a:cubicBezTo>
                    <a:cubicBezTo>
                      <a:pt x="0" y="19"/>
                      <a:pt x="22" y="0"/>
                      <a:pt x="52" y="0"/>
                    </a:cubicBezTo>
                    <a:cubicBezTo>
                      <a:pt x="85" y="0"/>
                      <a:pt x="110" y="20"/>
                      <a:pt x="110" y="46"/>
                    </a:cubicBezTo>
                    <a:cubicBezTo>
                      <a:pt x="110" y="60"/>
                      <a:pt x="103" y="72"/>
                      <a:pt x="90" y="81"/>
                    </a:cubicBezTo>
                    <a:cubicBezTo>
                      <a:pt x="90" y="93"/>
                      <a:pt x="90" y="93"/>
                      <a:pt x="90" y="93"/>
                    </a:cubicBezTo>
                    <a:cubicBezTo>
                      <a:pt x="90" y="94"/>
                      <a:pt x="90" y="94"/>
                      <a:pt x="90" y="94"/>
                    </a:cubicBezTo>
                    <a:cubicBezTo>
                      <a:pt x="90" y="96"/>
                      <a:pt x="88" y="98"/>
                      <a:pt x="86" y="98"/>
                    </a:cubicBezTo>
                    <a:cubicBezTo>
                      <a:pt x="86" y="98"/>
                      <a:pt x="86" y="98"/>
                      <a:pt x="86" y="98"/>
                    </a:cubicBezTo>
                    <a:close/>
                    <a:moveTo>
                      <a:pt x="71" y="81"/>
                    </a:moveTo>
                    <a:cubicBezTo>
                      <a:pt x="72" y="81"/>
                      <a:pt x="73" y="82"/>
                      <a:pt x="73" y="82"/>
                    </a:cubicBezTo>
                    <a:cubicBezTo>
                      <a:pt x="82" y="87"/>
                      <a:pt x="82" y="87"/>
                      <a:pt x="82" y="87"/>
                    </a:cubicBezTo>
                    <a:cubicBezTo>
                      <a:pt x="82" y="79"/>
                      <a:pt x="82" y="79"/>
                      <a:pt x="82" y="79"/>
                    </a:cubicBezTo>
                    <a:cubicBezTo>
                      <a:pt x="82" y="78"/>
                      <a:pt x="83" y="76"/>
                      <a:pt x="84" y="76"/>
                    </a:cubicBezTo>
                    <a:cubicBezTo>
                      <a:pt x="96" y="68"/>
                      <a:pt x="102" y="58"/>
                      <a:pt x="102" y="46"/>
                    </a:cubicBezTo>
                    <a:cubicBezTo>
                      <a:pt x="102" y="25"/>
                      <a:pt x="80" y="8"/>
                      <a:pt x="52" y="8"/>
                    </a:cubicBezTo>
                    <a:cubicBezTo>
                      <a:pt x="26" y="8"/>
                      <a:pt x="8" y="24"/>
                      <a:pt x="8" y="46"/>
                    </a:cubicBezTo>
                    <a:cubicBezTo>
                      <a:pt x="8" y="68"/>
                      <a:pt x="26" y="84"/>
                      <a:pt x="52" y="84"/>
                    </a:cubicBezTo>
                    <a:cubicBezTo>
                      <a:pt x="58" y="84"/>
                      <a:pt x="64" y="83"/>
                      <a:pt x="70" y="82"/>
                    </a:cubicBezTo>
                    <a:cubicBezTo>
                      <a:pt x="70" y="82"/>
                      <a:pt x="71" y="81"/>
                      <a:pt x="71" y="8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" name="íŝľíḓè"/>
              <p:cNvSpPr/>
              <p:nvPr/>
            </p:nvSpPr>
            <p:spPr bwMode="auto">
              <a:xfrm>
                <a:off x="10680701" y="1806576"/>
                <a:ext cx="65088" cy="68263"/>
              </a:xfrm>
              <a:custGeom>
                <a:avLst/>
                <a:gdLst>
                  <a:gd name="T0" fmla="*/ 9 w 17"/>
                  <a:gd name="T1" fmla="*/ 18 h 18"/>
                  <a:gd name="T2" fmla="*/ 0 w 17"/>
                  <a:gd name="T3" fmla="*/ 9 h 18"/>
                  <a:gd name="T4" fmla="*/ 9 w 17"/>
                  <a:gd name="T5" fmla="*/ 0 h 18"/>
                  <a:gd name="T6" fmla="*/ 17 w 17"/>
                  <a:gd name="T7" fmla="*/ 9 h 18"/>
                  <a:gd name="T8" fmla="*/ 9 w 17"/>
                  <a:gd name="T9" fmla="*/ 18 h 18"/>
                  <a:gd name="T10" fmla="*/ 9 w 17"/>
                  <a:gd name="T11" fmla="*/ 4 h 18"/>
                  <a:gd name="T12" fmla="*/ 4 w 17"/>
                  <a:gd name="T13" fmla="*/ 9 h 18"/>
                  <a:gd name="T14" fmla="*/ 9 w 17"/>
                  <a:gd name="T15" fmla="*/ 14 h 18"/>
                  <a:gd name="T16" fmla="*/ 13 w 17"/>
                  <a:gd name="T17" fmla="*/ 9 h 18"/>
                  <a:gd name="T18" fmla="*/ 9 w 17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" h="18">
                    <a:moveTo>
                      <a:pt x="9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3" y="0"/>
                      <a:pt x="17" y="4"/>
                      <a:pt x="17" y="9"/>
                    </a:cubicBezTo>
                    <a:cubicBezTo>
                      <a:pt x="17" y="14"/>
                      <a:pt x="13" y="18"/>
                      <a:pt x="9" y="18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2"/>
                      <a:pt x="6" y="14"/>
                      <a:pt x="9" y="14"/>
                    </a:cubicBezTo>
                    <a:cubicBezTo>
                      <a:pt x="11" y="14"/>
                      <a:pt x="13" y="12"/>
                      <a:pt x="13" y="9"/>
                    </a:cubicBezTo>
                    <a:cubicBezTo>
                      <a:pt x="13" y="6"/>
                      <a:pt x="11" y="4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îsḻíḑe"/>
              <p:cNvSpPr/>
              <p:nvPr/>
            </p:nvSpPr>
            <p:spPr bwMode="auto">
              <a:xfrm>
                <a:off x="10768013" y="1806576"/>
                <a:ext cx="68263" cy="68263"/>
              </a:xfrm>
              <a:custGeom>
                <a:avLst/>
                <a:gdLst>
                  <a:gd name="T0" fmla="*/ 9 w 18"/>
                  <a:gd name="T1" fmla="*/ 18 h 18"/>
                  <a:gd name="T2" fmla="*/ 0 w 18"/>
                  <a:gd name="T3" fmla="*/ 9 h 18"/>
                  <a:gd name="T4" fmla="*/ 9 w 18"/>
                  <a:gd name="T5" fmla="*/ 0 h 18"/>
                  <a:gd name="T6" fmla="*/ 18 w 18"/>
                  <a:gd name="T7" fmla="*/ 9 h 18"/>
                  <a:gd name="T8" fmla="*/ 9 w 18"/>
                  <a:gd name="T9" fmla="*/ 18 h 18"/>
                  <a:gd name="T10" fmla="*/ 9 w 18"/>
                  <a:gd name="T11" fmla="*/ 4 h 18"/>
                  <a:gd name="T12" fmla="*/ 4 w 18"/>
                  <a:gd name="T13" fmla="*/ 9 h 18"/>
                  <a:gd name="T14" fmla="*/ 9 w 18"/>
                  <a:gd name="T15" fmla="*/ 14 h 18"/>
                  <a:gd name="T16" fmla="*/ 14 w 18"/>
                  <a:gd name="T17" fmla="*/ 9 h 18"/>
                  <a:gd name="T18" fmla="*/ 9 w 18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8">
                    <a:moveTo>
                      <a:pt x="9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14"/>
                      <a:pt x="14" y="18"/>
                      <a:pt x="9" y="18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2"/>
                      <a:pt x="6" y="14"/>
                      <a:pt x="9" y="14"/>
                    </a:cubicBezTo>
                    <a:cubicBezTo>
                      <a:pt x="11" y="14"/>
                      <a:pt x="14" y="12"/>
                      <a:pt x="14" y="9"/>
                    </a:cubicBezTo>
                    <a:cubicBezTo>
                      <a:pt x="14" y="6"/>
                      <a:pt x="11" y="4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íşļïḓê"/>
              <p:cNvSpPr/>
              <p:nvPr/>
            </p:nvSpPr>
            <p:spPr bwMode="auto">
              <a:xfrm>
                <a:off x="10855326" y="1806576"/>
                <a:ext cx="66675" cy="68263"/>
              </a:xfrm>
              <a:custGeom>
                <a:avLst/>
                <a:gdLst>
                  <a:gd name="T0" fmla="*/ 9 w 18"/>
                  <a:gd name="T1" fmla="*/ 18 h 18"/>
                  <a:gd name="T2" fmla="*/ 0 w 18"/>
                  <a:gd name="T3" fmla="*/ 9 h 18"/>
                  <a:gd name="T4" fmla="*/ 9 w 18"/>
                  <a:gd name="T5" fmla="*/ 0 h 18"/>
                  <a:gd name="T6" fmla="*/ 18 w 18"/>
                  <a:gd name="T7" fmla="*/ 9 h 18"/>
                  <a:gd name="T8" fmla="*/ 9 w 18"/>
                  <a:gd name="T9" fmla="*/ 18 h 18"/>
                  <a:gd name="T10" fmla="*/ 9 w 18"/>
                  <a:gd name="T11" fmla="*/ 4 h 18"/>
                  <a:gd name="T12" fmla="*/ 4 w 18"/>
                  <a:gd name="T13" fmla="*/ 9 h 18"/>
                  <a:gd name="T14" fmla="*/ 9 w 18"/>
                  <a:gd name="T15" fmla="*/ 14 h 18"/>
                  <a:gd name="T16" fmla="*/ 14 w 18"/>
                  <a:gd name="T17" fmla="*/ 9 h 18"/>
                  <a:gd name="T18" fmla="*/ 9 w 18"/>
                  <a:gd name="T19" fmla="*/ 4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8" h="18">
                    <a:moveTo>
                      <a:pt x="9" y="18"/>
                    </a:moveTo>
                    <a:cubicBezTo>
                      <a:pt x="4" y="18"/>
                      <a:pt x="0" y="14"/>
                      <a:pt x="0" y="9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14" y="0"/>
                      <a:pt x="18" y="4"/>
                      <a:pt x="18" y="9"/>
                    </a:cubicBezTo>
                    <a:cubicBezTo>
                      <a:pt x="18" y="14"/>
                      <a:pt x="14" y="18"/>
                      <a:pt x="9" y="18"/>
                    </a:cubicBezTo>
                    <a:close/>
                    <a:moveTo>
                      <a:pt x="9" y="4"/>
                    </a:moveTo>
                    <a:cubicBezTo>
                      <a:pt x="6" y="4"/>
                      <a:pt x="4" y="6"/>
                      <a:pt x="4" y="9"/>
                    </a:cubicBezTo>
                    <a:cubicBezTo>
                      <a:pt x="4" y="12"/>
                      <a:pt x="6" y="14"/>
                      <a:pt x="9" y="14"/>
                    </a:cubicBezTo>
                    <a:cubicBezTo>
                      <a:pt x="11" y="14"/>
                      <a:pt x="14" y="12"/>
                      <a:pt x="14" y="9"/>
                    </a:cubicBezTo>
                    <a:cubicBezTo>
                      <a:pt x="14" y="6"/>
                      <a:pt x="11" y="4"/>
                      <a:pt x="9" y="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a417bf34-d299-4453-a191-a54692244ff8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767408" y="1340768"/>
            <a:ext cx="10523474" cy="4794339"/>
            <a:chOff x="767408" y="1340768"/>
            <a:chExt cx="10523474" cy="4794339"/>
          </a:xfrm>
        </p:grpSpPr>
        <p:cxnSp>
          <p:nvCxnSpPr>
            <p:cNvPr id="6" name="直接连接符 5"/>
            <p:cNvCxnSpPr/>
            <p:nvPr/>
          </p:nvCxnSpPr>
          <p:spPr>
            <a:xfrm flipH="1">
              <a:off x="3514018" y="4200153"/>
              <a:ext cx="1897540" cy="0"/>
            </a:xfrm>
            <a:prstGeom prst="line">
              <a:avLst/>
            </a:prstGeom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ïsľîḋê"/>
            <p:cNvGrpSpPr/>
            <p:nvPr/>
          </p:nvGrpSpPr>
          <p:grpSpPr>
            <a:xfrm>
              <a:off x="5227208" y="1340768"/>
              <a:ext cx="1352065" cy="4615237"/>
              <a:chOff x="5227208" y="612555"/>
              <a:chExt cx="1649781" cy="5631482"/>
            </a:xfrm>
          </p:grpSpPr>
          <p:sp>
            <p:nvSpPr>
              <p:cNvPr id="42" name="íṥľiďé"/>
              <p:cNvSpPr/>
              <p:nvPr/>
            </p:nvSpPr>
            <p:spPr bwMode="auto">
              <a:xfrm>
                <a:off x="5579775" y="4483121"/>
                <a:ext cx="1232066" cy="1760916"/>
              </a:xfrm>
              <a:custGeom>
                <a:avLst/>
                <a:gdLst>
                  <a:gd name="T0" fmla="*/ 103 w 270"/>
                  <a:gd name="T1" fmla="*/ 388 h 388"/>
                  <a:gd name="T2" fmla="*/ 0 w 270"/>
                  <a:gd name="T3" fmla="*/ 267 h 388"/>
                  <a:gd name="T4" fmla="*/ 243 w 270"/>
                  <a:gd name="T5" fmla="*/ 0 h 388"/>
                  <a:gd name="T6" fmla="*/ 260 w 270"/>
                  <a:gd name="T7" fmla="*/ 109 h 388"/>
                  <a:gd name="T8" fmla="*/ 269 w 270"/>
                  <a:gd name="T9" fmla="*/ 178 h 388"/>
                  <a:gd name="T10" fmla="*/ 264 w 270"/>
                  <a:gd name="T11" fmla="*/ 200 h 388"/>
                  <a:gd name="T12" fmla="*/ 108 w 270"/>
                  <a:gd name="T13" fmla="*/ 384 h 388"/>
                  <a:gd name="T14" fmla="*/ 103 w 270"/>
                  <a:gd name="T15" fmla="*/ 388 h 3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270" h="388">
                    <a:moveTo>
                      <a:pt x="103" y="388"/>
                    </a:moveTo>
                    <a:cubicBezTo>
                      <a:pt x="69" y="347"/>
                      <a:pt x="35" y="308"/>
                      <a:pt x="0" y="267"/>
                    </a:cubicBezTo>
                    <a:cubicBezTo>
                      <a:pt x="81" y="179"/>
                      <a:pt x="160" y="91"/>
                      <a:pt x="243" y="0"/>
                    </a:cubicBezTo>
                    <a:cubicBezTo>
                      <a:pt x="249" y="39"/>
                      <a:pt x="255" y="74"/>
                      <a:pt x="260" y="109"/>
                    </a:cubicBezTo>
                    <a:cubicBezTo>
                      <a:pt x="263" y="132"/>
                      <a:pt x="267" y="155"/>
                      <a:pt x="269" y="178"/>
                    </a:cubicBezTo>
                    <a:cubicBezTo>
                      <a:pt x="270" y="185"/>
                      <a:pt x="268" y="195"/>
                      <a:pt x="264" y="200"/>
                    </a:cubicBezTo>
                    <a:cubicBezTo>
                      <a:pt x="212" y="262"/>
                      <a:pt x="160" y="323"/>
                      <a:pt x="108" y="384"/>
                    </a:cubicBezTo>
                    <a:cubicBezTo>
                      <a:pt x="107" y="385"/>
                      <a:pt x="106" y="386"/>
                      <a:pt x="103" y="388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ïśľïḓé"/>
              <p:cNvSpPr/>
              <p:nvPr/>
            </p:nvSpPr>
            <p:spPr bwMode="auto">
              <a:xfrm>
                <a:off x="5227208" y="612555"/>
                <a:ext cx="1649781" cy="1628703"/>
              </a:xfrm>
              <a:custGeom>
                <a:avLst/>
                <a:gdLst>
                  <a:gd name="T0" fmla="*/ 114 w 361"/>
                  <a:gd name="T1" fmla="*/ 359 h 359"/>
                  <a:gd name="T2" fmla="*/ 129 w 361"/>
                  <a:gd name="T3" fmla="*/ 254 h 359"/>
                  <a:gd name="T4" fmla="*/ 118 w 361"/>
                  <a:gd name="T5" fmla="*/ 225 h 359"/>
                  <a:gd name="T6" fmla="*/ 28 w 361"/>
                  <a:gd name="T7" fmla="*/ 130 h 359"/>
                  <a:gd name="T8" fmla="*/ 43 w 361"/>
                  <a:gd name="T9" fmla="*/ 55 h 359"/>
                  <a:gd name="T10" fmla="*/ 318 w 361"/>
                  <a:gd name="T11" fmla="*/ 53 h 359"/>
                  <a:gd name="T12" fmla="*/ 325 w 361"/>
                  <a:gd name="T13" fmla="*/ 58 h 359"/>
                  <a:gd name="T14" fmla="*/ 337 w 361"/>
                  <a:gd name="T15" fmla="*/ 125 h 359"/>
                  <a:gd name="T16" fmla="*/ 244 w 361"/>
                  <a:gd name="T17" fmla="*/ 226 h 359"/>
                  <a:gd name="T18" fmla="*/ 232 w 361"/>
                  <a:gd name="T19" fmla="*/ 249 h 359"/>
                  <a:gd name="T20" fmla="*/ 226 w 361"/>
                  <a:gd name="T21" fmla="*/ 260 h 359"/>
                  <a:gd name="T22" fmla="*/ 120 w 361"/>
                  <a:gd name="T23" fmla="*/ 357 h 359"/>
                  <a:gd name="T24" fmla="*/ 114 w 361"/>
                  <a:gd name="T25" fmla="*/ 359 h 35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361" h="359">
                    <a:moveTo>
                      <a:pt x="114" y="359"/>
                    </a:moveTo>
                    <a:cubicBezTo>
                      <a:pt x="119" y="324"/>
                      <a:pt x="124" y="289"/>
                      <a:pt x="129" y="254"/>
                    </a:cubicBezTo>
                    <a:cubicBezTo>
                      <a:pt x="131" y="242"/>
                      <a:pt x="128" y="234"/>
                      <a:pt x="118" y="225"/>
                    </a:cubicBezTo>
                    <a:cubicBezTo>
                      <a:pt x="87" y="195"/>
                      <a:pt x="55" y="164"/>
                      <a:pt x="28" y="130"/>
                    </a:cubicBezTo>
                    <a:cubicBezTo>
                      <a:pt x="0" y="96"/>
                      <a:pt x="5" y="78"/>
                      <a:pt x="43" y="55"/>
                    </a:cubicBezTo>
                    <a:cubicBezTo>
                      <a:pt x="134" y="0"/>
                      <a:pt x="226" y="0"/>
                      <a:pt x="318" y="53"/>
                    </a:cubicBezTo>
                    <a:cubicBezTo>
                      <a:pt x="320" y="55"/>
                      <a:pt x="323" y="56"/>
                      <a:pt x="325" y="58"/>
                    </a:cubicBezTo>
                    <a:cubicBezTo>
                      <a:pt x="356" y="81"/>
                      <a:pt x="361" y="96"/>
                      <a:pt x="337" y="125"/>
                    </a:cubicBezTo>
                    <a:cubicBezTo>
                      <a:pt x="308" y="161"/>
                      <a:pt x="275" y="192"/>
                      <a:pt x="244" y="226"/>
                    </a:cubicBezTo>
                    <a:cubicBezTo>
                      <a:pt x="238" y="232"/>
                      <a:pt x="236" y="241"/>
                      <a:pt x="232" y="249"/>
                    </a:cubicBezTo>
                    <a:cubicBezTo>
                      <a:pt x="230" y="253"/>
                      <a:pt x="229" y="258"/>
                      <a:pt x="226" y="260"/>
                    </a:cubicBezTo>
                    <a:cubicBezTo>
                      <a:pt x="191" y="293"/>
                      <a:pt x="156" y="325"/>
                      <a:pt x="120" y="357"/>
                    </a:cubicBezTo>
                    <a:cubicBezTo>
                      <a:pt x="119" y="358"/>
                      <a:pt x="117" y="359"/>
                      <a:pt x="114" y="35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ïš1ïḋe"/>
              <p:cNvSpPr/>
              <p:nvPr/>
            </p:nvSpPr>
            <p:spPr bwMode="auto">
              <a:xfrm>
                <a:off x="5300021" y="3686014"/>
                <a:ext cx="1402601" cy="1732174"/>
              </a:xfrm>
              <a:custGeom>
                <a:avLst/>
                <a:gdLst>
                  <a:gd name="T0" fmla="*/ 4 w 307"/>
                  <a:gd name="T1" fmla="*/ 382 h 382"/>
                  <a:gd name="T2" fmla="*/ 1 w 307"/>
                  <a:gd name="T3" fmla="*/ 350 h 382"/>
                  <a:gd name="T4" fmla="*/ 6 w 307"/>
                  <a:gd name="T5" fmla="*/ 310 h 382"/>
                  <a:gd name="T6" fmla="*/ 15 w 307"/>
                  <a:gd name="T7" fmla="*/ 287 h 382"/>
                  <a:gd name="T8" fmla="*/ 268 w 307"/>
                  <a:gd name="T9" fmla="*/ 10 h 382"/>
                  <a:gd name="T10" fmla="*/ 278 w 307"/>
                  <a:gd name="T11" fmla="*/ 0 h 382"/>
                  <a:gd name="T12" fmla="*/ 289 w 307"/>
                  <a:gd name="T13" fmla="*/ 66 h 382"/>
                  <a:gd name="T14" fmla="*/ 289 w 307"/>
                  <a:gd name="T15" fmla="*/ 72 h 382"/>
                  <a:gd name="T16" fmla="*/ 255 w 307"/>
                  <a:gd name="T17" fmla="*/ 162 h 382"/>
                  <a:gd name="T18" fmla="*/ 24 w 307"/>
                  <a:gd name="T19" fmla="*/ 371 h 382"/>
                  <a:gd name="T20" fmla="*/ 12 w 307"/>
                  <a:gd name="T21" fmla="*/ 382 h 382"/>
                  <a:gd name="T22" fmla="*/ 4 w 307"/>
                  <a:gd name="T23" fmla="*/ 382 h 3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307" h="382">
                    <a:moveTo>
                      <a:pt x="4" y="382"/>
                    </a:moveTo>
                    <a:cubicBezTo>
                      <a:pt x="3" y="371"/>
                      <a:pt x="0" y="360"/>
                      <a:pt x="1" y="350"/>
                    </a:cubicBezTo>
                    <a:cubicBezTo>
                      <a:pt x="1" y="337"/>
                      <a:pt x="3" y="323"/>
                      <a:pt x="6" y="310"/>
                    </a:cubicBezTo>
                    <a:cubicBezTo>
                      <a:pt x="7" y="302"/>
                      <a:pt x="10" y="293"/>
                      <a:pt x="15" y="287"/>
                    </a:cubicBezTo>
                    <a:cubicBezTo>
                      <a:pt x="99" y="195"/>
                      <a:pt x="184" y="102"/>
                      <a:pt x="268" y="10"/>
                    </a:cubicBezTo>
                    <a:cubicBezTo>
                      <a:pt x="270" y="7"/>
                      <a:pt x="273" y="5"/>
                      <a:pt x="278" y="0"/>
                    </a:cubicBezTo>
                    <a:cubicBezTo>
                      <a:pt x="282" y="24"/>
                      <a:pt x="285" y="45"/>
                      <a:pt x="289" y="66"/>
                    </a:cubicBezTo>
                    <a:cubicBezTo>
                      <a:pt x="289" y="68"/>
                      <a:pt x="288" y="71"/>
                      <a:pt x="289" y="72"/>
                    </a:cubicBezTo>
                    <a:cubicBezTo>
                      <a:pt x="307" y="114"/>
                      <a:pt x="283" y="137"/>
                      <a:pt x="255" y="162"/>
                    </a:cubicBezTo>
                    <a:cubicBezTo>
                      <a:pt x="177" y="231"/>
                      <a:pt x="101" y="301"/>
                      <a:pt x="24" y="371"/>
                    </a:cubicBezTo>
                    <a:cubicBezTo>
                      <a:pt x="20" y="375"/>
                      <a:pt x="16" y="378"/>
                      <a:pt x="12" y="382"/>
                    </a:cubicBezTo>
                    <a:cubicBezTo>
                      <a:pt x="9" y="382"/>
                      <a:pt x="7" y="382"/>
                      <a:pt x="4" y="382"/>
                    </a:cubicBez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îŝlîḑe"/>
              <p:cNvSpPr/>
              <p:nvPr/>
            </p:nvSpPr>
            <p:spPr bwMode="auto">
              <a:xfrm>
                <a:off x="5428402" y="2881243"/>
                <a:ext cx="1099853" cy="1521401"/>
              </a:xfrm>
              <a:custGeom>
                <a:avLst/>
                <a:gdLst>
                  <a:gd name="T0" fmla="*/ 225 w 241"/>
                  <a:gd name="T1" fmla="*/ 0 h 335"/>
                  <a:gd name="T2" fmla="*/ 240 w 241"/>
                  <a:gd name="T3" fmla="*/ 107 h 335"/>
                  <a:gd name="T4" fmla="*/ 233 w 241"/>
                  <a:gd name="T5" fmla="*/ 126 h 335"/>
                  <a:gd name="T6" fmla="*/ 7 w 241"/>
                  <a:gd name="T7" fmla="*/ 332 h 335"/>
                  <a:gd name="T8" fmla="*/ 0 w 241"/>
                  <a:gd name="T9" fmla="*/ 335 h 335"/>
                  <a:gd name="T10" fmla="*/ 16 w 241"/>
                  <a:gd name="T11" fmla="*/ 232 h 335"/>
                  <a:gd name="T12" fmla="*/ 23 w 241"/>
                  <a:gd name="T13" fmla="*/ 220 h 335"/>
                  <a:gd name="T14" fmla="*/ 217 w 241"/>
                  <a:gd name="T15" fmla="*/ 6 h 335"/>
                  <a:gd name="T16" fmla="*/ 225 w 241"/>
                  <a:gd name="T17" fmla="*/ 0 h 3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41" h="335">
                    <a:moveTo>
                      <a:pt x="225" y="0"/>
                    </a:moveTo>
                    <a:cubicBezTo>
                      <a:pt x="230" y="37"/>
                      <a:pt x="236" y="72"/>
                      <a:pt x="240" y="107"/>
                    </a:cubicBezTo>
                    <a:cubicBezTo>
                      <a:pt x="241" y="113"/>
                      <a:pt x="238" y="122"/>
                      <a:pt x="233" y="126"/>
                    </a:cubicBezTo>
                    <a:cubicBezTo>
                      <a:pt x="158" y="195"/>
                      <a:pt x="83" y="263"/>
                      <a:pt x="7" y="332"/>
                    </a:cubicBezTo>
                    <a:cubicBezTo>
                      <a:pt x="6" y="333"/>
                      <a:pt x="4" y="333"/>
                      <a:pt x="0" y="335"/>
                    </a:cubicBezTo>
                    <a:cubicBezTo>
                      <a:pt x="5" y="299"/>
                      <a:pt x="10" y="266"/>
                      <a:pt x="16" y="232"/>
                    </a:cubicBezTo>
                    <a:cubicBezTo>
                      <a:pt x="16" y="227"/>
                      <a:pt x="20" y="223"/>
                      <a:pt x="23" y="220"/>
                    </a:cubicBezTo>
                    <a:cubicBezTo>
                      <a:pt x="87" y="148"/>
                      <a:pt x="152" y="77"/>
                      <a:pt x="217" y="6"/>
                    </a:cubicBezTo>
                    <a:cubicBezTo>
                      <a:pt x="219" y="4"/>
                      <a:pt x="220" y="3"/>
                      <a:pt x="225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îşḷíḋé"/>
              <p:cNvSpPr/>
              <p:nvPr/>
            </p:nvSpPr>
            <p:spPr bwMode="auto">
              <a:xfrm>
                <a:off x="5593188" y="2084136"/>
                <a:ext cx="812435" cy="1233982"/>
              </a:xfrm>
              <a:custGeom>
                <a:avLst/>
                <a:gdLst>
                  <a:gd name="T0" fmla="*/ 0 w 178"/>
                  <a:gd name="T1" fmla="*/ 270 h 272"/>
                  <a:gd name="T2" fmla="*/ 16 w 178"/>
                  <a:gd name="T3" fmla="*/ 162 h 272"/>
                  <a:gd name="T4" fmla="*/ 24 w 178"/>
                  <a:gd name="T5" fmla="*/ 149 h 272"/>
                  <a:gd name="T6" fmla="*/ 156 w 178"/>
                  <a:gd name="T7" fmla="*/ 4 h 272"/>
                  <a:gd name="T8" fmla="*/ 163 w 178"/>
                  <a:gd name="T9" fmla="*/ 0 h 272"/>
                  <a:gd name="T10" fmla="*/ 178 w 178"/>
                  <a:gd name="T11" fmla="*/ 107 h 272"/>
                  <a:gd name="T12" fmla="*/ 173 w 178"/>
                  <a:gd name="T13" fmla="*/ 118 h 272"/>
                  <a:gd name="T14" fmla="*/ 5 w 178"/>
                  <a:gd name="T15" fmla="*/ 272 h 272"/>
                  <a:gd name="T16" fmla="*/ 0 w 178"/>
                  <a:gd name="T17" fmla="*/ 270 h 2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78" h="272">
                    <a:moveTo>
                      <a:pt x="0" y="270"/>
                    </a:moveTo>
                    <a:cubicBezTo>
                      <a:pt x="5" y="234"/>
                      <a:pt x="10" y="198"/>
                      <a:pt x="16" y="162"/>
                    </a:cubicBezTo>
                    <a:cubicBezTo>
                      <a:pt x="16" y="158"/>
                      <a:pt x="20" y="153"/>
                      <a:pt x="24" y="149"/>
                    </a:cubicBezTo>
                    <a:cubicBezTo>
                      <a:pt x="68" y="101"/>
                      <a:pt x="112" y="53"/>
                      <a:pt x="156" y="4"/>
                    </a:cubicBezTo>
                    <a:cubicBezTo>
                      <a:pt x="157" y="3"/>
                      <a:pt x="159" y="2"/>
                      <a:pt x="163" y="0"/>
                    </a:cubicBezTo>
                    <a:cubicBezTo>
                      <a:pt x="168" y="36"/>
                      <a:pt x="173" y="71"/>
                      <a:pt x="178" y="107"/>
                    </a:cubicBezTo>
                    <a:cubicBezTo>
                      <a:pt x="178" y="110"/>
                      <a:pt x="176" y="116"/>
                      <a:pt x="173" y="118"/>
                    </a:cubicBezTo>
                    <a:cubicBezTo>
                      <a:pt x="117" y="170"/>
                      <a:pt x="61" y="221"/>
                      <a:pt x="5" y="272"/>
                    </a:cubicBezTo>
                    <a:cubicBezTo>
                      <a:pt x="3" y="271"/>
                      <a:pt x="1" y="271"/>
                      <a:pt x="0" y="270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8" name="直接连接符 7"/>
            <p:cNvCxnSpPr/>
            <p:nvPr/>
          </p:nvCxnSpPr>
          <p:spPr>
            <a:xfrm>
              <a:off x="6192969" y="2780928"/>
              <a:ext cx="2279295" cy="0"/>
            </a:xfrm>
            <a:prstGeom prst="line">
              <a:avLst/>
            </a:prstGeom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9" name="iṡḻíḓê"/>
            <p:cNvGrpSpPr/>
            <p:nvPr/>
          </p:nvGrpSpPr>
          <p:grpSpPr>
            <a:xfrm>
              <a:off x="8544272" y="2420888"/>
              <a:ext cx="2746610" cy="970279"/>
              <a:chOff x="4963128" y="4179692"/>
              <a:chExt cx="2746610" cy="970279"/>
            </a:xfrm>
          </p:grpSpPr>
          <p:sp>
            <p:nvSpPr>
              <p:cNvPr id="39" name="íśļíďé"/>
              <p:cNvSpPr/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íSľïďe"/>
              <p:cNvSpPr txBox="1"/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1" name="îṥḷiḋè"/>
              <p:cNvSpPr/>
              <p:nvPr/>
            </p:nvSpPr>
            <p:spPr bwMode="auto">
              <a:xfrm>
                <a:off x="4963128" y="4333222"/>
                <a:ext cx="461080" cy="339517"/>
              </a:xfrm>
              <a:custGeom>
                <a:avLst/>
                <a:gdLst>
                  <a:gd name="T0" fmla="*/ 3344 w 5590"/>
                  <a:gd name="T1" fmla="*/ 549 h 4122"/>
                  <a:gd name="T2" fmla="*/ 2246 w 5590"/>
                  <a:gd name="T3" fmla="*/ 549 h 4122"/>
                  <a:gd name="T4" fmla="*/ 2795 w 5590"/>
                  <a:gd name="T5" fmla="*/ 240 h 4122"/>
                  <a:gd name="T6" fmla="*/ 2795 w 5590"/>
                  <a:gd name="T7" fmla="*/ 859 h 4122"/>
                  <a:gd name="T8" fmla="*/ 2795 w 5590"/>
                  <a:gd name="T9" fmla="*/ 240 h 4122"/>
                  <a:gd name="T10" fmla="*/ 5470 w 5590"/>
                  <a:gd name="T11" fmla="*/ 4122 h 4122"/>
                  <a:gd name="T12" fmla="*/ 0 w 5590"/>
                  <a:gd name="T13" fmla="*/ 4002 h 4122"/>
                  <a:gd name="T14" fmla="*/ 5470 w 5590"/>
                  <a:gd name="T15" fmla="*/ 3882 h 4122"/>
                  <a:gd name="T16" fmla="*/ 917 w 5590"/>
                  <a:gd name="T17" fmla="*/ 1194 h 4122"/>
                  <a:gd name="T18" fmla="*/ 1144 w 5590"/>
                  <a:gd name="T19" fmla="*/ 1115 h 4122"/>
                  <a:gd name="T20" fmla="*/ 4344 w 5590"/>
                  <a:gd name="T21" fmla="*/ 1411 h 4122"/>
                  <a:gd name="T22" fmla="*/ 4599 w 5590"/>
                  <a:gd name="T23" fmla="*/ 1041 h 4122"/>
                  <a:gd name="T24" fmla="*/ 4544 w 5590"/>
                  <a:gd name="T25" fmla="*/ 1568 h 4122"/>
                  <a:gd name="T26" fmla="*/ 4487 w 5590"/>
                  <a:gd name="T27" fmla="*/ 1637 h 4122"/>
                  <a:gd name="T28" fmla="*/ 4429 w 5590"/>
                  <a:gd name="T29" fmla="*/ 1651 h 4122"/>
                  <a:gd name="T30" fmla="*/ 1165 w 5590"/>
                  <a:gd name="T31" fmla="*/ 1651 h 4122"/>
                  <a:gd name="T32" fmla="*/ 1106 w 5590"/>
                  <a:gd name="T33" fmla="*/ 1638 h 4122"/>
                  <a:gd name="T34" fmla="*/ 1054 w 5590"/>
                  <a:gd name="T35" fmla="*/ 1585 h 4122"/>
                  <a:gd name="T36" fmla="*/ 917 w 5590"/>
                  <a:gd name="T37" fmla="*/ 1194 h 4122"/>
                  <a:gd name="T38" fmla="*/ 1539 w 5590"/>
                  <a:gd name="T39" fmla="*/ 3355 h 4122"/>
                  <a:gd name="T40" fmla="*/ 2675 w 5590"/>
                  <a:gd name="T41" fmla="*/ 1947 h 4122"/>
                  <a:gd name="T42" fmla="*/ 2915 w 5590"/>
                  <a:gd name="T43" fmla="*/ 1947 h 4122"/>
                  <a:gd name="T44" fmla="*/ 4051 w 5590"/>
                  <a:gd name="T45" fmla="*/ 3355 h 4122"/>
                  <a:gd name="T46" fmla="*/ 3301 w 5590"/>
                  <a:gd name="T47" fmla="*/ 3198 h 4122"/>
                  <a:gd name="T48" fmla="*/ 3301 w 5590"/>
                  <a:gd name="T49" fmla="*/ 2958 h 4122"/>
                  <a:gd name="T50" fmla="*/ 4104 w 5590"/>
                  <a:gd name="T51" fmla="*/ 2960 h 4122"/>
                  <a:gd name="T52" fmla="*/ 4187 w 5590"/>
                  <a:gd name="T53" fmla="*/ 3019 h 4122"/>
                  <a:gd name="T54" fmla="*/ 4332 w 5590"/>
                  <a:gd name="T55" fmla="*/ 3433 h 4122"/>
                  <a:gd name="T56" fmla="*/ 4338 w 5590"/>
                  <a:gd name="T57" fmla="*/ 3497 h 4122"/>
                  <a:gd name="T58" fmla="*/ 4279 w 5590"/>
                  <a:gd name="T59" fmla="*/ 3580 h 4122"/>
                  <a:gd name="T60" fmla="*/ 4217 w 5590"/>
                  <a:gd name="T61" fmla="*/ 3595 h 4122"/>
                  <a:gd name="T62" fmla="*/ 2793 w 5590"/>
                  <a:gd name="T63" fmla="*/ 3595 h 4122"/>
                  <a:gd name="T64" fmla="*/ 1370 w 5590"/>
                  <a:gd name="T65" fmla="*/ 3595 h 4122"/>
                  <a:gd name="T66" fmla="*/ 1250 w 5590"/>
                  <a:gd name="T67" fmla="*/ 3475 h 4122"/>
                  <a:gd name="T68" fmla="*/ 1393 w 5590"/>
                  <a:gd name="T69" fmla="*/ 3041 h 4122"/>
                  <a:gd name="T70" fmla="*/ 1438 w 5590"/>
                  <a:gd name="T71" fmla="*/ 2980 h 4122"/>
                  <a:gd name="T72" fmla="*/ 1510 w 5590"/>
                  <a:gd name="T73" fmla="*/ 2958 h 4122"/>
                  <a:gd name="T74" fmla="*/ 2409 w 5590"/>
                  <a:gd name="T75" fmla="*/ 3078 h 4122"/>
                  <a:gd name="T76" fmla="*/ 1593 w 5590"/>
                  <a:gd name="T77" fmla="*/ 3198 h 41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5590" h="4122">
                    <a:moveTo>
                      <a:pt x="2795" y="1099"/>
                    </a:moveTo>
                    <a:cubicBezTo>
                      <a:pt x="3098" y="1099"/>
                      <a:pt x="3344" y="852"/>
                      <a:pt x="3344" y="549"/>
                    </a:cubicBezTo>
                    <a:cubicBezTo>
                      <a:pt x="3344" y="246"/>
                      <a:pt x="3098" y="0"/>
                      <a:pt x="2795" y="0"/>
                    </a:cubicBezTo>
                    <a:cubicBezTo>
                      <a:pt x="2492" y="0"/>
                      <a:pt x="2246" y="246"/>
                      <a:pt x="2246" y="549"/>
                    </a:cubicBezTo>
                    <a:cubicBezTo>
                      <a:pt x="2246" y="852"/>
                      <a:pt x="2492" y="1099"/>
                      <a:pt x="2795" y="1099"/>
                    </a:cubicBezTo>
                    <a:close/>
                    <a:moveTo>
                      <a:pt x="2795" y="240"/>
                    </a:moveTo>
                    <a:cubicBezTo>
                      <a:pt x="2966" y="240"/>
                      <a:pt x="3104" y="379"/>
                      <a:pt x="3104" y="549"/>
                    </a:cubicBezTo>
                    <a:cubicBezTo>
                      <a:pt x="3104" y="720"/>
                      <a:pt x="2966" y="859"/>
                      <a:pt x="2795" y="859"/>
                    </a:cubicBezTo>
                    <a:cubicBezTo>
                      <a:pt x="2624" y="859"/>
                      <a:pt x="2486" y="720"/>
                      <a:pt x="2486" y="549"/>
                    </a:cubicBezTo>
                    <a:cubicBezTo>
                      <a:pt x="2486" y="379"/>
                      <a:pt x="2625" y="240"/>
                      <a:pt x="2795" y="240"/>
                    </a:cubicBezTo>
                    <a:close/>
                    <a:moveTo>
                      <a:pt x="5590" y="4002"/>
                    </a:moveTo>
                    <a:cubicBezTo>
                      <a:pt x="5590" y="4068"/>
                      <a:pt x="5536" y="4122"/>
                      <a:pt x="5470" y="4122"/>
                    </a:cubicBezTo>
                    <a:lnTo>
                      <a:pt x="120" y="4122"/>
                    </a:lnTo>
                    <a:cubicBezTo>
                      <a:pt x="54" y="4122"/>
                      <a:pt x="0" y="4068"/>
                      <a:pt x="0" y="4002"/>
                    </a:cubicBezTo>
                    <a:cubicBezTo>
                      <a:pt x="0" y="3936"/>
                      <a:pt x="54" y="3882"/>
                      <a:pt x="120" y="3882"/>
                    </a:cubicBezTo>
                    <a:lnTo>
                      <a:pt x="5470" y="3882"/>
                    </a:lnTo>
                    <a:cubicBezTo>
                      <a:pt x="5536" y="3882"/>
                      <a:pt x="5590" y="3936"/>
                      <a:pt x="5590" y="4002"/>
                    </a:cubicBezTo>
                    <a:close/>
                    <a:moveTo>
                      <a:pt x="917" y="1194"/>
                    </a:moveTo>
                    <a:cubicBezTo>
                      <a:pt x="896" y="1131"/>
                      <a:pt x="929" y="1063"/>
                      <a:pt x="992" y="1041"/>
                    </a:cubicBezTo>
                    <a:cubicBezTo>
                      <a:pt x="1054" y="1020"/>
                      <a:pt x="1123" y="1053"/>
                      <a:pt x="1144" y="1115"/>
                    </a:cubicBezTo>
                    <a:lnTo>
                      <a:pt x="1246" y="1411"/>
                    </a:lnTo>
                    <a:lnTo>
                      <a:pt x="4344" y="1411"/>
                    </a:lnTo>
                    <a:lnTo>
                      <a:pt x="4446" y="1115"/>
                    </a:lnTo>
                    <a:cubicBezTo>
                      <a:pt x="4468" y="1053"/>
                      <a:pt x="4536" y="1020"/>
                      <a:pt x="4599" y="1041"/>
                    </a:cubicBezTo>
                    <a:cubicBezTo>
                      <a:pt x="4661" y="1063"/>
                      <a:pt x="4694" y="1131"/>
                      <a:pt x="4673" y="1194"/>
                    </a:cubicBezTo>
                    <a:lnTo>
                      <a:pt x="4544" y="1568"/>
                    </a:lnTo>
                    <a:cubicBezTo>
                      <a:pt x="4542" y="1574"/>
                      <a:pt x="4539" y="1580"/>
                      <a:pt x="4536" y="1586"/>
                    </a:cubicBezTo>
                    <a:cubicBezTo>
                      <a:pt x="4525" y="1608"/>
                      <a:pt x="4508" y="1625"/>
                      <a:pt x="4487" y="1637"/>
                    </a:cubicBezTo>
                    <a:cubicBezTo>
                      <a:pt x="4480" y="1640"/>
                      <a:pt x="4473" y="1644"/>
                      <a:pt x="4465" y="1646"/>
                    </a:cubicBezTo>
                    <a:cubicBezTo>
                      <a:pt x="4454" y="1650"/>
                      <a:pt x="4442" y="1651"/>
                      <a:pt x="4429" y="1651"/>
                    </a:cubicBezTo>
                    <a:cubicBezTo>
                      <a:pt x="4428" y="1651"/>
                      <a:pt x="4427" y="1651"/>
                      <a:pt x="4426" y="1651"/>
                    </a:cubicBezTo>
                    <a:lnTo>
                      <a:pt x="1165" y="1651"/>
                    </a:lnTo>
                    <a:cubicBezTo>
                      <a:pt x="1150" y="1652"/>
                      <a:pt x="1136" y="1650"/>
                      <a:pt x="1123" y="1645"/>
                    </a:cubicBezTo>
                    <a:cubicBezTo>
                      <a:pt x="1117" y="1643"/>
                      <a:pt x="1112" y="1641"/>
                      <a:pt x="1106" y="1638"/>
                    </a:cubicBezTo>
                    <a:cubicBezTo>
                      <a:pt x="1106" y="1638"/>
                      <a:pt x="1106" y="1638"/>
                      <a:pt x="1106" y="1638"/>
                    </a:cubicBezTo>
                    <a:cubicBezTo>
                      <a:pt x="1084" y="1627"/>
                      <a:pt x="1065" y="1609"/>
                      <a:pt x="1054" y="1585"/>
                    </a:cubicBezTo>
                    <a:cubicBezTo>
                      <a:pt x="1051" y="1580"/>
                      <a:pt x="1048" y="1574"/>
                      <a:pt x="1047" y="1568"/>
                    </a:cubicBezTo>
                    <a:lnTo>
                      <a:pt x="917" y="1194"/>
                    </a:lnTo>
                    <a:close/>
                    <a:moveTo>
                      <a:pt x="1593" y="3198"/>
                    </a:moveTo>
                    <a:lnTo>
                      <a:pt x="1539" y="3355"/>
                    </a:lnTo>
                    <a:lnTo>
                      <a:pt x="2675" y="3355"/>
                    </a:lnTo>
                    <a:lnTo>
                      <a:pt x="2675" y="1947"/>
                    </a:lnTo>
                    <a:cubicBezTo>
                      <a:pt x="2675" y="1881"/>
                      <a:pt x="2729" y="1827"/>
                      <a:pt x="2795" y="1827"/>
                    </a:cubicBezTo>
                    <a:cubicBezTo>
                      <a:pt x="2861" y="1827"/>
                      <a:pt x="2915" y="1881"/>
                      <a:pt x="2915" y="1947"/>
                    </a:cubicBezTo>
                    <a:lnTo>
                      <a:pt x="2915" y="3355"/>
                    </a:lnTo>
                    <a:lnTo>
                      <a:pt x="4051" y="3355"/>
                    </a:lnTo>
                    <a:lnTo>
                      <a:pt x="3997" y="3198"/>
                    </a:lnTo>
                    <a:lnTo>
                      <a:pt x="3301" y="3198"/>
                    </a:lnTo>
                    <a:cubicBezTo>
                      <a:pt x="3235" y="3198"/>
                      <a:pt x="3181" y="3144"/>
                      <a:pt x="3181" y="3078"/>
                    </a:cubicBezTo>
                    <a:cubicBezTo>
                      <a:pt x="3181" y="3011"/>
                      <a:pt x="3235" y="2958"/>
                      <a:pt x="3301" y="2958"/>
                    </a:cubicBezTo>
                    <a:lnTo>
                      <a:pt x="4080" y="2958"/>
                    </a:lnTo>
                    <a:cubicBezTo>
                      <a:pt x="4088" y="2957"/>
                      <a:pt x="4096" y="2958"/>
                      <a:pt x="4104" y="2960"/>
                    </a:cubicBezTo>
                    <a:cubicBezTo>
                      <a:pt x="4122" y="2963"/>
                      <a:pt x="4138" y="2970"/>
                      <a:pt x="4151" y="2979"/>
                    </a:cubicBezTo>
                    <a:cubicBezTo>
                      <a:pt x="4166" y="2989"/>
                      <a:pt x="4178" y="3003"/>
                      <a:pt x="4187" y="3019"/>
                    </a:cubicBezTo>
                    <a:cubicBezTo>
                      <a:pt x="4191" y="3026"/>
                      <a:pt x="4194" y="3033"/>
                      <a:pt x="4197" y="3041"/>
                    </a:cubicBezTo>
                    <a:lnTo>
                      <a:pt x="4332" y="3433"/>
                    </a:lnTo>
                    <a:cubicBezTo>
                      <a:pt x="4335" y="3440"/>
                      <a:pt x="4337" y="3448"/>
                      <a:pt x="4338" y="3455"/>
                    </a:cubicBezTo>
                    <a:cubicBezTo>
                      <a:pt x="4340" y="3469"/>
                      <a:pt x="4340" y="3483"/>
                      <a:pt x="4338" y="3497"/>
                    </a:cubicBezTo>
                    <a:cubicBezTo>
                      <a:pt x="4335" y="3514"/>
                      <a:pt x="4327" y="3531"/>
                      <a:pt x="4317" y="3545"/>
                    </a:cubicBezTo>
                    <a:cubicBezTo>
                      <a:pt x="4307" y="3559"/>
                      <a:pt x="4294" y="3571"/>
                      <a:pt x="4279" y="3580"/>
                    </a:cubicBezTo>
                    <a:cubicBezTo>
                      <a:pt x="4267" y="3586"/>
                      <a:pt x="4253" y="3591"/>
                      <a:pt x="4239" y="3594"/>
                    </a:cubicBezTo>
                    <a:cubicBezTo>
                      <a:pt x="4232" y="3595"/>
                      <a:pt x="4224" y="3595"/>
                      <a:pt x="4217" y="3595"/>
                    </a:cubicBezTo>
                    <a:lnTo>
                      <a:pt x="2798" y="3595"/>
                    </a:lnTo>
                    <a:cubicBezTo>
                      <a:pt x="2796" y="3595"/>
                      <a:pt x="2794" y="3595"/>
                      <a:pt x="2793" y="3595"/>
                    </a:cubicBezTo>
                    <a:lnTo>
                      <a:pt x="1373" y="3595"/>
                    </a:lnTo>
                    <a:cubicBezTo>
                      <a:pt x="1372" y="3595"/>
                      <a:pt x="1371" y="3595"/>
                      <a:pt x="1370" y="3595"/>
                    </a:cubicBezTo>
                    <a:cubicBezTo>
                      <a:pt x="1365" y="3595"/>
                      <a:pt x="1359" y="3595"/>
                      <a:pt x="1354" y="3594"/>
                    </a:cubicBezTo>
                    <a:cubicBezTo>
                      <a:pt x="1295" y="3586"/>
                      <a:pt x="1250" y="3536"/>
                      <a:pt x="1250" y="3475"/>
                    </a:cubicBezTo>
                    <a:cubicBezTo>
                      <a:pt x="1250" y="3460"/>
                      <a:pt x="1253" y="3445"/>
                      <a:pt x="1258" y="3432"/>
                    </a:cubicBezTo>
                    <a:lnTo>
                      <a:pt x="1393" y="3041"/>
                    </a:lnTo>
                    <a:cubicBezTo>
                      <a:pt x="1396" y="3033"/>
                      <a:pt x="1399" y="3026"/>
                      <a:pt x="1403" y="3019"/>
                    </a:cubicBezTo>
                    <a:cubicBezTo>
                      <a:pt x="1412" y="3003"/>
                      <a:pt x="1424" y="2990"/>
                      <a:pt x="1438" y="2980"/>
                    </a:cubicBezTo>
                    <a:cubicBezTo>
                      <a:pt x="1452" y="2970"/>
                      <a:pt x="1468" y="2963"/>
                      <a:pt x="1486" y="2960"/>
                    </a:cubicBezTo>
                    <a:cubicBezTo>
                      <a:pt x="1494" y="2958"/>
                      <a:pt x="1502" y="2957"/>
                      <a:pt x="1510" y="2958"/>
                    </a:cubicBezTo>
                    <a:lnTo>
                      <a:pt x="2289" y="2958"/>
                    </a:lnTo>
                    <a:cubicBezTo>
                      <a:pt x="2355" y="2958"/>
                      <a:pt x="2409" y="3011"/>
                      <a:pt x="2409" y="3078"/>
                    </a:cubicBezTo>
                    <a:cubicBezTo>
                      <a:pt x="2409" y="3144"/>
                      <a:pt x="2355" y="3198"/>
                      <a:pt x="2289" y="3198"/>
                    </a:cubicBezTo>
                    <a:lnTo>
                      <a:pt x="1593" y="3198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0" name="直接连接符 9"/>
            <p:cNvCxnSpPr/>
            <p:nvPr/>
          </p:nvCxnSpPr>
          <p:spPr>
            <a:xfrm>
              <a:off x="6384032" y="4077072"/>
              <a:ext cx="2088232" cy="0"/>
            </a:xfrm>
            <a:prstGeom prst="line">
              <a:avLst/>
            </a:prstGeom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íšlïḍe"/>
            <p:cNvGrpSpPr/>
            <p:nvPr/>
          </p:nvGrpSpPr>
          <p:grpSpPr>
            <a:xfrm>
              <a:off x="8544272" y="3591932"/>
              <a:ext cx="2746610" cy="970279"/>
              <a:chOff x="4963128" y="4179692"/>
              <a:chExt cx="2746610" cy="970279"/>
            </a:xfrm>
          </p:grpSpPr>
          <p:sp>
            <p:nvSpPr>
              <p:cNvPr id="36" name="íṧḻîḋe"/>
              <p:cNvSpPr/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ïŝ1iḍê"/>
              <p:cNvSpPr txBox="1"/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ïṩ1ïḍè"/>
              <p:cNvSpPr/>
              <p:nvPr/>
            </p:nvSpPr>
            <p:spPr bwMode="auto">
              <a:xfrm>
                <a:off x="4963128" y="4320293"/>
                <a:ext cx="461080" cy="365375"/>
              </a:xfrm>
              <a:custGeom>
                <a:avLst/>
                <a:gdLst>
                  <a:gd name="connsiteX0" fmla="*/ 511657 w 606157"/>
                  <a:gd name="connsiteY0" fmla="*/ 343654 h 480339"/>
                  <a:gd name="connsiteX1" fmla="*/ 521432 w 606157"/>
                  <a:gd name="connsiteY1" fmla="*/ 353421 h 480339"/>
                  <a:gd name="connsiteX2" fmla="*/ 521432 w 606157"/>
                  <a:gd name="connsiteY2" fmla="*/ 376178 h 480339"/>
                  <a:gd name="connsiteX3" fmla="*/ 544305 w 606157"/>
                  <a:gd name="connsiteY3" fmla="*/ 376178 h 480339"/>
                  <a:gd name="connsiteX4" fmla="*/ 554080 w 606157"/>
                  <a:gd name="connsiteY4" fmla="*/ 385945 h 480339"/>
                  <a:gd name="connsiteX5" fmla="*/ 544305 w 606157"/>
                  <a:gd name="connsiteY5" fmla="*/ 395712 h 480339"/>
                  <a:gd name="connsiteX6" fmla="*/ 521432 w 606157"/>
                  <a:gd name="connsiteY6" fmla="*/ 395712 h 480339"/>
                  <a:gd name="connsiteX7" fmla="*/ 521432 w 606157"/>
                  <a:gd name="connsiteY7" fmla="*/ 418566 h 480339"/>
                  <a:gd name="connsiteX8" fmla="*/ 511657 w 606157"/>
                  <a:gd name="connsiteY8" fmla="*/ 428333 h 480339"/>
                  <a:gd name="connsiteX9" fmla="*/ 501882 w 606157"/>
                  <a:gd name="connsiteY9" fmla="*/ 418566 h 480339"/>
                  <a:gd name="connsiteX10" fmla="*/ 501882 w 606157"/>
                  <a:gd name="connsiteY10" fmla="*/ 395712 h 480339"/>
                  <a:gd name="connsiteX11" fmla="*/ 479106 w 606157"/>
                  <a:gd name="connsiteY11" fmla="*/ 395712 h 480339"/>
                  <a:gd name="connsiteX12" fmla="*/ 469331 w 606157"/>
                  <a:gd name="connsiteY12" fmla="*/ 385945 h 480339"/>
                  <a:gd name="connsiteX13" fmla="*/ 479106 w 606157"/>
                  <a:gd name="connsiteY13" fmla="*/ 376178 h 480339"/>
                  <a:gd name="connsiteX14" fmla="*/ 501882 w 606157"/>
                  <a:gd name="connsiteY14" fmla="*/ 376178 h 480339"/>
                  <a:gd name="connsiteX15" fmla="*/ 501882 w 606157"/>
                  <a:gd name="connsiteY15" fmla="*/ 353421 h 480339"/>
                  <a:gd name="connsiteX16" fmla="*/ 511657 w 606157"/>
                  <a:gd name="connsiteY16" fmla="*/ 343654 h 480339"/>
                  <a:gd name="connsiteX17" fmla="*/ 511621 w 606157"/>
                  <a:gd name="connsiteY17" fmla="*/ 311170 h 480339"/>
                  <a:gd name="connsiteX18" fmla="*/ 436735 w 606157"/>
                  <a:gd name="connsiteY18" fmla="*/ 385944 h 480339"/>
                  <a:gd name="connsiteX19" fmla="*/ 511621 w 606157"/>
                  <a:gd name="connsiteY19" fmla="*/ 460816 h 480339"/>
                  <a:gd name="connsiteX20" fmla="*/ 586605 w 606157"/>
                  <a:gd name="connsiteY20" fmla="*/ 385944 h 480339"/>
                  <a:gd name="connsiteX21" fmla="*/ 511621 w 606157"/>
                  <a:gd name="connsiteY21" fmla="*/ 311170 h 480339"/>
                  <a:gd name="connsiteX22" fmla="*/ 511621 w 606157"/>
                  <a:gd name="connsiteY22" fmla="*/ 291647 h 480339"/>
                  <a:gd name="connsiteX23" fmla="*/ 606157 w 606157"/>
                  <a:gd name="connsiteY23" fmla="*/ 385944 h 480339"/>
                  <a:gd name="connsiteX24" fmla="*/ 511621 w 606157"/>
                  <a:gd name="connsiteY24" fmla="*/ 480339 h 480339"/>
                  <a:gd name="connsiteX25" fmla="*/ 417183 w 606157"/>
                  <a:gd name="connsiteY25" fmla="*/ 385944 h 480339"/>
                  <a:gd name="connsiteX26" fmla="*/ 511621 w 606157"/>
                  <a:gd name="connsiteY26" fmla="*/ 291647 h 480339"/>
                  <a:gd name="connsiteX27" fmla="*/ 368279 w 606157"/>
                  <a:gd name="connsiteY27" fmla="*/ 200476 h 480339"/>
                  <a:gd name="connsiteX28" fmla="*/ 489505 w 606157"/>
                  <a:gd name="connsiteY28" fmla="*/ 259991 h 480339"/>
                  <a:gd name="connsiteX29" fmla="*/ 487746 w 606157"/>
                  <a:gd name="connsiteY29" fmla="*/ 273650 h 480339"/>
                  <a:gd name="connsiteX30" fmla="*/ 481782 w 606157"/>
                  <a:gd name="connsiteY30" fmla="*/ 275699 h 480339"/>
                  <a:gd name="connsiteX31" fmla="*/ 474059 w 606157"/>
                  <a:gd name="connsiteY31" fmla="*/ 271894 h 480339"/>
                  <a:gd name="connsiteX32" fmla="*/ 368279 w 606157"/>
                  <a:gd name="connsiteY32" fmla="*/ 219989 h 480339"/>
                  <a:gd name="connsiteX33" fmla="*/ 293588 w 606157"/>
                  <a:gd name="connsiteY33" fmla="*/ 242819 h 480339"/>
                  <a:gd name="connsiteX34" fmla="*/ 279999 w 606157"/>
                  <a:gd name="connsiteY34" fmla="*/ 240185 h 480339"/>
                  <a:gd name="connsiteX35" fmla="*/ 282639 w 606157"/>
                  <a:gd name="connsiteY35" fmla="*/ 226623 h 480339"/>
                  <a:gd name="connsiteX36" fmla="*/ 368279 w 606157"/>
                  <a:gd name="connsiteY36" fmla="*/ 200476 h 480339"/>
                  <a:gd name="connsiteX37" fmla="*/ 153211 w 606157"/>
                  <a:gd name="connsiteY37" fmla="*/ 200476 h 480339"/>
                  <a:gd name="connsiteX38" fmla="*/ 306325 w 606157"/>
                  <a:gd name="connsiteY38" fmla="*/ 353439 h 480339"/>
                  <a:gd name="connsiteX39" fmla="*/ 296547 w 606157"/>
                  <a:gd name="connsiteY39" fmla="*/ 363200 h 480339"/>
                  <a:gd name="connsiteX40" fmla="*/ 286770 w 606157"/>
                  <a:gd name="connsiteY40" fmla="*/ 353439 h 480339"/>
                  <a:gd name="connsiteX41" fmla="*/ 153211 w 606157"/>
                  <a:gd name="connsiteY41" fmla="*/ 219999 h 480339"/>
                  <a:gd name="connsiteX42" fmla="*/ 19554 w 606157"/>
                  <a:gd name="connsiteY42" fmla="*/ 353439 h 480339"/>
                  <a:gd name="connsiteX43" fmla="*/ 9777 w 606157"/>
                  <a:gd name="connsiteY43" fmla="*/ 363200 h 480339"/>
                  <a:gd name="connsiteX44" fmla="*/ 0 w 606157"/>
                  <a:gd name="connsiteY44" fmla="*/ 353439 h 480339"/>
                  <a:gd name="connsiteX45" fmla="*/ 153211 w 606157"/>
                  <a:gd name="connsiteY45" fmla="*/ 200476 h 480339"/>
                  <a:gd name="connsiteX46" fmla="*/ 368295 w 606157"/>
                  <a:gd name="connsiteY46" fmla="*/ 19531 h 480339"/>
                  <a:gd name="connsiteX47" fmla="*/ 306326 w 606157"/>
                  <a:gd name="connsiteY47" fmla="*/ 81348 h 480339"/>
                  <a:gd name="connsiteX48" fmla="*/ 368295 w 606157"/>
                  <a:gd name="connsiteY48" fmla="*/ 143262 h 480339"/>
                  <a:gd name="connsiteX49" fmla="*/ 430165 w 606157"/>
                  <a:gd name="connsiteY49" fmla="*/ 81348 h 480339"/>
                  <a:gd name="connsiteX50" fmla="*/ 368295 w 606157"/>
                  <a:gd name="connsiteY50" fmla="*/ 19531 h 480339"/>
                  <a:gd name="connsiteX51" fmla="*/ 153211 w 606157"/>
                  <a:gd name="connsiteY51" fmla="*/ 19531 h 480339"/>
                  <a:gd name="connsiteX52" fmla="*/ 91242 w 606157"/>
                  <a:gd name="connsiteY52" fmla="*/ 81348 h 480339"/>
                  <a:gd name="connsiteX53" fmla="*/ 153211 w 606157"/>
                  <a:gd name="connsiteY53" fmla="*/ 143262 h 480339"/>
                  <a:gd name="connsiteX54" fmla="*/ 215081 w 606157"/>
                  <a:gd name="connsiteY54" fmla="*/ 81348 h 480339"/>
                  <a:gd name="connsiteX55" fmla="*/ 153211 w 606157"/>
                  <a:gd name="connsiteY55" fmla="*/ 19531 h 480339"/>
                  <a:gd name="connsiteX56" fmla="*/ 368295 w 606157"/>
                  <a:gd name="connsiteY56" fmla="*/ 0 h 480339"/>
                  <a:gd name="connsiteX57" fmla="*/ 449714 w 606157"/>
                  <a:gd name="connsiteY57" fmla="*/ 81348 h 480339"/>
                  <a:gd name="connsiteX58" fmla="*/ 368295 w 606157"/>
                  <a:gd name="connsiteY58" fmla="*/ 162794 h 480339"/>
                  <a:gd name="connsiteX59" fmla="*/ 286778 w 606157"/>
                  <a:gd name="connsiteY59" fmla="*/ 81348 h 480339"/>
                  <a:gd name="connsiteX60" fmla="*/ 368295 w 606157"/>
                  <a:gd name="connsiteY60" fmla="*/ 0 h 480339"/>
                  <a:gd name="connsiteX61" fmla="*/ 153211 w 606157"/>
                  <a:gd name="connsiteY61" fmla="*/ 0 h 480339"/>
                  <a:gd name="connsiteX62" fmla="*/ 234630 w 606157"/>
                  <a:gd name="connsiteY62" fmla="*/ 81348 h 480339"/>
                  <a:gd name="connsiteX63" fmla="*/ 153211 w 606157"/>
                  <a:gd name="connsiteY63" fmla="*/ 162794 h 480339"/>
                  <a:gd name="connsiteX64" fmla="*/ 71694 w 606157"/>
                  <a:gd name="connsiteY64" fmla="*/ 81348 h 480339"/>
                  <a:gd name="connsiteX65" fmla="*/ 153211 w 606157"/>
                  <a:gd name="connsiteY65" fmla="*/ 0 h 480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</a:cxnLst>
                <a:rect l="l" t="t" r="r" b="b"/>
                <a:pathLst>
                  <a:path w="606157" h="480339">
                    <a:moveTo>
                      <a:pt x="511657" y="343654"/>
                    </a:moveTo>
                    <a:cubicBezTo>
                      <a:pt x="517131" y="343654"/>
                      <a:pt x="521432" y="348049"/>
                      <a:pt x="521432" y="353421"/>
                    </a:cubicBezTo>
                    <a:lnTo>
                      <a:pt x="521432" y="376178"/>
                    </a:lnTo>
                    <a:lnTo>
                      <a:pt x="544305" y="376178"/>
                    </a:lnTo>
                    <a:cubicBezTo>
                      <a:pt x="549682" y="376178"/>
                      <a:pt x="554080" y="380573"/>
                      <a:pt x="554080" y="385945"/>
                    </a:cubicBezTo>
                    <a:cubicBezTo>
                      <a:pt x="554080" y="391414"/>
                      <a:pt x="549682" y="395712"/>
                      <a:pt x="544305" y="395712"/>
                    </a:cubicBezTo>
                    <a:lnTo>
                      <a:pt x="521432" y="395712"/>
                    </a:lnTo>
                    <a:lnTo>
                      <a:pt x="521432" y="418566"/>
                    </a:lnTo>
                    <a:cubicBezTo>
                      <a:pt x="521432" y="423938"/>
                      <a:pt x="517131" y="428333"/>
                      <a:pt x="511657" y="428333"/>
                    </a:cubicBezTo>
                    <a:cubicBezTo>
                      <a:pt x="506281" y="428333"/>
                      <a:pt x="501882" y="423938"/>
                      <a:pt x="501882" y="418566"/>
                    </a:cubicBezTo>
                    <a:lnTo>
                      <a:pt x="501882" y="395712"/>
                    </a:lnTo>
                    <a:lnTo>
                      <a:pt x="479106" y="395712"/>
                    </a:lnTo>
                    <a:cubicBezTo>
                      <a:pt x="473730" y="395712"/>
                      <a:pt x="469331" y="391414"/>
                      <a:pt x="469331" y="385945"/>
                    </a:cubicBezTo>
                    <a:cubicBezTo>
                      <a:pt x="469331" y="380573"/>
                      <a:pt x="473730" y="376178"/>
                      <a:pt x="479106" y="376178"/>
                    </a:cubicBezTo>
                    <a:lnTo>
                      <a:pt x="501882" y="376178"/>
                    </a:lnTo>
                    <a:lnTo>
                      <a:pt x="501882" y="353421"/>
                    </a:lnTo>
                    <a:cubicBezTo>
                      <a:pt x="501882" y="348049"/>
                      <a:pt x="506281" y="343654"/>
                      <a:pt x="511657" y="343654"/>
                    </a:cubicBezTo>
                    <a:close/>
                    <a:moveTo>
                      <a:pt x="511621" y="311170"/>
                    </a:moveTo>
                    <a:cubicBezTo>
                      <a:pt x="470366" y="311170"/>
                      <a:pt x="436735" y="344750"/>
                      <a:pt x="436735" y="385944"/>
                    </a:cubicBezTo>
                    <a:cubicBezTo>
                      <a:pt x="436735" y="427236"/>
                      <a:pt x="470366" y="460816"/>
                      <a:pt x="511621" y="460816"/>
                    </a:cubicBezTo>
                    <a:cubicBezTo>
                      <a:pt x="552975" y="460816"/>
                      <a:pt x="586605" y="427236"/>
                      <a:pt x="586605" y="385944"/>
                    </a:cubicBezTo>
                    <a:cubicBezTo>
                      <a:pt x="586605" y="344750"/>
                      <a:pt x="552975" y="311170"/>
                      <a:pt x="511621" y="311170"/>
                    </a:cubicBezTo>
                    <a:close/>
                    <a:moveTo>
                      <a:pt x="511621" y="291647"/>
                    </a:moveTo>
                    <a:cubicBezTo>
                      <a:pt x="563729" y="291647"/>
                      <a:pt x="606157" y="333915"/>
                      <a:pt x="606157" y="385944"/>
                    </a:cubicBezTo>
                    <a:cubicBezTo>
                      <a:pt x="606157" y="437974"/>
                      <a:pt x="563729" y="480339"/>
                      <a:pt x="511621" y="480339"/>
                    </a:cubicBezTo>
                    <a:cubicBezTo>
                      <a:pt x="459514" y="480339"/>
                      <a:pt x="417183" y="437974"/>
                      <a:pt x="417183" y="385944"/>
                    </a:cubicBezTo>
                    <a:cubicBezTo>
                      <a:pt x="417183" y="333915"/>
                      <a:pt x="459514" y="291647"/>
                      <a:pt x="511621" y="291647"/>
                    </a:cubicBezTo>
                    <a:close/>
                    <a:moveTo>
                      <a:pt x="368279" y="200476"/>
                    </a:moveTo>
                    <a:cubicBezTo>
                      <a:pt x="416085" y="200476"/>
                      <a:pt x="460274" y="222135"/>
                      <a:pt x="489505" y="259991"/>
                    </a:cubicBezTo>
                    <a:cubicBezTo>
                      <a:pt x="492829" y="264284"/>
                      <a:pt x="492047" y="270333"/>
                      <a:pt x="487746" y="273650"/>
                    </a:cubicBezTo>
                    <a:cubicBezTo>
                      <a:pt x="485986" y="275016"/>
                      <a:pt x="483835" y="275699"/>
                      <a:pt x="481782" y="275699"/>
                    </a:cubicBezTo>
                    <a:cubicBezTo>
                      <a:pt x="478849" y="275699"/>
                      <a:pt x="475916" y="274430"/>
                      <a:pt x="474059" y="271894"/>
                    </a:cubicBezTo>
                    <a:cubicBezTo>
                      <a:pt x="448542" y="238917"/>
                      <a:pt x="409926" y="219989"/>
                      <a:pt x="368279" y="219989"/>
                    </a:cubicBezTo>
                    <a:cubicBezTo>
                      <a:pt x="341492" y="219989"/>
                      <a:pt x="315683" y="227892"/>
                      <a:pt x="293588" y="242819"/>
                    </a:cubicBezTo>
                    <a:cubicBezTo>
                      <a:pt x="289091" y="245844"/>
                      <a:pt x="283030" y="244673"/>
                      <a:pt x="279999" y="240185"/>
                    </a:cubicBezTo>
                    <a:cubicBezTo>
                      <a:pt x="276969" y="235697"/>
                      <a:pt x="278142" y="229648"/>
                      <a:pt x="282639" y="226623"/>
                    </a:cubicBezTo>
                    <a:cubicBezTo>
                      <a:pt x="307960" y="209549"/>
                      <a:pt x="337582" y="200476"/>
                      <a:pt x="368279" y="200476"/>
                    </a:cubicBezTo>
                    <a:close/>
                    <a:moveTo>
                      <a:pt x="153211" y="200476"/>
                    </a:moveTo>
                    <a:cubicBezTo>
                      <a:pt x="237688" y="200476"/>
                      <a:pt x="306325" y="269099"/>
                      <a:pt x="306325" y="353439"/>
                    </a:cubicBezTo>
                    <a:cubicBezTo>
                      <a:pt x="306325" y="358808"/>
                      <a:pt x="302023" y="363200"/>
                      <a:pt x="296547" y="363200"/>
                    </a:cubicBezTo>
                    <a:cubicBezTo>
                      <a:pt x="291170" y="363200"/>
                      <a:pt x="286770" y="358808"/>
                      <a:pt x="286770" y="353439"/>
                    </a:cubicBezTo>
                    <a:cubicBezTo>
                      <a:pt x="286770" y="279837"/>
                      <a:pt x="226835" y="219999"/>
                      <a:pt x="153211" y="219999"/>
                    </a:cubicBezTo>
                    <a:cubicBezTo>
                      <a:pt x="79490" y="219999"/>
                      <a:pt x="19554" y="279837"/>
                      <a:pt x="19554" y="353439"/>
                    </a:cubicBezTo>
                    <a:cubicBezTo>
                      <a:pt x="19554" y="358808"/>
                      <a:pt x="15155" y="363200"/>
                      <a:pt x="9777" y="363200"/>
                    </a:cubicBezTo>
                    <a:cubicBezTo>
                      <a:pt x="4400" y="363200"/>
                      <a:pt x="0" y="358808"/>
                      <a:pt x="0" y="353439"/>
                    </a:cubicBezTo>
                    <a:cubicBezTo>
                      <a:pt x="0" y="269099"/>
                      <a:pt x="68735" y="200476"/>
                      <a:pt x="153211" y="200476"/>
                    </a:cubicBezTo>
                    <a:close/>
                    <a:moveTo>
                      <a:pt x="368295" y="19531"/>
                    </a:moveTo>
                    <a:cubicBezTo>
                      <a:pt x="334085" y="19531"/>
                      <a:pt x="306326" y="47266"/>
                      <a:pt x="306326" y="81348"/>
                    </a:cubicBezTo>
                    <a:cubicBezTo>
                      <a:pt x="306326" y="115528"/>
                      <a:pt x="334085" y="143262"/>
                      <a:pt x="368295" y="143262"/>
                    </a:cubicBezTo>
                    <a:cubicBezTo>
                      <a:pt x="402407" y="143262"/>
                      <a:pt x="430165" y="115528"/>
                      <a:pt x="430165" y="81348"/>
                    </a:cubicBezTo>
                    <a:cubicBezTo>
                      <a:pt x="430165" y="47266"/>
                      <a:pt x="402407" y="19531"/>
                      <a:pt x="368295" y="19531"/>
                    </a:cubicBezTo>
                    <a:close/>
                    <a:moveTo>
                      <a:pt x="153211" y="19531"/>
                    </a:moveTo>
                    <a:cubicBezTo>
                      <a:pt x="119001" y="19531"/>
                      <a:pt x="91242" y="47266"/>
                      <a:pt x="91242" y="81348"/>
                    </a:cubicBezTo>
                    <a:cubicBezTo>
                      <a:pt x="91242" y="115528"/>
                      <a:pt x="119001" y="143262"/>
                      <a:pt x="153211" y="143262"/>
                    </a:cubicBezTo>
                    <a:cubicBezTo>
                      <a:pt x="187323" y="143262"/>
                      <a:pt x="215081" y="115528"/>
                      <a:pt x="215081" y="81348"/>
                    </a:cubicBezTo>
                    <a:cubicBezTo>
                      <a:pt x="215081" y="47266"/>
                      <a:pt x="187323" y="19531"/>
                      <a:pt x="153211" y="19531"/>
                    </a:cubicBezTo>
                    <a:close/>
                    <a:moveTo>
                      <a:pt x="368295" y="0"/>
                    </a:moveTo>
                    <a:cubicBezTo>
                      <a:pt x="413158" y="0"/>
                      <a:pt x="449714" y="36523"/>
                      <a:pt x="449714" y="81348"/>
                    </a:cubicBezTo>
                    <a:cubicBezTo>
                      <a:pt x="449714" y="126270"/>
                      <a:pt x="413158" y="162794"/>
                      <a:pt x="368295" y="162794"/>
                    </a:cubicBezTo>
                    <a:cubicBezTo>
                      <a:pt x="323333" y="162794"/>
                      <a:pt x="286778" y="126270"/>
                      <a:pt x="286778" y="81348"/>
                    </a:cubicBezTo>
                    <a:cubicBezTo>
                      <a:pt x="286778" y="36523"/>
                      <a:pt x="323333" y="0"/>
                      <a:pt x="368295" y="0"/>
                    </a:cubicBezTo>
                    <a:close/>
                    <a:moveTo>
                      <a:pt x="153211" y="0"/>
                    </a:moveTo>
                    <a:cubicBezTo>
                      <a:pt x="198074" y="0"/>
                      <a:pt x="234630" y="36523"/>
                      <a:pt x="234630" y="81348"/>
                    </a:cubicBezTo>
                    <a:cubicBezTo>
                      <a:pt x="234630" y="126270"/>
                      <a:pt x="198074" y="162794"/>
                      <a:pt x="153211" y="162794"/>
                    </a:cubicBezTo>
                    <a:cubicBezTo>
                      <a:pt x="108249" y="162794"/>
                      <a:pt x="71694" y="126270"/>
                      <a:pt x="71694" y="81348"/>
                    </a:cubicBezTo>
                    <a:cubicBezTo>
                      <a:pt x="71694" y="36523"/>
                      <a:pt x="108249" y="0"/>
                      <a:pt x="153211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îṧlíḋe"/>
            <p:cNvGrpSpPr/>
            <p:nvPr/>
          </p:nvGrpSpPr>
          <p:grpSpPr>
            <a:xfrm>
              <a:off x="767408" y="3591932"/>
              <a:ext cx="2746610" cy="970279"/>
              <a:chOff x="4963128" y="4179692"/>
              <a:chExt cx="2746610" cy="970279"/>
            </a:xfrm>
          </p:grpSpPr>
          <p:sp>
            <p:nvSpPr>
              <p:cNvPr id="33" name="ïṡ1íḍe"/>
              <p:cNvSpPr/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ïṣḷiďê"/>
              <p:cNvSpPr txBox="1"/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íŝḷídè"/>
              <p:cNvSpPr/>
              <p:nvPr/>
            </p:nvSpPr>
            <p:spPr bwMode="auto">
              <a:xfrm>
                <a:off x="4963128" y="4272744"/>
                <a:ext cx="461080" cy="460474"/>
              </a:xfrm>
              <a:custGeom>
                <a:avLst/>
                <a:gdLst>
                  <a:gd name="connsiteX0" fmla="*/ 86413 w 591547"/>
                  <a:gd name="connsiteY0" fmla="*/ 515758 h 590770"/>
                  <a:gd name="connsiteX1" fmla="*/ 171919 w 591547"/>
                  <a:gd name="connsiteY1" fmla="*/ 515758 h 590770"/>
                  <a:gd name="connsiteX2" fmla="*/ 171919 w 591547"/>
                  <a:gd name="connsiteY2" fmla="*/ 537523 h 590770"/>
                  <a:gd name="connsiteX3" fmla="*/ 86413 w 591547"/>
                  <a:gd name="connsiteY3" fmla="*/ 537523 h 590770"/>
                  <a:gd name="connsiteX4" fmla="*/ 86413 w 591547"/>
                  <a:gd name="connsiteY4" fmla="*/ 461733 h 590770"/>
                  <a:gd name="connsiteX5" fmla="*/ 171919 w 591547"/>
                  <a:gd name="connsiteY5" fmla="*/ 461733 h 590770"/>
                  <a:gd name="connsiteX6" fmla="*/ 171919 w 591547"/>
                  <a:gd name="connsiteY6" fmla="*/ 483498 h 590770"/>
                  <a:gd name="connsiteX7" fmla="*/ 86413 w 591547"/>
                  <a:gd name="connsiteY7" fmla="*/ 483498 h 590770"/>
                  <a:gd name="connsiteX8" fmla="*/ 86413 w 591547"/>
                  <a:gd name="connsiteY8" fmla="*/ 408616 h 590770"/>
                  <a:gd name="connsiteX9" fmla="*/ 171919 w 591547"/>
                  <a:gd name="connsiteY9" fmla="*/ 408616 h 590770"/>
                  <a:gd name="connsiteX10" fmla="*/ 171919 w 591547"/>
                  <a:gd name="connsiteY10" fmla="*/ 429474 h 590770"/>
                  <a:gd name="connsiteX11" fmla="*/ 86413 w 591547"/>
                  <a:gd name="connsiteY11" fmla="*/ 429474 h 590770"/>
                  <a:gd name="connsiteX12" fmla="*/ 204177 w 591547"/>
                  <a:gd name="connsiteY12" fmla="*/ 357041 h 590770"/>
                  <a:gd name="connsiteX13" fmla="*/ 204177 w 591547"/>
                  <a:gd name="connsiteY13" fmla="*/ 569815 h 590770"/>
                  <a:gd name="connsiteX14" fmla="*/ 333300 w 591547"/>
                  <a:gd name="connsiteY14" fmla="*/ 569815 h 590770"/>
                  <a:gd name="connsiteX15" fmla="*/ 333300 w 591547"/>
                  <a:gd name="connsiteY15" fmla="*/ 382026 h 590770"/>
                  <a:gd name="connsiteX16" fmla="*/ 183194 w 591547"/>
                  <a:gd name="connsiteY16" fmla="*/ 357041 h 590770"/>
                  <a:gd name="connsiteX17" fmla="*/ 75053 w 591547"/>
                  <a:gd name="connsiteY17" fmla="*/ 382026 h 590770"/>
                  <a:gd name="connsiteX18" fmla="*/ 75053 w 591547"/>
                  <a:gd name="connsiteY18" fmla="*/ 569815 h 590770"/>
                  <a:gd name="connsiteX19" fmla="*/ 183194 w 591547"/>
                  <a:gd name="connsiteY19" fmla="*/ 569815 h 590770"/>
                  <a:gd name="connsiteX20" fmla="*/ 247709 w 591547"/>
                  <a:gd name="connsiteY20" fmla="*/ 311838 h 590770"/>
                  <a:gd name="connsiteX21" fmla="*/ 322851 w 591547"/>
                  <a:gd name="connsiteY21" fmla="*/ 311838 h 590770"/>
                  <a:gd name="connsiteX22" fmla="*/ 322851 w 591547"/>
                  <a:gd name="connsiteY22" fmla="*/ 332826 h 590770"/>
                  <a:gd name="connsiteX23" fmla="*/ 247709 w 591547"/>
                  <a:gd name="connsiteY23" fmla="*/ 332826 h 590770"/>
                  <a:gd name="connsiteX24" fmla="*/ 247709 w 591547"/>
                  <a:gd name="connsiteY24" fmla="*/ 257944 h 590770"/>
                  <a:gd name="connsiteX25" fmla="*/ 322851 w 591547"/>
                  <a:gd name="connsiteY25" fmla="*/ 257944 h 590770"/>
                  <a:gd name="connsiteX26" fmla="*/ 322851 w 591547"/>
                  <a:gd name="connsiteY26" fmla="*/ 279580 h 590770"/>
                  <a:gd name="connsiteX27" fmla="*/ 247709 w 591547"/>
                  <a:gd name="connsiteY27" fmla="*/ 279580 h 590770"/>
                  <a:gd name="connsiteX28" fmla="*/ 247709 w 591547"/>
                  <a:gd name="connsiteY28" fmla="*/ 203919 h 590770"/>
                  <a:gd name="connsiteX29" fmla="*/ 322851 w 591547"/>
                  <a:gd name="connsiteY29" fmla="*/ 203919 h 590770"/>
                  <a:gd name="connsiteX30" fmla="*/ 322851 w 591547"/>
                  <a:gd name="connsiteY30" fmla="*/ 225684 h 590770"/>
                  <a:gd name="connsiteX31" fmla="*/ 247709 w 591547"/>
                  <a:gd name="connsiteY31" fmla="*/ 225684 h 590770"/>
                  <a:gd name="connsiteX32" fmla="*/ 247709 w 591547"/>
                  <a:gd name="connsiteY32" fmla="*/ 150672 h 590770"/>
                  <a:gd name="connsiteX33" fmla="*/ 322851 w 591547"/>
                  <a:gd name="connsiteY33" fmla="*/ 150672 h 590770"/>
                  <a:gd name="connsiteX34" fmla="*/ 322851 w 591547"/>
                  <a:gd name="connsiteY34" fmla="*/ 171660 h 590770"/>
                  <a:gd name="connsiteX35" fmla="*/ 247709 w 591547"/>
                  <a:gd name="connsiteY35" fmla="*/ 171660 h 590770"/>
                  <a:gd name="connsiteX36" fmla="*/ 355090 w 591547"/>
                  <a:gd name="connsiteY36" fmla="*/ 102357 h 590770"/>
                  <a:gd name="connsiteX37" fmla="*/ 355090 w 591547"/>
                  <a:gd name="connsiteY37" fmla="*/ 373160 h 590770"/>
                  <a:gd name="connsiteX38" fmla="*/ 355090 w 591547"/>
                  <a:gd name="connsiteY38" fmla="*/ 376384 h 590770"/>
                  <a:gd name="connsiteX39" fmla="*/ 355090 w 591547"/>
                  <a:gd name="connsiteY39" fmla="*/ 569815 h 590770"/>
                  <a:gd name="connsiteX40" fmla="*/ 484213 w 591547"/>
                  <a:gd name="connsiteY40" fmla="*/ 569815 h 590770"/>
                  <a:gd name="connsiteX41" fmla="*/ 484213 w 591547"/>
                  <a:gd name="connsiteY41" fmla="*/ 154744 h 590770"/>
                  <a:gd name="connsiteX42" fmla="*/ 333300 w 591547"/>
                  <a:gd name="connsiteY42" fmla="*/ 99939 h 590770"/>
                  <a:gd name="connsiteX43" fmla="*/ 236458 w 591547"/>
                  <a:gd name="connsiteY43" fmla="*/ 125730 h 590770"/>
                  <a:gd name="connsiteX44" fmla="*/ 236458 w 591547"/>
                  <a:gd name="connsiteY44" fmla="*/ 341728 h 590770"/>
                  <a:gd name="connsiteX45" fmla="*/ 333300 w 591547"/>
                  <a:gd name="connsiteY45" fmla="*/ 360265 h 590770"/>
                  <a:gd name="connsiteX46" fmla="*/ 397862 w 591547"/>
                  <a:gd name="connsiteY46" fmla="*/ 21761 h 590770"/>
                  <a:gd name="connsiteX47" fmla="*/ 387371 w 591547"/>
                  <a:gd name="connsiteY47" fmla="*/ 32238 h 590770"/>
                  <a:gd name="connsiteX48" fmla="*/ 397862 w 591547"/>
                  <a:gd name="connsiteY48" fmla="*/ 42716 h 590770"/>
                  <a:gd name="connsiteX49" fmla="*/ 409160 w 591547"/>
                  <a:gd name="connsiteY49" fmla="*/ 32238 h 590770"/>
                  <a:gd name="connsiteX50" fmla="*/ 397862 w 591547"/>
                  <a:gd name="connsiteY50" fmla="*/ 21761 h 590770"/>
                  <a:gd name="connsiteX51" fmla="*/ 397862 w 591547"/>
                  <a:gd name="connsiteY51" fmla="*/ 0 h 590770"/>
                  <a:gd name="connsiteX52" fmla="*/ 430143 w 591547"/>
                  <a:gd name="connsiteY52" fmla="*/ 32238 h 590770"/>
                  <a:gd name="connsiteX53" fmla="*/ 409160 w 591547"/>
                  <a:gd name="connsiteY53" fmla="*/ 62865 h 590770"/>
                  <a:gd name="connsiteX54" fmla="*/ 409160 w 591547"/>
                  <a:gd name="connsiteY54" fmla="*/ 100745 h 590770"/>
                  <a:gd name="connsiteX55" fmla="*/ 498740 w 591547"/>
                  <a:gd name="connsiteY55" fmla="*/ 137819 h 590770"/>
                  <a:gd name="connsiteX56" fmla="*/ 506003 w 591547"/>
                  <a:gd name="connsiteY56" fmla="*/ 147491 h 590770"/>
                  <a:gd name="connsiteX57" fmla="*/ 506003 w 591547"/>
                  <a:gd name="connsiteY57" fmla="*/ 569815 h 590770"/>
                  <a:gd name="connsiteX58" fmla="*/ 591547 w 591547"/>
                  <a:gd name="connsiteY58" fmla="*/ 569815 h 590770"/>
                  <a:gd name="connsiteX59" fmla="*/ 591547 w 591547"/>
                  <a:gd name="connsiteY59" fmla="*/ 590770 h 590770"/>
                  <a:gd name="connsiteX60" fmla="*/ 494705 w 591547"/>
                  <a:gd name="connsiteY60" fmla="*/ 590770 h 590770"/>
                  <a:gd name="connsiteX61" fmla="*/ 344598 w 591547"/>
                  <a:gd name="connsiteY61" fmla="*/ 590770 h 590770"/>
                  <a:gd name="connsiteX62" fmla="*/ 193685 w 591547"/>
                  <a:gd name="connsiteY62" fmla="*/ 590770 h 590770"/>
                  <a:gd name="connsiteX63" fmla="*/ 64562 w 591547"/>
                  <a:gd name="connsiteY63" fmla="*/ 590770 h 590770"/>
                  <a:gd name="connsiteX64" fmla="*/ 0 w 591547"/>
                  <a:gd name="connsiteY64" fmla="*/ 590770 h 590770"/>
                  <a:gd name="connsiteX65" fmla="*/ 0 w 591547"/>
                  <a:gd name="connsiteY65" fmla="*/ 569815 h 590770"/>
                  <a:gd name="connsiteX66" fmla="*/ 54070 w 591547"/>
                  <a:gd name="connsiteY66" fmla="*/ 569815 h 590770"/>
                  <a:gd name="connsiteX67" fmla="*/ 54070 w 591547"/>
                  <a:gd name="connsiteY67" fmla="*/ 373160 h 590770"/>
                  <a:gd name="connsiteX68" fmla="*/ 62141 w 591547"/>
                  <a:gd name="connsiteY68" fmla="*/ 362683 h 590770"/>
                  <a:gd name="connsiteX69" fmla="*/ 191264 w 591547"/>
                  <a:gd name="connsiteY69" fmla="*/ 333668 h 590770"/>
                  <a:gd name="connsiteX70" fmla="*/ 195299 w 591547"/>
                  <a:gd name="connsiteY70" fmla="*/ 333668 h 590770"/>
                  <a:gd name="connsiteX71" fmla="*/ 196106 w 591547"/>
                  <a:gd name="connsiteY71" fmla="*/ 333668 h 590770"/>
                  <a:gd name="connsiteX72" fmla="*/ 215475 w 591547"/>
                  <a:gd name="connsiteY72" fmla="*/ 336892 h 590770"/>
                  <a:gd name="connsiteX73" fmla="*/ 215475 w 591547"/>
                  <a:gd name="connsiteY73" fmla="*/ 116864 h 590770"/>
                  <a:gd name="connsiteX74" fmla="*/ 223545 w 591547"/>
                  <a:gd name="connsiteY74" fmla="*/ 106387 h 590770"/>
                  <a:gd name="connsiteX75" fmla="*/ 341370 w 591547"/>
                  <a:gd name="connsiteY75" fmla="*/ 75760 h 590770"/>
                  <a:gd name="connsiteX76" fmla="*/ 342984 w 591547"/>
                  <a:gd name="connsiteY76" fmla="*/ 75760 h 590770"/>
                  <a:gd name="connsiteX77" fmla="*/ 345405 w 591547"/>
                  <a:gd name="connsiteY77" fmla="*/ 75760 h 590770"/>
                  <a:gd name="connsiteX78" fmla="*/ 347020 w 591547"/>
                  <a:gd name="connsiteY78" fmla="*/ 75760 h 590770"/>
                  <a:gd name="connsiteX79" fmla="*/ 348634 w 591547"/>
                  <a:gd name="connsiteY79" fmla="*/ 75760 h 590770"/>
                  <a:gd name="connsiteX80" fmla="*/ 387371 w 591547"/>
                  <a:gd name="connsiteY80" fmla="*/ 91879 h 590770"/>
                  <a:gd name="connsiteX81" fmla="*/ 387371 w 591547"/>
                  <a:gd name="connsiteY81" fmla="*/ 62865 h 590770"/>
                  <a:gd name="connsiteX82" fmla="*/ 365581 w 591547"/>
                  <a:gd name="connsiteY82" fmla="*/ 32238 h 590770"/>
                  <a:gd name="connsiteX83" fmla="*/ 397862 w 591547"/>
                  <a:gd name="connsiteY83" fmla="*/ 0 h 5907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</a:cxnLst>
                <a:rect l="l" t="t" r="r" b="b"/>
                <a:pathLst>
                  <a:path w="591547" h="590770">
                    <a:moveTo>
                      <a:pt x="86413" y="515758"/>
                    </a:moveTo>
                    <a:lnTo>
                      <a:pt x="171919" y="515758"/>
                    </a:lnTo>
                    <a:lnTo>
                      <a:pt x="171919" y="537523"/>
                    </a:lnTo>
                    <a:lnTo>
                      <a:pt x="86413" y="537523"/>
                    </a:lnTo>
                    <a:close/>
                    <a:moveTo>
                      <a:pt x="86413" y="461733"/>
                    </a:moveTo>
                    <a:lnTo>
                      <a:pt x="171919" y="461733"/>
                    </a:lnTo>
                    <a:lnTo>
                      <a:pt x="171919" y="483498"/>
                    </a:lnTo>
                    <a:lnTo>
                      <a:pt x="86413" y="483498"/>
                    </a:lnTo>
                    <a:close/>
                    <a:moveTo>
                      <a:pt x="86413" y="408616"/>
                    </a:moveTo>
                    <a:lnTo>
                      <a:pt x="171919" y="408616"/>
                    </a:lnTo>
                    <a:lnTo>
                      <a:pt x="171919" y="429474"/>
                    </a:lnTo>
                    <a:lnTo>
                      <a:pt x="86413" y="429474"/>
                    </a:lnTo>
                    <a:close/>
                    <a:moveTo>
                      <a:pt x="204177" y="357041"/>
                    </a:moveTo>
                    <a:lnTo>
                      <a:pt x="204177" y="569815"/>
                    </a:lnTo>
                    <a:lnTo>
                      <a:pt x="333300" y="569815"/>
                    </a:lnTo>
                    <a:lnTo>
                      <a:pt x="333300" y="382026"/>
                    </a:lnTo>
                    <a:close/>
                    <a:moveTo>
                      <a:pt x="183194" y="357041"/>
                    </a:moveTo>
                    <a:lnTo>
                      <a:pt x="75053" y="382026"/>
                    </a:lnTo>
                    <a:lnTo>
                      <a:pt x="75053" y="569815"/>
                    </a:lnTo>
                    <a:lnTo>
                      <a:pt x="183194" y="569815"/>
                    </a:lnTo>
                    <a:close/>
                    <a:moveTo>
                      <a:pt x="247709" y="311838"/>
                    </a:moveTo>
                    <a:lnTo>
                      <a:pt x="322851" y="311838"/>
                    </a:lnTo>
                    <a:lnTo>
                      <a:pt x="322851" y="332826"/>
                    </a:lnTo>
                    <a:lnTo>
                      <a:pt x="247709" y="332826"/>
                    </a:lnTo>
                    <a:close/>
                    <a:moveTo>
                      <a:pt x="247709" y="257944"/>
                    </a:moveTo>
                    <a:lnTo>
                      <a:pt x="322851" y="257944"/>
                    </a:lnTo>
                    <a:lnTo>
                      <a:pt x="322851" y="279580"/>
                    </a:lnTo>
                    <a:lnTo>
                      <a:pt x="247709" y="279580"/>
                    </a:lnTo>
                    <a:close/>
                    <a:moveTo>
                      <a:pt x="247709" y="203919"/>
                    </a:moveTo>
                    <a:lnTo>
                      <a:pt x="322851" y="203919"/>
                    </a:lnTo>
                    <a:lnTo>
                      <a:pt x="322851" y="225684"/>
                    </a:lnTo>
                    <a:lnTo>
                      <a:pt x="247709" y="225684"/>
                    </a:lnTo>
                    <a:close/>
                    <a:moveTo>
                      <a:pt x="247709" y="150672"/>
                    </a:moveTo>
                    <a:lnTo>
                      <a:pt x="322851" y="150672"/>
                    </a:lnTo>
                    <a:lnTo>
                      <a:pt x="322851" y="171660"/>
                    </a:lnTo>
                    <a:lnTo>
                      <a:pt x="247709" y="171660"/>
                    </a:lnTo>
                    <a:close/>
                    <a:moveTo>
                      <a:pt x="355090" y="102357"/>
                    </a:moveTo>
                    <a:lnTo>
                      <a:pt x="355090" y="373160"/>
                    </a:lnTo>
                    <a:lnTo>
                      <a:pt x="355090" y="376384"/>
                    </a:lnTo>
                    <a:lnTo>
                      <a:pt x="355090" y="569815"/>
                    </a:lnTo>
                    <a:lnTo>
                      <a:pt x="484213" y="569815"/>
                    </a:lnTo>
                    <a:lnTo>
                      <a:pt x="484213" y="154744"/>
                    </a:lnTo>
                    <a:close/>
                    <a:moveTo>
                      <a:pt x="333300" y="99939"/>
                    </a:moveTo>
                    <a:lnTo>
                      <a:pt x="236458" y="125730"/>
                    </a:lnTo>
                    <a:lnTo>
                      <a:pt x="236458" y="341728"/>
                    </a:lnTo>
                    <a:lnTo>
                      <a:pt x="333300" y="360265"/>
                    </a:lnTo>
                    <a:close/>
                    <a:moveTo>
                      <a:pt x="397862" y="21761"/>
                    </a:moveTo>
                    <a:cubicBezTo>
                      <a:pt x="392213" y="21761"/>
                      <a:pt x="387371" y="26596"/>
                      <a:pt x="387371" y="32238"/>
                    </a:cubicBezTo>
                    <a:cubicBezTo>
                      <a:pt x="387371" y="37880"/>
                      <a:pt x="392213" y="42716"/>
                      <a:pt x="397862" y="42716"/>
                    </a:cubicBezTo>
                    <a:cubicBezTo>
                      <a:pt x="404318" y="42716"/>
                      <a:pt x="409160" y="37880"/>
                      <a:pt x="409160" y="32238"/>
                    </a:cubicBezTo>
                    <a:cubicBezTo>
                      <a:pt x="409160" y="26596"/>
                      <a:pt x="404318" y="21761"/>
                      <a:pt x="397862" y="21761"/>
                    </a:cubicBezTo>
                    <a:close/>
                    <a:moveTo>
                      <a:pt x="397862" y="0"/>
                    </a:moveTo>
                    <a:cubicBezTo>
                      <a:pt x="415616" y="0"/>
                      <a:pt x="430143" y="14507"/>
                      <a:pt x="430143" y="32238"/>
                    </a:cubicBezTo>
                    <a:cubicBezTo>
                      <a:pt x="430143" y="45940"/>
                      <a:pt x="421266" y="58029"/>
                      <a:pt x="409160" y="62865"/>
                    </a:cubicBezTo>
                    <a:lnTo>
                      <a:pt x="409160" y="100745"/>
                    </a:lnTo>
                    <a:lnTo>
                      <a:pt x="498740" y="137819"/>
                    </a:lnTo>
                    <a:cubicBezTo>
                      <a:pt x="502775" y="139431"/>
                      <a:pt x="506003" y="143461"/>
                      <a:pt x="506003" y="147491"/>
                    </a:cubicBezTo>
                    <a:lnTo>
                      <a:pt x="506003" y="569815"/>
                    </a:lnTo>
                    <a:lnTo>
                      <a:pt x="591547" y="569815"/>
                    </a:lnTo>
                    <a:lnTo>
                      <a:pt x="591547" y="590770"/>
                    </a:lnTo>
                    <a:lnTo>
                      <a:pt x="494705" y="590770"/>
                    </a:lnTo>
                    <a:lnTo>
                      <a:pt x="344598" y="590770"/>
                    </a:lnTo>
                    <a:lnTo>
                      <a:pt x="193685" y="590770"/>
                    </a:lnTo>
                    <a:lnTo>
                      <a:pt x="64562" y="590770"/>
                    </a:lnTo>
                    <a:lnTo>
                      <a:pt x="0" y="590770"/>
                    </a:lnTo>
                    <a:lnTo>
                      <a:pt x="0" y="569815"/>
                    </a:lnTo>
                    <a:lnTo>
                      <a:pt x="54070" y="569815"/>
                    </a:lnTo>
                    <a:lnTo>
                      <a:pt x="54070" y="373160"/>
                    </a:lnTo>
                    <a:cubicBezTo>
                      <a:pt x="54070" y="368324"/>
                      <a:pt x="57298" y="364294"/>
                      <a:pt x="62141" y="362683"/>
                    </a:cubicBezTo>
                    <a:lnTo>
                      <a:pt x="191264" y="333668"/>
                    </a:lnTo>
                    <a:cubicBezTo>
                      <a:pt x="192878" y="332862"/>
                      <a:pt x="194492" y="332862"/>
                      <a:pt x="195299" y="333668"/>
                    </a:cubicBezTo>
                    <a:cubicBezTo>
                      <a:pt x="196106" y="333668"/>
                      <a:pt x="196106" y="333668"/>
                      <a:pt x="196106" y="333668"/>
                    </a:cubicBezTo>
                    <a:lnTo>
                      <a:pt x="215475" y="336892"/>
                    </a:lnTo>
                    <a:lnTo>
                      <a:pt x="215475" y="116864"/>
                    </a:lnTo>
                    <a:cubicBezTo>
                      <a:pt x="215475" y="112028"/>
                      <a:pt x="218703" y="107999"/>
                      <a:pt x="223545" y="106387"/>
                    </a:cubicBezTo>
                    <a:lnTo>
                      <a:pt x="341370" y="75760"/>
                    </a:lnTo>
                    <a:cubicBezTo>
                      <a:pt x="342177" y="75760"/>
                      <a:pt x="342177" y="75760"/>
                      <a:pt x="342984" y="75760"/>
                    </a:cubicBezTo>
                    <a:cubicBezTo>
                      <a:pt x="343791" y="75760"/>
                      <a:pt x="344598" y="74954"/>
                      <a:pt x="345405" y="75760"/>
                    </a:cubicBezTo>
                    <a:cubicBezTo>
                      <a:pt x="346213" y="75760"/>
                      <a:pt x="347020" y="75760"/>
                      <a:pt x="347020" y="75760"/>
                    </a:cubicBezTo>
                    <a:cubicBezTo>
                      <a:pt x="347827" y="75760"/>
                      <a:pt x="347827" y="75760"/>
                      <a:pt x="348634" y="75760"/>
                    </a:cubicBezTo>
                    <a:lnTo>
                      <a:pt x="387371" y="91879"/>
                    </a:lnTo>
                    <a:lnTo>
                      <a:pt x="387371" y="62865"/>
                    </a:lnTo>
                    <a:cubicBezTo>
                      <a:pt x="375265" y="58029"/>
                      <a:pt x="365581" y="45940"/>
                      <a:pt x="365581" y="32238"/>
                    </a:cubicBezTo>
                    <a:cubicBezTo>
                      <a:pt x="365581" y="14507"/>
                      <a:pt x="380107" y="0"/>
                      <a:pt x="397862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3" name="直接连接符 12"/>
            <p:cNvCxnSpPr/>
            <p:nvPr/>
          </p:nvCxnSpPr>
          <p:spPr>
            <a:xfrm flipH="1">
              <a:off x="3514018" y="5683696"/>
              <a:ext cx="2149934" cy="0"/>
            </a:xfrm>
            <a:prstGeom prst="line">
              <a:avLst/>
            </a:prstGeom>
            <a:ln w="19050" cap="rnd">
              <a:solidFill>
                <a:schemeClr val="bg1">
                  <a:lumMod val="85000"/>
                </a:schemeClr>
              </a:solidFill>
              <a:prstDash val="dash"/>
              <a:round/>
              <a:headEnd type="none"/>
              <a:tailEnd type="oval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" name="iṡḻïḓe"/>
            <p:cNvGrpSpPr/>
            <p:nvPr/>
          </p:nvGrpSpPr>
          <p:grpSpPr>
            <a:xfrm>
              <a:off x="767408" y="5164828"/>
              <a:ext cx="2746610" cy="970279"/>
              <a:chOff x="4963128" y="4179692"/>
              <a:chExt cx="2746610" cy="970279"/>
            </a:xfrm>
          </p:grpSpPr>
          <p:sp>
            <p:nvSpPr>
              <p:cNvPr id="30" name="ïš1îḑe"/>
              <p:cNvSpPr/>
              <p:nvPr/>
            </p:nvSpPr>
            <p:spPr bwMode="auto">
              <a:xfrm>
                <a:off x="5601675" y="4592572"/>
                <a:ext cx="2108063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tIns="46800" rIns="90000" bIns="468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1" name="îśļíďè"/>
              <p:cNvSpPr txBox="1"/>
              <p:nvPr/>
            </p:nvSpPr>
            <p:spPr bwMode="auto">
              <a:xfrm>
                <a:off x="5601675" y="4179692"/>
                <a:ext cx="2108063" cy="4128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tIns="46800" rIns="90000" bIns="46800">
                <a:normAutofit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ïš1ídê"/>
              <p:cNvSpPr/>
              <p:nvPr/>
            </p:nvSpPr>
            <p:spPr bwMode="auto">
              <a:xfrm>
                <a:off x="4963128" y="4336615"/>
                <a:ext cx="461080" cy="332731"/>
              </a:xfrm>
              <a:custGeom>
                <a:avLst/>
                <a:gdLst>
                  <a:gd name="connsiteX0" fmla="*/ 91000 w 605879"/>
                  <a:gd name="connsiteY0" fmla="*/ 173662 h 437224"/>
                  <a:gd name="connsiteX1" fmla="*/ 331193 w 605879"/>
                  <a:gd name="connsiteY1" fmla="*/ 173662 h 437224"/>
                  <a:gd name="connsiteX2" fmla="*/ 342454 w 605879"/>
                  <a:gd name="connsiteY2" fmla="*/ 184882 h 437224"/>
                  <a:gd name="connsiteX3" fmla="*/ 331193 w 605879"/>
                  <a:gd name="connsiteY3" fmla="*/ 196102 h 437224"/>
                  <a:gd name="connsiteX4" fmla="*/ 91000 w 605879"/>
                  <a:gd name="connsiteY4" fmla="*/ 196102 h 437224"/>
                  <a:gd name="connsiteX5" fmla="*/ 79739 w 605879"/>
                  <a:gd name="connsiteY5" fmla="*/ 184882 h 437224"/>
                  <a:gd name="connsiteX6" fmla="*/ 91000 w 605879"/>
                  <a:gd name="connsiteY6" fmla="*/ 173662 h 437224"/>
                  <a:gd name="connsiteX7" fmla="*/ 421630 w 605879"/>
                  <a:gd name="connsiteY7" fmla="*/ 131441 h 437224"/>
                  <a:gd name="connsiteX8" fmla="*/ 423552 w 605879"/>
                  <a:gd name="connsiteY8" fmla="*/ 152274 h 437224"/>
                  <a:gd name="connsiteX9" fmla="*/ 275961 w 605879"/>
                  <a:gd name="connsiteY9" fmla="*/ 300986 h 437224"/>
                  <a:gd name="connsiteX10" fmla="*/ 408175 w 605879"/>
                  <a:gd name="connsiteY10" fmla="*/ 358277 h 437224"/>
                  <a:gd name="connsiteX11" fmla="*/ 418060 w 605879"/>
                  <a:gd name="connsiteY11" fmla="*/ 365267 h 437224"/>
                  <a:gd name="connsiteX12" fmla="*/ 488218 w 605879"/>
                  <a:gd name="connsiteY12" fmla="*/ 410360 h 437224"/>
                  <a:gd name="connsiteX13" fmla="*/ 474214 w 605879"/>
                  <a:gd name="connsiteY13" fmla="*/ 363348 h 437224"/>
                  <a:gd name="connsiteX14" fmla="*/ 482039 w 605879"/>
                  <a:gd name="connsiteY14" fmla="*/ 349916 h 437224"/>
                  <a:gd name="connsiteX15" fmla="*/ 583363 w 605879"/>
                  <a:gd name="connsiteY15" fmla="*/ 244928 h 437224"/>
                  <a:gd name="connsiteX16" fmla="*/ 421630 w 605879"/>
                  <a:gd name="connsiteY16" fmla="*/ 131441 h 437224"/>
                  <a:gd name="connsiteX17" fmla="*/ 75898 w 605879"/>
                  <a:gd name="connsiteY17" fmla="*/ 120173 h 437224"/>
                  <a:gd name="connsiteX18" fmla="*/ 340509 w 605879"/>
                  <a:gd name="connsiteY18" fmla="*/ 120173 h 437224"/>
                  <a:gd name="connsiteX19" fmla="*/ 351769 w 605879"/>
                  <a:gd name="connsiteY19" fmla="*/ 131428 h 437224"/>
                  <a:gd name="connsiteX20" fmla="*/ 340509 w 605879"/>
                  <a:gd name="connsiteY20" fmla="*/ 142683 h 437224"/>
                  <a:gd name="connsiteX21" fmla="*/ 75898 w 605879"/>
                  <a:gd name="connsiteY21" fmla="*/ 142683 h 437224"/>
                  <a:gd name="connsiteX22" fmla="*/ 64638 w 605879"/>
                  <a:gd name="connsiteY22" fmla="*/ 131428 h 437224"/>
                  <a:gd name="connsiteX23" fmla="*/ 75898 w 605879"/>
                  <a:gd name="connsiteY23" fmla="*/ 120173 h 437224"/>
                  <a:gd name="connsiteX24" fmla="*/ 210609 w 605879"/>
                  <a:gd name="connsiteY24" fmla="*/ 22478 h 437224"/>
                  <a:gd name="connsiteX25" fmla="*/ 22516 w 605879"/>
                  <a:gd name="connsiteY25" fmla="*/ 153508 h 437224"/>
                  <a:gd name="connsiteX26" fmla="*/ 139216 w 605879"/>
                  <a:gd name="connsiteY26" fmla="*/ 274807 h 437224"/>
                  <a:gd name="connsiteX27" fmla="*/ 147042 w 605879"/>
                  <a:gd name="connsiteY27" fmla="*/ 288102 h 437224"/>
                  <a:gd name="connsiteX28" fmla="*/ 130017 w 605879"/>
                  <a:gd name="connsiteY28" fmla="*/ 344297 h 437224"/>
                  <a:gd name="connsiteX29" fmla="*/ 214041 w 605879"/>
                  <a:gd name="connsiteY29" fmla="*/ 291254 h 437224"/>
                  <a:gd name="connsiteX30" fmla="*/ 223927 w 605879"/>
                  <a:gd name="connsiteY30" fmla="*/ 284264 h 437224"/>
                  <a:gd name="connsiteX31" fmla="*/ 398839 w 605879"/>
                  <a:gd name="connsiteY31" fmla="*/ 152960 h 437224"/>
                  <a:gd name="connsiteX32" fmla="*/ 369596 w 605879"/>
                  <a:gd name="connsiteY32" fmla="*/ 80592 h 437224"/>
                  <a:gd name="connsiteX33" fmla="*/ 210609 w 605879"/>
                  <a:gd name="connsiteY33" fmla="*/ 22478 h 437224"/>
                  <a:gd name="connsiteX34" fmla="*/ 210609 w 605879"/>
                  <a:gd name="connsiteY34" fmla="*/ 0 h 437224"/>
                  <a:gd name="connsiteX35" fmla="*/ 385796 w 605879"/>
                  <a:gd name="connsiteY35" fmla="*/ 64967 h 437224"/>
                  <a:gd name="connsiteX36" fmla="*/ 414079 w 605879"/>
                  <a:gd name="connsiteY36" fmla="*/ 109100 h 437224"/>
                  <a:gd name="connsiteX37" fmla="*/ 419845 w 605879"/>
                  <a:gd name="connsiteY37" fmla="*/ 108963 h 437224"/>
                  <a:gd name="connsiteX38" fmla="*/ 605879 w 605879"/>
                  <a:gd name="connsiteY38" fmla="*/ 244928 h 437224"/>
                  <a:gd name="connsiteX39" fmla="*/ 498515 w 605879"/>
                  <a:gd name="connsiteY39" fmla="*/ 368420 h 437224"/>
                  <a:gd name="connsiteX40" fmla="*/ 516088 w 605879"/>
                  <a:gd name="connsiteY40" fmla="*/ 414609 h 437224"/>
                  <a:gd name="connsiteX41" fmla="*/ 522953 w 605879"/>
                  <a:gd name="connsiteY41" fmla="*/ 428178 h 437224"/>
                  <a:gd name="connsiteX42" fmla="*/ 510185 w 605879"/>
                  <a:gd name="connsiteY42" fmla="*/ 437224 h 437224"/>
                  <a:gd name="connsiteX43" fmla="*/ 400487 w 605879"/>
                  <a:gd name="connsiteY43" fmla="*/ 380344 h 437224"/>
                  <a:gd name="connsiteX44" fmla="*/ 250836 w 605879"/>
                  <a:gd name="connsiteY44" fmla="*/ 304275 h 437224"/>
                  <a:gd name="connsiteX45" fmla="*/ 231752 w 605879"/>
                  <a:gd name="connsiteY45" fmla="*/ 306331 h 437224"/>
                  <a:gd name="connsiteX46" fmla="*/ 107639 w 605879"/>
                  <a:gd name="connsiteY46" fmla="*/ 371161 h 437224"/>
                  <a:gd name="connsiteX47" fmla="*/ 94596 w 605879"/>
                  <a:gd name="connsiteY47" fmla="*/ 361978 h 437224"/>
                  <a:gd name="connsiteX48" fmla="*/ 102009 w 605879"/>
                  <a:gd name="connsiteY48" fmla="*/ 348135 h 437224"/>
                  <a:gd name="connsiteX49" fmla="*/ 122741 w 605879"/>
                  <a:gd name="connsiteY49" fmla="*/ 293173 h 437224"/>
                  <a:gd name="connsiteX50" fmla="*/ 0 w 605879"/>
                  <a:gd name="connsiteY50" fmla="*/ 153508 h 437224"/>
                  <a:gd name="connsiteX51" fmla="*/ 210609 w 605879"/>
                  <a:gd name="connsiteY51" fmla="*/ 0 h 4372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</a:cxnLst>
                <a:rect l="l" t="t" r="r" b="b"/>
                <a:pathLst>
                  <a:path w="605879" h="437224">
                    <a:moveTo>
                      <a:pt x="91000" y="173662"/>
                    </a:moveTo>
                    <a:lnTo>
                      <a:pt x="331193" y="173662"/>
                    </a:lnTo>
                    <a:cubicBezTo>
                      <a:pt x="337373" y="173662"/>
                      <a:pt x="342454" y="178725"/>
                      <a:pt x="342454" y="184882"/>
                    </a:cubicBezTo>
                    <a:cubicBezTo>
                      <a:pt x="342454" y="191040"/>
                      <a:pt x="337373" y="196102"/>
                      <a:pt x="331193" y="196102"/>
                    </a:cubicBezTo>
                    <a:lnTo>
                      <a:pt x="91000" y="196102"/>
                    </a:lnTo>
                    <a:cubicBezTo>
                      <a:pt x="84683" y="196102"/>
                      <a:pt x="79739" y="191040"/>
                      <a:pt x="79739" y="184882"/>
                    </a:cubicBezTo>
                    <a:cubicBezTo>
                      <a:pt x="79739" y="178725"/>
                      <a:pt x="84683" y="173662"/>
                      <a:pt x="91000" y="173662"/>
                    </a:cubicBezTo>
                    <a:close/>
                    <a:moveTo>
                      <a:pt x="421630" y="131441"/>
                    </a:moveTo>
                    <a:cubicBezTo>
                      <a:pt x="423003" y="138294"/>
                      <a:pt x="423552" y="145284"/>
                      <a:pt x="423552" y="152274"/>
                    </a:cubicBezTo>
                    <a:cubicBezTo>
                      <a:pt x="423552" y="220668"/>
                      <a:pt x="362456" y="281249"/>
                      <a:pt x="275961" y="300986"/>
                    </a:cubicBezTo>
                    <a:cubicBezTo>
                      <a:pt x="302047" y="334017"/>
                      <a:pt x="350924" y="355536"/>
                      <a:pt x="408175" y="358277"/>
                    </a:cubicBezTo>
                    <a:cubicBezTo>
                      <a:pt x="412569" y="358551"/>
                      <a:pt x="416413" y="361293"/>
                      <a:pt x="418060" y="365267"/>
                    </a:cubicBezTo>
                    <a:cubicBezTo>
                      <a:pt x="427259" y="388019"/>
                      <a:pt x="463505" y="403370"/>
                      <a:pt x="488218" y="410360"/>
                    </a:cubicBezTo>
                    <a:cubicBezTo>
                      <a:pt x="483962" y="399944"/>
                      <a:pt x="479156" y="385004"/>
                      <a:pt x="474214" y="363348"/>
                    </a:cubicBezTo>
                    <a:cubicBezTo>
                      <a:pt x="472841" y="357455"/>
                      <a:pt x="476273" y="351698"/>
                      <a:pt x="482039" y="349916"/>
                    </a:cubicBezTo>
                    <a:cubicBezTo>
                      <a:pt x="543685" y="332236"/>
                      <a:pt x="583500" y="290980"/>
                      <a:pt x="583363" y="244928"/>
                    </a:cubicBezTo>
                    <a:cubicBezTo>
                      <a:pt x="583363" y="182839"/>
                      <a:pt x="511009" y="132126"/>
                      <a:pt x="421630" y="131441"/>
                    </a:cubicBezTo>
                    <a:close/>
                    <a:moveTo>
                      <a:pt x="75898" y="120173"/>
                    </a:moveTo>
                    <a:lnTo>
                      <a:pt x="340509" y="120173"/>
                    </a:lnTo>
                    <a:cubicBezTo>
                      <a:pt x="346826" y="120173"/>
                      <a:pt x="351769" y="125114"/>
                      <a:pt x="351769" y="131428"/>
                    </a:cubicBezTo>
                    <a:cubicBezTo>
                      <a:pt x="351769" y="137604"/>
                      <a:pt x="346826" y="142683"/>
                      <a:pt x="340509" y="142683"/>
                    </a:cubicBezTo>
                    <a:lnTo>
                      <a:pt x="75898" y="142683"/>
                    </a:lnTo>
                    <a:cubicBezTo>
                      <a:pt x="69719" y="142683"/>
                      <a:pt x="64638" y="137604"/>
                      <a:pt x="64638" y="131428"/>
                    </a:cubicBezTo>
                    <a:cubicBezTo>
                      <a:pt x="64638" y="125114"/>
                      <a:pt x="69719" y="120173"/>
                      <a:pt x="75898" y="120173"/>
                    </a:cubicBezTo>
                    <a:close/>
                    <a:moveTo>
                      <a:pt x="210609" y="22478"/>
                    </a:moveTo>
                    <a:cubicBezTo>
                      <a:pt x="106952" y="22478"/>
                      <a:pt x="22516" y="81277"/>
                      <a:pt x="22516" y="153508"/>
                    </a:cubicBezTo>
                    <a:cubicBezTo>
                      <a:pt x="22516" y="206688"/>
                      <a:pt x="68372" y="254385"/>
                      <a:pt x="139216" y="274807"/>
                    </a:cubicBezTo>
                    <a:cubicBezTo>
                      <a:pt x="144983" y="276452"/>
                      <a:pt x="148415" y="282208"/>
                      <a:pt x="147042" y="288102"/>
                    </a:cubicBezTo>
                    <a:cubicBezTo>
                      <a:pt x="140864" y="314966"/>
                      <a:pt x="135097" y="332647"/>
                      <a:pt x="130017" y="344297"/>
                    </a:cubicBezTo>
                    <a:cubicBezTo>
                      <a:pt x="158437" y="336622"/>
                      <a:pt x="203058" y="318667"/>
                      <a:pt x="214041" y="291254"/>
                    </a:cubicBezTo>
                    <a:cubicBezTo>
                      <a:pt x="215689" y="287280"/>
                      <a:pt x="219533" y="284538"/>
                      <a:pt x="223927" y="284264"/>
                    </a:cubicBezTo>
                    <a:cubicBezTo>
                      <a:pt x="320170" y="279604"/>
                      <a:pt x="395407" y="223135"/>
                      <a:pt x="398839" y="152960"/>
                    </a:cubicBezTo>
                    <a:cubicBezTo>
                      <a:pt x="400075" y="126918"/>
                      <a:pt x="389915" y="101836"/>
                      <a:pt x="369596" y="80592"/>
                    </a:cubicBezTo>
                    <a:cubicBezTo>
                      <a:pt x="334860" y="44133"/>
                      <a:pt x="275412" y="22478"/>
                      <a:pt x="210609" y="22478"/>
                    </a:cubicBezTo>
                    <a:close/>
                    <a:moveTo>
                      <a:pt x="210609" y="0"/>
                    </a:moveTo>
                    <a:cubicBezTo>
                      <a:pt x="281453" y="0"/>
                      <a:pt x="346942" y="24260"/>
                      <a:pt x="385796" y="64967"/>
                    </a:cubicBezTo>
                    <a:cubicBezTo>
                      <a:pt x="398702" y="78536"/>
                      <a:pt x="408175" y="93338"/>
                      <a:pt x="414079" y="109100"/>
                    </a:cubicBezTo>
                    <a:cubicBezTo>
                      <a:pt x="416001" y="108963"/>
                      <a:pt x="417923" y="108963"/>
                      <a:pt x="419845" y="108963"/>
                    </a:cubicBezTo>
                    <a:cubicBezTo>
                      <a:pt x="522404" y="108963"/>
                      <a:pt x="606016" y="169955"/>
                      <a:pt x="605879" y="244928"/>
                    </a:cubicBezTo>
                    <a:cubicBezTo>
                      <a:pt x="605879" y="298519"/>
                      <a:pt x="564141" y="346079"/>
                      <a:pt x="498515" y="368420"/>
                    </a:cubicBezTo>
                    <a:cubicBezTo>
                      <a:pt x="506066" y="398025"/>
                      <a:pt x="512931" y="412279"/>
                      <a:pt x="516088" y="414609"/>
                    </a:cubicBezTo>
                    <a:cubicBezTo>
                      <a:pt x="524601" y="418858"/>
                      <a:pt x="523228" y="426671"/>
                      <a:pt x="522953" y="428178"/>
                    </a:cubicBezTo>
                    <a:cubicBezTo>
                      <a:pt x="522541" y="429686"/>
                      <a:pt x="520207" y="437224"/>
                      <a:pt x="510185" y="437224"/>
                    </a:cubicBezTo>
                    <a:cubicBezTo>
                      <a:pt x="497828" y="437224"/>
                      <a:pt x="423689" y="421325"/>
                      <a:pt x="400487" y="380344"/>
                    </a:cubicBezTo>
                    <a:cubicBezTo>
                      <a:pt x="333899" y="375410"/>
                      <a:pt x="277746" y="346764"/>
                      <a:pt x="250836" y="304275"/>
                    </a:cubicBezTo>
                    <a:cubicBezTo>
                      <a:pt x="244521" y="305098"/>
                      <a:pt x="238205" y="305783"/>
                      <a:pt x="231752" y="306331"/>
                    </a:cubicBezTo>
                    <a:cubicBezTo>
                      <a:pt x="206216" y="353069"/>
                      <a:pt x="121643" y="371161"/>
                      <a:pt x="107639" y="371161"/>
                    </a:cubicBezTo>
                    <a:cubicBezTo>
                      <a:pt x="97616" y="371161"/>
                      <a:pt x="95145" y="364171"/>
                      <a:pt x="94596" y="361978"/>
                    </a:cubicBezTo>
                    <a:cubicBezTo>
                      <a:pt x="94184" y="360470"/>
                      <a:pt x="92948" y="352658"/>
                      <a:pt x="102009" y="348135"/>
                    </a:cubicBezTo>
                    <a:cubicBezTo>
                      <a:pt x="105030" y="345942"/>
                      <a:pt x="113130" y="331550"/>
                      <a:pt x="122741" y="293173"/>
                    </a:cubicBezTo>
                    <a:cubicBezTo>
                      <a:pt x="47778" y="268228"/>
                      <a:pt x="0" y="214226"/>
                      <a:pt x="0" y="153508"/>
                    </a:cubicBezTo>
                    <a:cubicBezTo>
                      <a:pt x="0" y="68804"/>
                      <a:pt x="94458" y="0"/>
                      <a:pt x="210609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5" name="îṣ1îḍe"/>
            <p:cNvGrpSpPr/>
            <p:nvPr/>
          </p:nvGrpSpPr>
          <p:grpSpPr>
            <a:xfrm>
              <a:off x="767408" y="1422290"/>
              <a:ext cx="3193827" cy="1152128"/>
              <a:chOff x="651103" y="1115577"/>
              <a:chExt cx="4176509" cy="1152128"/>
            </a:xfrm>
          </p:grpSpPr>
          <p:sp>
            <p:nvSpPr>
              <p:cNvPr id="28" name="íSľîḓé"/>
              <p:cNvSpPr txBox="1"/>
              <p:nvPr/>
            </p:nvSpPr>
            <p:spPr>
              <a:xfrm>
                <a:off x="651103" y="1115577"/>
                <a:ext cx="4176509" cy="728231"/>
              </a:xfrm>
              <a:prstGeom prst="rect">
                <a:avLst/>
              </a:prstGeom>
              <a:noFill/>
            </p:spPr>
            <p:txBody>
              <a:bodyPr wrap="square">
                <a:normAutofit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sz="1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íŝḷiḓé"/>
              <p:cNvSpPr/>
              <p:nvPr/>
            </p:nvSpPr>
            <p:spPr>
              <a:xfrm>
                <a:off x="651104" y="1843808"/>
                <a:ext cx="4176508" cy="423897"/>
              </a:xfrm>
              <a:prstGeom prst="rect">
                <a:avLst/>
              </a:prstGeom>
            </p:spPr>
            <p:txBody>
              <a:bodyPr wrap="square">
                <a:normAutofit lnSpcReduction="10000"/>
              </a:bodyPr>
              <a:lstStyle/>
              <a:p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通常规则为在</a:t>
                </a:r>
                <a:r>
                  <a:rPr lang="en-US" altLang="zh-CN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文档下中英文各使用一种字体以保持全文档统一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íṧľîḓê"/>
            <p:cNvGrpSpPr/>
            <p:nvPr/>
          </p:nvGrpSpPr>
          <p:grpSpPr>
            <a:xfrm>
              <a:off x="6665643" y="4970673"/>
              <a:ext cx="915048" cy="801190"/>
              <a:chOff x="6875091" y="4856685"/>
              <a:chExt cx="915048" cy="801190"/>
            </a:xfrm>
          </p:grpSpPr>
          <p:sp>
            <p:nvSpPr>
              <p:cNvPr id="26" name="iṣľîďé"/>
              <p:cNvSpPr/>
              <p:nvPr/>
            </p:nvSpPr>
            <p:spPr>
              <a:xfrm>
                <a:off x="6955351" y="4856685"/>
                <a:ext cx="754529" cy="49426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en-US" altLang="zh-CN" sz="2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Impact" panose="020B0806030902050204" pitchFamily="34" charset="0"/>
                  </a:rPr>
                  <a:t>20%</a:t>
                </a:r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  <p:sp>
            <p:nvSpPr>
              <p:cNvPr id="27" name="íṩḷïḓe"/>
              <p:cNvSpPr txBox="1"/>
              <p:nvPr/>
            </p:nvSpPr>
            <p:spPr>
              <a:xfrm>
                <a:off x="6875091" y="5277103"/>
                <a:ext cx="915048" cy="380772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7" name="íṣľide"/>
            <p:cNvGrpSpPr/>
            <p:nvPr/>
          </p:nvGrpSpPr>
          <p:grpSpPr>
            <a:xfrm>
              <a:off x="7867655" y="4970673"/>
              <a:ext cx="915048" cy="801190"/>
              <a:chOff x="6875091" y="4856685"/>
              <a:chExt cx="915048" cy="801190"/>
            </a:xfrm>
          </p:grpSpPr>
          <p:sp>
            <p:nvSpPr>
              <p:cNvPr id="24" name="îṡḷíḋe"/>
              <p:cNvSpPr/>
              <p:nvPr/>
            </p:nvSpPr>
            <p:spPr>
              <a:xfrm>
                <a:off x="6955351" y="4856685"/>
                <a:ext cx="754529" cy="49426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en-US" altLang="zh-CN" sz="2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Impact" panose="020B0806030902050204" pitchFamily="34" charset="0"/>
                  </a:rPr>
                  <a:t>30%</a:t>
                </a:r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  <p:sp>
            <p:nvSpPr>
              <p:cNvPr id="25" name="ïşļïḓê"/>
              <p:cNvSpPr txBox="1"/>
              <p:nvPr/>
            </p:nvSpPr>
            <p:spPr>
              <a:xfrm>
                <a:off x="6875091" y="5277103"/>
                <a:ext cx="915048" cy="380772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8" name="íS1iďè"/>
            <p:cNvGrpSpPr/>
            <p:nvPr/>
          </p:nvGrpSpPr>
          <p:grpSpPr>
            <a:xfrm>
              <a:off x="8990841" y="4970673"/>
              <a:ext cx="915048" cy="801190"/>
              <a:chOff x="6875091" y="4856685"/>
              <a:chExt cx="915048" cy="801190"/>
            </a:xfrm>
          </p:grpSpPr>
          <p:sp>
            <p:nvSpPr>
              <p:cNvPr id="22" name="is1ídê"/>
              <p:cNvSpPr/>
              <p:nvPr/>
            </p:nvSpPr>
            <p:spPr>
              <a:xfrm>
                <a:off x="6955351" y="4856685"/>
                <a:ext cx="754529" cy="49426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en-US" altLang="zh-CN" sz="2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Impact" panose="020B0806030902050204" pitchFamily="34" charset="0"/>
                  </a:rPr>
                  <a:t>35%</a:t>
                </a:r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  <p:sp>
            <p:nvSpPr>
              <p:cNvPr id="23" name="íṣļïḋè"/>
              <p:cNvSpPr txBox="1"/>
              <p:nvPr/>
            </p:nvSpPr>
            <p:spPr>
              <a:xfrm>
                <a:off x="6875091" y="5277103"/>
                <a:ext cx="915048" cy="380772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9" name="iṥḻíḍê"/>
            <p:cNvGrpSpPr/>
            <p:nvPr/>
          </p:nvGrpSpPr>
          <p:grpSpPr>
            <a:xfrm>
              <a:off x="10128448" y="4970673"/>
              <a:ext cx="915048" cy="801190"/>
              <a:chOff x="6875091" y="4856685"/>
              <a:chExt cx="915048" cy="801190"/>
            </a:xfrm>
          </p:grpSpPr>
          <p:sp>
            <p:nvSpPr>
              <p:cNvPr id="20" name="i$ḻîdé"/>
              <p:cNvSpPr/>
              <p:nvPr/>
            </p:nvSpPr>
            <p:spPr>
              <a:xfrm>
                <a:off x="6955351" y="4856685"/>
                <a:ext cx="754529" cy="494263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algn="ctr"/>
                <a:r>
                  <a:rPr lang="en-US" altLang="zh-CN" sz="2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  <a:effectLst/>
                    <a:latin typeface="Impact" panose="020B0806030902050204" pitchFamily="34" charset="0"/>
                  </a:rPr>
                  <a:t>15%</a:t>
                </a:r>
                <a:endParaRPr lang="en-US" altLang="zh-CN" sz="2800" dirty="0">
                  <a:solidFill>
                    <a:schemeClr val="tx1">
                      <a:lumMod val="95000"/>
                      <a:lumOff val="5000"/>
                    </a:schemeClr>
                  </a:solidFill>
                  <a:effectLst/>
                  <a:latin typeface="Impact" panose="020B0806030902050204" pitchFamily="34" charset="0"/>
                </a:endParaRPr>
              </a:p>
            </p:txBody>
          </p:sp>
          <p:sp>
            <p:nvSpPr>
              <p:cNvPr id="21" name="iṣľídè"/>
              <p:cNvSpPr txBox="1"/>
              <p:nvPr/>
            </p:nvSpPr>
            <p:spPr>
              <a:xfrm>
                <a:off x="6875091" y="5277103"/>
                <a:ext cx="915048" cy="380772"/>
              </a:xfrm>
              <a:prstGeom prst="rect">
                <a:avLst/>
              </a:prstGeom>
              <a:noFill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/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壹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年度工作汇报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54d90786-f329-4da7-bb33-8ba3090897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55440" y="1379868"/>
            <a:ext cx="9619631" cy="4513764"/>
            <a:chOff x="1055440" y="1379868"/>
            <a:chExt cx="9619631" cy="4513764"/>
          </a:xfrm>
        </p:grpSpPr>
        <p:grpSp>
          <p:nvGrpSpPr>
            <p:cNvPr id="6" name="ïṣļíḍè"/>
            <p:cNvGrpSpPr/>
            <p:nvPr/>
          </p:nvGrpSpPr>
          <p:grpSpPr>
            <a:xfrm>
              <a:off x="1305561" y="1379868"/>
              <a:ext cx="9369510" cy="4513764"/>
              <a:chOff x="2528748" y="1237365"/>
              <a:chExt cx="9369510" cy="4513764"/>
            </a:xfrm>
          </p:grpSpPr>
          <p:grpSp>
            <p:nvGrpSpPr>
              <p:cNvPr id="9" name="îṣľïḓe"/>
              <p:cNvGrpSpPr/>
              <p:nvPr/>
            </p:nvGrpSpPr>
            <p:grpSpPr>
              <a:xfrm rot="21412315">
                <a:off x="5858924" y="1237365"/>
                <a:ext cx="3853586" cy="3477329"/>
                <a:chOff x="-1" y="0"/>
                <a:chExt cx="7707170" cy="6954654"/>
              </a:xfrm>
            </p:grpSpPr>
            <p:sp>
              <p:nvSpPr>
                <p:cNvPr id="21" name="ïsļîḓe"/>
                <p:cNvSpPr/>
                <p:nvPr/>
              </p:nvSpPr>
              <p:spPr>
                <a:xfrm rot="21600000" flipH="1">
                  <a:off x="3974166" y="0"/>
                  <a:ext cx="3733003" cy="6954654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642" y="0"/>
                      </a:moveTo>
                      <a:lnTo>
                        <a:pt x="0" y="21117"/>
                      </a:lnTo>
                      <a:lnTo>
                        <a:pt x="1654" y="21600"/>
                      </a:lnTo>
                      <a:lnTo>
                        <a:pt x="21600" y="156"/>
                      </a:lnTo>
                      <a:lnTo>
                        <a:pt x="19642" y="0"/>
                      </a:ln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" name="ïŝľíḑé"/>
                <p:cNvSpPr/>
                <p:nvPr/>
              </p:nvSpPr>
              <p:spPr>
                <a:xfrm rot="21600000" flipH="1">
                  <a:off x="550459" y="46118"/>
                  <a:ext cx="6870387" cy="69044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8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8" y="0"/>
                        <a:pt x="10838" y="0"/>
                      </a:cubicBezTo>
                      <a:close/>
                    </a:path>
                  </a:pathLst>
                </a:custGeom>
                <a:solidFill>
                  <a:schemeClr val="accent1">
                    <a:lumMod val="10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" name="îṧ1íďé"/>
                <p:cNvSpPr/>
                <p:nvPr/>
              </p:nvSpPr>
              <p:spPr>
                <a:xfrm rot="21600000" flipH="1">
                  <a:off x="2561014" y="2080599"/>
                  <a:ext cx="2584782" cy="476099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9211" y="0"/>
                      </a:moveTo>
                      <a:lnTo>
                        <a:pt x="0" y="20894"/>
                      </a:lnTo>
                      <a:lnTo>
                        <a:pt x="2389" y="21600"/>
                      </a:lnTo>
                      <a:lnTo>
                        <a:pt x="21600" y="706"/>
                      </a:lnTo>
                      <a:cubicBezTo>
                        <a:pt x="21600" y="706"/>
                        <a:pt x="19211" y="0"/>
                        <a:pt x="19211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" name="îSlîḑé"/>
                <p:cNvSpPr/>
                <p:nvPr/>
              </p:nvSpPr>
              <p:spPr>
                <a:xfrm rot="21600000" flipH="1">
                  <a:off x="276703" y="2235067"/>
                  <a:ext cx="4582419" cy="460547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6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6" y="0"/>
                        <a:pt x="10836" y="0"/>
                      </a:cubicBezTo>
                      <a:close/>
                    </a:path>
                  </a:pathLst>
                </a:custGeom>
                <a:solidFill>
                  <a:schemeClr val="accent2">
                    <a:lumMod val="10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" name="iṡḷïḑê"/>
                <p:cNvSpPr/>
                <p:nvPr/>
              </p:nvSpPr>
              <p:spPr>
                <a:xfrm rot="21600000" flipH="1">
                  <a:off x="1143529" y="4216886"/>
                  <a:ext cx="1447101" cy="248190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332" y="0"/>
                      </a:moveTo>
                      <a:lnTo>
                        <a:pt x="0" y="20246"/>
                      </a:lnTo>
                      <a:lnTo>
                        <a:pt x="4266" y="21600"/>
                      </a:lnTo>
                      <a:lnTo>
                        <a:pt x="21600" y="1354"/>
                      </a:lnTo>
                      <a:cubicBezTo>
                        <a:pt x="21600" y="1354"/>
                        <a:pt x="17332" y="0"/>
                        <a:pt x="17332" y="0"/>
                      </a:cubicBezTo>
                      <a:close/>
                    </a:path>
                  </a:pathLst>
                </a:custGeom>
                <a:solidFill>
                  <a:schemeClr val="tx2">
                    <a:lumMod val="20000"/>
                    <a:lumOff val="80000"/>
                  </a:schemeClr>
                </a:solidFill>
                <a:ln w="6350" cap="flat">
                  <a:solidFill>
                    <a:srgbClr val="CFCFCF"/>
                  </a:solidFill>
                  <a:prstDash val="solid"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" name="iSlîḓé"/>
                <p:cNvSpPr/>
                <p:nvPr/>
              </p:nvSpPr>
              <p:spPr>
                <a:xfrm rot="21600000" flipH="1">
                  <a:off x="-1" y="4363523"/>
                  <a:ext cx="2314559" cy="232638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38" y="0"/>
                      </a:moveTo>
                      <a:lnTo>
                        <a:pt x="0" y="21600"/>
                      </a:lnTo>
                      <a:lnTo>
                        <a:pt x="21600" y="18579"/>
                      </a:lnTo>
                      <a:cubicBezTo>
                        <a:pt x="21600" y="18579"/>
                        <a:pt x="10838" y="0"/>
                        <a:pt x="10838" y="0"/>
                      </a:cubicBezTo>
                      <a:close/>
                    </a:path>
                  </a:pathLst>
                </a:custGeom>
                <a:solidFill>
                  <a:schemeClr val="accent3">
                    <a:lumMod val="10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10" name="iŝḷíḋè"/>
              <p:cNvSpPr txBox="1"/>
              <p:nvPr/>
            </p:nvSpPr>
            <p:spPr>
              <a:xfrm>
                <a:off x="2528748" y="2292856"/>
                <a:ext cx="3514249" cy="452261"/>
              </a:xfrm>
              <a:prstGeom prst="rect">
                <a:avLst/>
              </a:prstGeom>
              <a:noFill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24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" name="ïSľîḍe"/>
              <p:cNvSpPr/>
              <p:nvPr/>
            </p:nvSpPr>
            <p:spPr>
              <a:xfrm>
                <a:off x="2528748" y="2839100"/>
                <a:ext cx="3396491" cy="811452"/>
              </a:xfrm>
              <a:prstGeom prst="rect">
                <a:avLst/>
              </a:prstGeom>
              <a:ln w="12700">
                <a:miter lim="400000"/>
              </a:ln>
            </p:spPr>
            <p:txBody>
              <a:bodyPr wrap="square" lIns="0" tIns="0" rIns="0" bIns="0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此部分内容作为文字排版占位显示（建议使用主题字体）。如需更改请在（设置形状格式）菜单下（文本选项）中调整。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" name="išļíḑè"/>
              <p:cNvSpPr/>
              <p:nvPr/>
            </p:nvSpPr>
            <p:spPr>
              <a:xfrm>
                <a:off x="9544274" y="2956838"/>
                <a:ext cx="2352943" cy="50362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" name="îṡļïḓè"/>
              <p:cNvSpPr/>
              <p:nvPr/>
            </p:nvSpPr>
            <p:spPr>
              <a:xfrm>
                <a:off x="4166236" y="5215968"/>
                <a:ext cx="2352943" cy="535161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4" name="iSlíḋé"/>
              <p:cNvSpPr/>
              <p:nvPr/>
            </p:nvSpPr>
            <p:spPr>
              <a:xfrm>
                <a:off x="9083383" y="5215969"/>
                <a:ext cx="2352943" cy="535160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square" lIns="0" tIns="0" rIns="0" bIns="0" anchor="t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5" name="ís1îḋe"/>
              <p:cNvSpPr/>
              <p:nvPr/>
            </p:nvSpPr>
            <p:spPr>
              <a:xfrm>
                <a:off x="8420307" y="2573254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none" lIns="25400" tIns="25400" rIns="25400" bIns="2540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1</a:t>
                </a:r>
                <a:endParaRPr lang="en-US" altLang="zh-CN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6" name="ï$ḻïďé"/>
              <p:cNvSpPr/>
              <p:nvPr/>
            </p:nvSpPr>
            <p:spPr>
              <a:xfrm>
                <a:off x="5631973" y="4214703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none" lIns="25400" tIns="25400" rIns="25400" bIns="2540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3</a:t>
                </a:r>
                <a:endParaRPr lang="en-US" altLang="zh-CN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7" name="iṥḻïḑé"/>
              <p:cNvSpPr/>
              <p:nvPr/>
            </p:nvSpPr>
            <p:spPr>
              <a:xfrm>
                <a:off x="7826367" y="4217120"/>
                <a:ext cx="887206" cy="887204"/>
              </a:xfrm>
              <a:prstGeom prst="ellipse">
                <a:avLst/>
              </a:prstGeom>
              <a:solidFill>
                <a:schemeClr val="bg1"/>
              </a:solidFill>
              <a:ln w="9525" cap="flat">
                <a:solidFill>
                  <a:srgbClr val="CFCFCF"/>
                </a:solidFill>
                <a:prstDash val="solid"/>
                <a:miter lim="400000"/>
              </a:ln>
              <a:effectLst/>
            </p:spPr>
            <p:txBody>
              <a:bodyPr wrap="none" lIns="25400" tIns="25400" rIns="25400" bIns="25400" anchor="ctr">
                <a:normAutofit/>
              </a:bodyPr>
              <a:lstStyle/>
              <a:p>
                <a:pPr algn="ctr">
                  <a:defRPr sz="3200">
                    <a:solidFill>
                      <a:srgbClr val="FFFFFF"/>
                    </a:solidFill>
                  </a:defRPr>
                </a:pPr>
                <a:r>
                  <a:rPr lang="en-US" altLang="zh-CN" sz="2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2</a:t>
                </a:r>
                <a:endParaRPr lang="en-US" altLang="zh-CN" sz="2800" b="1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" name="íšľïdè"/>
              <p:cNvSpPr/>
              <p:nvPr/>
            </p:nvSpPr>
            <p:spPr>
              <a:xfrm>
                <a:off x="9545315" y="2654297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5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5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iś1íḋe"/>
              <p:cNvSpPr/>
              <p:nvPr/>
            </p:nvSpPr>
            <p:spPr>
              <a:xfrm>
                <a:off x="4167277" y="4913428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5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5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iśḷïḋè"/>
              <p:cNvSpPr/>
              <p:nvPr/>
            </p:nvSpPr>
            <p:spPr>
              <a:xfrm>
                <a:off x="9084424" y="4913428"/>
                <a:ext cx="2352943" cy="281464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</p:spPr>
            <p:txBody>
              <a:bodyPr wrap="none" lIns="0" tIns="0" rIns="0" bIns="0" anchor="ctr">
                <a:normAutofit/>
              </a:bodyPr>
              <a:lstStyle/>
              <a:p>
                <a:r>
                  <a:rPr lang="zh-CN" altLang="en-US" sz="15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5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7" name="直接连接符 6"/>
            <p:cNvCxnSpPr/>
            <p:nvPr/>
          </p:nvCxnSpPr>
          <p:spPr>
            <a:xfrm>
              <a:off x="1055440" y="2342744"/>
              <a:ext cx="4265655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直接连接符 7"/>
            <p:cNvCxnSpPr/>
            <p:nvPr/>
          </p:nvCxnSpPr>
          <p:spPr>
            <a:xfrm>
              <a:off x="1055440" y="3907384"/>
              <a:ext cx="3607347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114295" flipH="1">
            <a:off x="3029768" y="1390650"/>
            <a:ext cx="2732983" cy="40767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9171" y="2185944"/>
            <a:ext cx="3340599" cy="334059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998315" y="314025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点击输入需要的文字内容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75853" y="353307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  <a:endParaRPr lang="en-US" altLang="zh-CN" dirty="0">
              <a:cs typeface="+mn-ea"/>
              <a:sym typeface="+mn-lt"/>
            </a:endParaRP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844298" y="483469"/>
            <a:ext cx="2351246" cy="206023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369234" y="24087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  <a:endParaRPr lang="zh-CN" altLang="en-US" sz="40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7095310" y="2901307"/>
            <a:ext cx="3119409" cy="160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998315" y="218594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cs typeface="+mn-ea"/>
                <a:sym typeface="+mn-lt"/>
              </a:rPr>
              <a:t>工作完成情况</a:t>
            </a:r>
            <a:endParaRPr lang="zh-CN" altLang="en-US" sz="4000" dirty="0"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-241299" y="496880"/>
            <a:ext cx="2944666" cy="4392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8cae10a8-af75-4788-8fec-2f68ef68c81e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70229" y="1123950"/>
            <a:ext cx="10051543" cy="4869632"/>
            <a:chOff x="1070229" y="1123950"/>
            <a:chExt cx="10051543" cy="4869632"/>
          </a:xfrm>
        </p:grpSpPr>
        <p:grpSp>
          <p:nvGrpSpPr>
            <p:cNvPr id="6" name="ísḷiḓe"/>
            <p:cNvGrpSpPr/>
            <p:nvPr/>
          </p:nvGrpSpPr>
          <p:grpSpPr>
            <a:xfrm>
              <a:off x="3026662" y="1556792"/>
              <a:ext cx="2650390" cy="2590974"/>
              <a:chOff x="983432" y="2060848"/>
              <a:chExt cx="2504417" cy="2448272"/>
            </a:xfrm>
          </p:grpSpPr>
          <p:grpSp>
            <p:nvGrpSpPr>
              <p:cNvPr id="24" name="îślíḓè"/>
              <p:cNvGrpSpPr/>
              <p:nvPr/>
            </p:nvGrpSpPr>
            <p:grpSpPr>
              <a:xfrm>
                <a:off x="983432" y="2438976"/>
                <a:ext cx="1279879" cy="1992064"/>
                <a:chOff x="983432" y="2438976"/>
                <a:chExt cx="1279879" cy="1992064"/>
              </a:xfrm>
            </p:grpSpPr>
            <p:sp>
              <p:nvSpPr>
                <p:cNvPr id="86" name="íṩľîḋè"/>
                <p:cNvSpPr/>
                <p:nvPr/>
              </p:nvSpPr>
              <p:spPr bwMode="auto">
                <a:xfrm>
                  <a:off x="2073342" y="3852679"/>
                  <a:ext cx="189969" cy="130805"/>
                </a:xfrm>
                <a:custGeom>
                  <a:avLst/>
                  <a:gdLst/>
                  <a:ahLst/>
                  <a:cxnLst>
                    <a:cxn ang="0">
                      <a:pos x="204" y="85"/>
                    </a:cxn>
                    <a:cxn ang="0">
                      <a:pos x="21" y="29"/>
                    </a:cxn>
                    <a:cxn ang="0">
                      <a:pos x="104" y="115"/>
                    </a:cxn>
                    <a:cxn ang="0">
                      <a:pos x="173" y="140"/>
                    </a:cxn>
                    <a:cxn ang="0">
                      <a:pos x="159" y="118"/>
                    </a:cxn>
                    <a:cxn ang="0">
                      <a:pos x="204" y="85"/>
                    </a:cxn>
                  </a:cxnLst>
                  <a:rect l="0" t="0" r="r" b="b"/>
                  <a:pathLst>
                    <a:path w="219" h="151">
                      <a:moveTo>
                        <a:pt x="204" y="85"/>
                      </a:moveTo>
                      <a:cubicBezTo>
                        <a:pt x="150" y="0"/>
                        <a:pt x="23" y="25"/>
                        <a:pt x="21" y="29"/>
                      </a:cubicBezTo>
                      <a:cubicBezTo>
                        <a:pt x="21" y="29"/>
                        <a:pt x="0" y="49"/>
                        <a:pt x="104" y="115"/>
                      </a:cubicBezTo>
                      <a:cubicBezTo>
                        <a:pt x="143" y="139"/>
                        <a:pt x="173" y="151"/>
                        <a:pt x="173" y="140"/>
                      </a:cubicBezTo>
                      <a:cubicBezTo>
                        <a:pt x="173" y="135"/>
                        <a:pt x="168" y="128"/>
                        <a:pt x="159" y="118"/>
                      </a:cubicBezTo>
                      <a:cubicBezTo>
                        <a:pt x="195" y="121"/>
                        <a:pt x="219" y="109"/>
                        <a:pt x="204" y="85"/>
                      </a:cubicBezTo>
                      <a:close/>
                    </a:path>
                  </a:pathLst>
                </a:custGeom>
                <a:solidFill>
                  <a:srgbClr val="F7D2BA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7" name="iṩ1ïḑê"/>
                <p:cNvSpPr/>
                <p:nvPr/>
              </p:nvSpPr>
              <p:spPr bwMode="auto">
                <a:xfrm>
                  <a:off x="1046621" y="4167416"/>
                  <a:ext cx="106657" cy="152539"/>
                </a:xfrm>
                <a:custGeom>
                  <a:avLst/>
                  <a:gdLst/>
                  <a:ahLst/>
                  <a:cxnLst>
                    <a:cxn ang="0">
                      <a:pos x="117" y="72"/>
                    </a:cxn>
                    <a:cxn ang="0">
                      <a:pos x="75" y="15"/>
                    </a:cxn>
                    <a:cxn ang="0">
                      <a:pos x="52" y="167"/>
                    </a:cxn>
                    <a:cxn ang="0">
                      <a:pos x="98" y="120"/>
                    </a:cxn>
                    <a:cxn ang="0">
                      <a:pos x="112" y="128"/>
                    </a:cxn>
                    <a:cxn ang="0">
                      <a:pos x="117" y="72"/>
                    </a:cxn>
                  </a:cxnLst>
                  <a:rect l="0" t="0" r="r" b="b"/>
                  <a:pathLst>
                    <a:path w="123" h="176">
                      <a:moveTo>
                        <a:pt x="117" y="72"/>
                      </a:moveTo>
                      <a:cubicBezTo>
                        <a:pt x="102" y="0"/>
                        <a:pt x="75" y="15"/>
                        <a:pt x="75" y="15"/>
                      </a:cubicBezTo>
                      <a:cubicBezTo>
                        <a:pt x="66" y="26"/>
                        <a:pt x="0" y="136"/>
                        <a:pt x="52" y="167"/>
                      </a:cubicBezTo>
                      <a:cubicBezTo>
                        <a:pt x="67" y="176"/>
                        <a:pt x="87" y="152"/>
                        <a:pt x="98" y="120"/>
                      </a:cubicBezTo>
                      <a:cubicBezTo>
                        <a:pt x="103" y="126"/>
                        <a:pt x="108" y="129"/>
                        <a:pt x="112" y="128"/>
                      </a:cubicBezTo>
                      <a:cubicBezTo>
                        <a:pt x="122" y="126"/>
                        <a:pt x="123" y="101"/>
                        <a:pt x="117" y="72"/>
                      </a:cubicBezTo>
                      <a:close/>
                    </a:path>
                  </a:pathLst>
                </a:custGeom>
                <a:solidFill>
                  <a:srgbClr val="F7D2BA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8" name="iṩ1îďé"/>
                <p:cNvSpPr/>
                <p:nvPr/>
              </p:nvSpPr>
              <p:spPr bwMode="auto">
                <a:xfrm>
                  <a:off x="1378866" y="3673174"/>
                  <a:ext cx="522819" cy="757866"/>
                </a:xfrm>
                <a:custGeom>
                  <a:avLst/>
                  <a:gdLst/>
                  <a:ahLst/>
                  <a:cxnLst>
                    <a:cxn ang="0">
                      <a:pos x="593" y="326"/>
                    </a:cxn>
                    <a:cxn ang="0">
                      <a:pos x="381" y="326"/>
                    </a:cxn>
                    <a:cxn ang="0">
                      <a:pos x="299" y="120"/>
                    </a:cxn>
                    <a:cxn ang="0">
                      <a:pos x="52" y="49"/>
                    </a:cxn>
                    <a:cxn ang="0">
                      <a:pos x="111" y="299"/>
                    </a:cxn>
                    <a:cxn ang="0">
                      <a:pos x="198" y="366"/>
                    </a:cxn>
                    <a:cxn ang="0">
                      <a:pos x="198" y="395"/>
                    </a:cxn>
                    <a:cxn ang="0">
                      <a:pos x="207" y="405"/>
                    </a:cxn>
                    <a:cxn ang="0">
                      <a:pos x="380" y="405"/>
                    </a:cxn>
                    <a:cxn ang="0">
                      <a:pos x="380" y="827"/>
                    </a:cxn>
                    <a:cxn ang="0">
                      <a:pos x="222" y="874"/>
                    </a:cxn>
                    <a:cxn ang="0">
                      <a:pos x="578" y="874"/>
                    </a:cxn>
                    <a:cxn ang="0">
                      <a:pos x="420" y="827"/>
                    </a:cxn>
                    <a:cxn ang="0">
                      <a:pos x="420" y="405"/>
                    </a:cxn>
                    <a:cxn ang="0">
                      <a:pos x="593" y="405"/>
                    </a:cxn>
                    <a:cxn ang="0">
                      <a:pos x="603" y="395"/>
                    </a:cxn>
                    <a:cxn ang="0">
                      <a:pos x="603" y="336"/>
                    </a:cxn>
                    <a:cxn ang="0">
                      <a:pos x="593" y="326"/>
                    </a:cxn>
                  </a:cxnLst>
                  <a:rect l="0" t="0" r="r" b="b"/>
                  <a:pathLst>
                    <a:path w="603" h="874">
                      <a:moveTo>
                        <a:pt x="593" y="326"/>
                      </a:moveTo>
                      <a:cubicBezTo>
                        <a:pt x="381" y="326"/>
                        <a:pt x="381" y="326"/>
                        <a:pt x="381" y="326"/>
                      </a:cubicBezTo>
                      <a:cubicBezTo>
                        <a:pt x="394" y="269"/>
                        <a:pt x="364" y="188"/>
                        <a:pt x="299" y="120"/>
                      </a:cubicBezTo>
                      <a:cubicBezTo>
                        <a:pt x="214" y="31"/>
                        <a:pt x="104" y="0"/>
                        <a:pt x="52" y="49"/>
                      </a:cubicBezTo>
                      <a:cubicBezTo>
                        <a:pt x="0" y="99"/>
                        <a:pt x="26" y="211"/>
                        <a:pt x="111" y="299"/>
                      </a:cubicBezTo>
                      <a:cubicBezTo>
                        <a:pt x="138" y="328"/>
                        <a:pt x="168" y="350"/>
                        <a:pt x="198" y="366"/>
                      </a:cubicBezTo>
                      <a:cubicBezTo>
                        <a:pt x="198" y="395"/>
                        <a:pt x="198" y="395"/>
                        <a:pt x="198" y="395"/>
                      </a:cubicBezTo>
                      <a:cubicBezTo>
                        <a:pt x="198" y="401"/>
                        <a:pt x="202" y="405"/>
                        <a:pt x="207" y="405"/>
                      </a:cubicBezTo>
                      <a:cubicBezTo>
                        <a:pt x="380" y="405"/>
                        <a:pt x="380" y="405"/>
                        <a:pt x="380" y="405"/>
                      </a:cubicBezTo>
                      <a:cubicBezTo>
                        <a:pt x="380" y="827"/>
                        <a:pt x="380" y="827"/>
                        <a:pt x="380" y="827"/>
                      </a:cubicBezTo>
                      <a:cubicBezTo>
                        <a:pt x="314" y="830"/>
                        <a:pt x="250" y="845"/>
                        <a:pt x="222" y="874"/>
                      </a:cubicBezTo>
                      <a:cubicBezTo>
                        <a:pt x="578" y="874"/>
                        <a:pt x="578" y="874"/>
                        <a:pt x="578" y="874"/>
                      </a:cubicBezTo>
                      <a:cubicBezTo>
                        <a:pt x="550" y="845"/>
                        <a:pt x="487" y="830"/>
                        <a:pt x="420" y="827"/>
                      </a:cubicBezTo>
                      <a:cubicBezTo>
                        <a:pt x="420" y="405"/>
                        <a:pt x="420" y="405"/>
                        <a:pt x="420" y="405"/>
                      </a:cubicBezTo>
                      <a:cubicBezTo>
                        <a:pt x="593" y="405"/>
                        <a:pt x="593" y="405"/>
                        <a:pt x="593" y="405"/>
                      </a:cubicBezTo>
                      <a:cubicBezTo>
                        <a:pt x="598" y="405"/>
                        <a:pt x="603" y="401"/>
                        <a:pt x="603" y="395"/>
                      </a:cubicBezTo>
                      <a:cubicBezTo>
                        <a:pt x="603" y="336"/>
                        <a:pt x="603" y="336"/>
                        <a:pt x="603" y="336"/>
                      </a:cubicBezTo>
                      <a:cubicBezTo>
                        <a:pt x="603" y="330"/>
                        <a:pt x="598" y="326"/>
                        <a:pt x="593" y="326"/>
                      </a:cubicBezTo>
                      <a:close/>
                    </a:path>
                  </a:pathLst>
                </a:custGeom>
                <a:solidFill>
                  <a:srgbClr val="EDA44C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9" name="ïśľîďe"/>
                <p:cNvSpPr/>
                <p:nvPr/>
              </p:nvSpPr>
              <p:spPr bwMode="auto">
                <a:xfrm>
                  <a:off x="1056280" y="3057383"/>
                  <a:ext cx="594057" cy="618206"/>
                </a:xfrm>
                <a:custGeom>
                  <a:avLst/>
                  <a:gdLst/>
                  <a:ahLst/>
                  <a:cxnLst>
                    <a:cxn ang="0">
                      <a:pos x="554" y="226"/>
                    </a:cxn>
                    <a:cxn ang="0">
                      <a:pos x="454" y="55"/>
                    </a:cxn>
                    <a:cxn ang="0">
                      <a:pos x="387" y="5"/>
                    </a:cxn>
                    <a:cxn ang="0">
                      <a:pos x="300" y="9"/>
                    </a:cxn>
                    <a:cxn ang="0">
                      <a:pos x="166" y="77"/>
                    </a:cxn>
                    <a:cxn ang="0">
                      <a:pos x="34" y="179"/>
                    </a:cxn>
                    <a:cxn ang="0">
                      <a:pos x="14" y="202"/>
                    </a:cxn>
                    <a:cxn ang="0">
                      <a:pos x="8" y="236"/>
                    </a:cxn>
                    <a:cxn ang="0">
                      <a:pos x="34" y="293"/>
                    </a:cxn>
                    <a:cxn ang="0">
                      <a:pos x="91" y="401"/>
                    </a:cxn>
                    <a:cxn ang="0">
                      <a:pos x="130" y="461"/>
                    </a:cxn>
                    <a:cxn ang="0">
                      <a:pos x="83" y="508"/>
                    </a:cxn>
                    <a:cxn ang="0">
                      <a:pos x="142" y="608"/>
                    </a:cxn>
                    <a:cxn ang="0">
                      <a:pos x="243" y="609"/>
                    </a:cxn>
                    <a:cxn ang="0">
                      <a:pos x="257" y="627"/>
                    </a:cxn>
                    <a:cxn ang="0">
                      <a:pos x="313" y="690"/>
                    </a:cxn>
                    <a:cxn ang="0">
                      <a:pos x="364" y="713"/>
                    </a:cxn>
                    <a:cxn ang="0">
                      <a:pos x="487" y="693"/>
                    </a:cxn>
                    <a:cxn ang="0">
                      <a:pos x="685" y="523"/>
                    </a:cxn>
                    <a:cxn ang="0">
                      <a:pos x="554" y="226"/>
                    </a:cxn>
                  </a:cxnLst>
                  <a:rect l="0" t="0" r="r" b="b"/>
                  <a:pathLst>
                    <a:path w="685" h="713">
                      <a:moveTo>
                        <a:pt x="554" y="226"/>
                      </a:moveTo>
                      <a:cubicBezTo>
                        <a:pt x="521" y="173"/>
                        <a:pt x="492" y="104"/>
                        <a:pt x="454" y="55"/>
                      </a:cubicBezTo>
                      <a:cubicBezTo>
                        <a:pt x="434" y="31"/>
                        <a:pt x="419" y="12"/>
                        <a:pt x="387" y="5"/>
                      </a:cubicBezTo>
                      <a:cubicBezTo>
                        <a:pt x="358" y="0"/>
                        <a:pt x="328" y="3"/>
                        <a:pt x="300" y="9"/>
                      </a:cubicBezTo>
                      <a:cubicBezTo>
                        <a:pt x="249" y="20"/>
                        <a:pt x="210" y="52"/>
                        <a:pt x="166" y="77"/>
                      </a:cubicBezTo>
                      <a:cubicBezTo>
                        <a:pt x="119" y="102"/>
                        <a:pt x="74" y="143"/>
                        <a:pt x="34" y="179"/>
                      </a:cubicBezTo>
                      <a:cubicBezTo>
                        <a:pt x="26" y="186"/>
                        <a:pt x="20" y="194"/>
                        <a:pt x="14" y="202"/>
                      </a:cubicBezTo>
                      <a:cubicBezTo>
                        <a:pt x="3" y="219"/>
                        <a:pt x="0" y="218"/>
                        <a:pt x="8" y="236"/>
                      </a:cubicBezTo>
                      <a:cubicBezTo>
                        <a:pt x="17" y="255"/>
                        <a:pt x="25" y="274"/>
                        <a:pt x="34" y="293"/>
                      </a:cubicBezTo>
                      <a:cubicBezTo>
                        <a:pt x="51" y="330"/>
                        <a:pt x="70" y="366"/>
                        <a:pt x="91" y="401"/>
                      </a:cubicBezTo>
                      <a:cubicBezTo>
                        <a:pt x="103" y="421"/>
                        <a:pt x="116" y="441"/>
                        <a:pt x="130" y="461"/>
                      </a:cubicBezTo>
                      <a:cubicBezTo>
                        <a:pt x="86" y="473"/>
                        <a:pt x="83" y="508"/>
                        <a:pt x="83" y="508"/>
                      </a:cubicBezTo>
                      <a:cubicBezTo>
                        <a:pt x="77" y="543"/>
                        <a:pt x="95" y="572"/>
                        <a:pt x="142" y="608"/>
                      </a:cubicBezTo>
                      <a:cubicBezTo>
                        <a:pt x="169" y="629"/>
                        <a:pt x="214" y="619"/>
                        <a:pt x="243" y="609"/>
                      </a:cubicBezTo>
                      <a:cubicBezTo>
                        <a:pt x="248" y="615"/>
                        <a:pt x="252" y="621"/>
                        <a:pt x="257" y="627"/>
                      </a:cubicBezTo>
                      <a:cubicBezTo>
                        <a:pt x="275" y="649"/>
                        <a:pt x="292" y="669"/>
                        <a:pt x="313" y="690"/>
                      </a:cubicBezTo>
                      <a:cubicBezTo>
                        <a:pt x="329" y="706"/>
                        <a:pt x="342" y="713"/>
                        <a:pt x="364" y="713"/>
                      </a:cubicBezTo>
                      <a:cubicBezTo>
                        <a:pt x="403" y="712"/>
                        <a:pt x="451" y="711"/>
                        <a:pt x="487" y="693"/>
                      </a:cubicBezTo>
                      <a:cubicBezTo>
                        <a:pt x="538" y="666"/>
                        <a:pt x="653" y="571"/>
                        <a:pt x="685" y="523"/>
                      </a:cubicBezTo>
                      <a:cubicBezTo>
                        <a:pt x="685" y="523"/>
                        <a:pt x="619" y="333"/>
                        <a:pt x="554" y="226"/>
                      </a:cubicBezTo>
                      <a:close/>
                    </a:path>
                  </a:pathLst>
                </a:custGeom>
                <a:solidFill>
                  <a:srgbClr val="F7D2BA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0" name="išľiḍè"/>
                <p:cNvSpPr/>
                <p:nvPr/>
              </p:nvSpPr>
              <p:spPr bwMode="auto">
                <a:xfrm>
                  <a:off x="1459563" y="3234272"/>
                  <a:ext cx="80496" cy="97198"/>
                </a:xfrm>
                <a:custGeom>
                  <a:avLst/>
                  <a:gdLst/>
                  <a:ahLst/>
                  <a:cxnLst>
                    <a:cxn ang="0">
                      <a:pos x="66" y="11"/>
                    </a:cxn>
                    <a:cxn ang="0">
                      <a:pos x="69" y="100"/>
                    </a:cxn>
                    <a:cxn ang="0">
                      <a:pos x="20" y="96"/>
                    </a:cxn>
                    <a:cxn ang="0">
                      <a:pos x="0" y="36"/>
                    </a:cxn>
                    <a:cxn ang="0">
                      <a:pos x="20" y="36"/>
                    </a:cxn>
                    <a:cxn ang="0">
                      <a:pos x="31" y="78"/>
                    </a:cxn>
                    <a:cxn ang="0">
                      <a:pos x="60" y="80"/>
                    </a:cxn>
                    <a:cxn ang="0">
                      <a:pos x="49" y="21"/>
                    </a:cxn>
                    <a:cxn ang="0">
                      <a:pos x="66" y="11"/>
                    </a:cxn>
                  </a:cxnLst>
                  <a:rect l="0" t="0" r="r" b="b"/>
                  <a:pathLst>
                    <a:path w="93" h="112">
                      <a:moveTo>
                        <a:pt x="66" y="11"/>
                      </a:moveTo>
                      <a:cubicBezTo>
                        <a:pt x="81" y="32"/>
                        <a:pt x="93" y="80"/>
                        <a:pt x="69" y="100"/>
                      </a:cubicBezTo>
                      <a:cubicBezTo>
                        <a:pt x="54" y="112"/>
                        <a:pt x="33" y="107"/>
                        <a:pt x="20" y="96"/>
                      </a:cubicBezTo>
                      <a:cubicBezTo>
                        <a:pt x="5" y="81"/>
                        <a:pt x="1" y="56"/>
                        <a:pt x="0" y="36"/>
                      </a:cubicBezTo>
                      <a:cubicBezTo>
                        <a:pt x="0" y="24"/>
                        <a:pt x="19" y="23"/>
                        <a:pt x="20" y="36"/>
                      </a:cubicBezTo>
                      <a:cubicBezTo>
                        <a:pt x="20" y="51"/>
                        <a:pt x="23" y="66"/>
                        <a:pt x="31" y="78"/>
                      </a:cubicBezTo>
                      <a:cubicBezTo>
                        <a:pt x="37" y="88"/>
                        <a:pt x="54" y="92"/>
                        <a:pt x="60" y="80"/>
                      </a:cubicBezTo>
                      <a:cubicBezTo>
                        <a:pt x="68" y="64"/>
                        <a:pt x="59" y="35"/>
                        <a:pt x="49" y="21"/>
                      </a:cubicBezTo>
                      <a:cubicBezTo>
                        <a:pt x="42" y="11"/>
                        <a:pt x="58" y="0"/>
                        <a:pt x="66" y="11"/>
                      </a:cubicBez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1" name="ïsļïďé"/>
                <p:cNvSpPr/>
                <p:nvPr/>
              </p:nvSpPr>
              <p:spPr bwMode="auto">
                <a:xfrm>
                  <a:off x="1305213" y="3321811"/>
                  <a:ext cx="90155" cy="96393"/>
                </a:xfrm>
                <a:custGeom>
                  <a:avLst/>
                  <a:gdLst/>
                  <a:ahLst/>
                  <a:cxnLst>
                    <a:cxn ang="0">
                      <a:pos x="67" y="9"/>
                    </a:cxn>
                    <a:cxn ang="0">
                      <a:pos x="79" y="98"/>
                    </a:cxn>
                    <a:cxn ang="0">
                      <a:pos x="30" y="97"/>
                    </a:cxn>
                    <a:cxn ang="0">
                      <a:pos x="3" y="42"/>
                    </a:cxn>
                    <a:cxn ang="0">
                      <a:pos x="22" y="39"/>
                    </a:cxn>
                    <a:cxn ang="0">
                      <a:pos x="39" y="78"/>
                    </a:cxn>
                    <a:cxn ang="0">
                      <a:pos x="69" y="80"/>
                    </a:cxn>
                    <a:cxn ang="0">
                      <a:pos x="52" y="21"/>
                    </a:cxn>
                    <a:cxn ang="0">
                      <a:pos x="67" y="9"/>
                    </a:cxn>
                  </a:cxnLst>
                  <a:rect l="0" t="0" r="r" b="b"/>
                  <a:pathLst>
                    <a:path w="104" h="111">
                      <a:moveTo>
                        <a:pt x="67" y="9"/>
                      </a:moveTo>
                      <a:cubicBezTo>
                        <a:pt x="84" y="28"/>
                        <a:pt x="104" y="78"/>
                        <a:pt x="79" y="98"/>
                      </a:cubicBezTo>
                      <a:cubicBezTo>
                        <a:pt x="65" y="111"/>
                        <a:pt x="44" y="108"/>
                        <a:pt x="30" y="97"/>
                      </a:cubicBezTo>
                      <a:cubicBezTo>
                        <a:pt x="14" y="84"/>
                        <a:pt x="6" y="62"/>
                        <a:pt x="3" y="42"/>
                      </a:cubicBezTo>
                      <a:cubicBezTo>
                        <a:pt x="0" y="30"/>
                        <a:pt x="19" y="27"/>
                        <a:pt x="22" y="39"/>
                      </a:cubicBezTo>
                      <a:cubicBezTo>
                        <a:pt x="24" y="53"/>
                        <a:pt x="30" y="67"/>
                        <a:pt x="39" y="78"/>
                      </a:cubicBezTo>
                      <a:cubicBezTo>
                        <a:pt x="45" y="87"/>
                        <a:pt x="63" y="93"/>
                        <a:pt x="69" y="80"/>
                      </a:cubicBezTo>
                      <a:cubicBezTo>
                        <a:pt x="77" y="63"/>
                        <a:pt x="63" y="34"/>
                        <a:pt x="52" y="21"/>
                      </a:cubicBezTo>
                      <a:cubicBezTo>
                        <a:pt x="44" y="12"/>
                        <a:pt x="59" y="0"/>
                        <a:pt x="67" y="9"/>
                      </a:cubicBez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2" name="îṥ1íďé"/>
                <p:cNvSpPr/>
                <p:nvPr/>
              </p:nvSpPr>
              <p:spPr bwMode="auto">
                <a:xfrm>
                  <a:off x="1414284" y="3181346"/>
                  <a:ext cx="111084" cy="37229"/>
                </a:xfrm>
                <a:custGeom>
                  <a:avLst/>
                  <a:gdLst/>
                  <a:ahLst/>
                  <a:cxnLst>
                    <a:cxn ang="0">
                      <a:pos x="114" y="19"/>
                    </a:cxn>
                    <a:cxn ang="0">
                      <a:pos x="77" y="14"/>
                    </a:cxn>
                    <a:cxn ang="0">
                      <a:pos x="15" y="38"/>
                    </a:cxn>
                    <a:cxn ang="0">
                      <a:pos x="7" y="28"/>
                    </a:cxn>
                    <a:cxn ang="0">
                      <a:pos x="73" y="1"/>
                    </a:cxn>
                    <a:cxn ang="0">
                      <a:pos x="121" y="9"/>
                    </a:cxn>
                    <a:cxn ang="0">
                      <a:pos x="114" y="19"/>
                    </a:cxn>
                  </a:cxnLst>
                  <a:rect l="0" t="0" r="r" b="b"/>
                  <a:pathLst>
                    <a:path w="128" h="43">
                      <a:moveTo>
                        <a:pt x="114" y="19"/>
                      </a:moveTo>
                      <a:cubicBezTo>
                        <a:pt x="95" y="11"/>
                        <a:pt x="86" y="14"/>
                        <a:pt x="77" y="14"/>
                      </a:cubicBezTo>
                      <a:cubicBezTo>
                        <a:pt x="55" y="14"/>
                        <a:pt x="32" y="25"/>
                        <a:pt x="15" y="38"/>
                      </a:cubicBezTo>
                      <a:cubicBezTo>
                        <a:pt x="8" y="43"/>
                        <a:pt x="0" y="33"/>
                        <a:pt x="7" y="28"/>
                      </a:cubicBezTo>
                      <a:cubicBezTo>
                        <a:pt x="25" y="15"/>
                        <a:pt x="52" y="1"/>
                        <a:pt x="73" y="1"/>
                      </a:cubicBezTo>
                      <a:cubicBezTo>
                        <a:pt x="83" y="1"/>
                        <a:pt x="103" y="0"/>
                        <a:pt x="121" y="9"/>
                      </a:cubicBezTo>
                      <a:cubicBezTo>
                        <a:pt x="128" y="13"/>
                        <a:pt x="121" y="24"/>
                        <a:pt x="114" y="19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3" name="i$1îḋe"/>
                <p:cNvSpPr/>
                <p:nvPr/>
              </p:nvSpPr>
              <p:spPr bwMode="auto">
                <a:xfrm>
                  <a:off x="1263556" y="3262043"/>
                  <a:ext cx="77879" cy="110883"/>
                </a:xfrm>
                <a:custGeom>
                  <a:avLst/>
                  <a:gdLst/>
                  <a:ahLst/>
                  <a:cxnLst>
                    <a:cxn ang="0">
                      <a:pos x="82" y="14"/>
                    </a:cxn>
                    <a:cxn ang="0">
                      <a:pos x="28" y="58"/>
                    </a:cxn>
                    <a:cxn ang="0">
                      <a:pos x="12" y="120"/>
                    </a:cxn>
                    <a:cxn ang="0">
                      <a:pos x="0" y="119"/>
                    </a:cxn>
                    <a:cxn ang="0">
                      <a:pos x="18" y="51"/>
                    </a:cxn>
                    <a:cxn ang="0">
                      <a:pos x="46" y="24"/>
                    </a:cxn>
                    <a:cxn ang="0">
                      <a:pos x="77" y="3"/>
                    </a:cxn>
                    <a:cxn ang="0">
                      <a:pos x="82" y="14"/>
                    </a:cxn>
                  </a:cxnLst>
                  <a:rect l="0" t="0" r="r" b="b"/>
                  <a:pathLst>
                    <a:path w="90" h="128">
                      <a:moveTo>
                        <a:pt x="82" y="14"/>
                      </a:moveTo>
                      <a:cubicBezTo>
                        <a:pt x="63" y="22"/>
                        <a:pt x="41" y="42"/>
                        <a:pt x="28" y="58"/>
                      </a:cubicBezTo>
                      <a:cubicBezTo>
                        <a:pt x="15" y="75"/>
                        <a:pt x="12" y="100"/>
                        <a:pt x="12" y="120"/>
                      </a:cubicBezTo>
                      <a:cubicBezTo>
                        <a:pt x="12" y="128"/>
                        <a:pt x="0" y="126"/>
                        <a:pt x="0" y="119"/>
                      </a:cubicBezTo>
                      <a:cubicBezTo>
                        <a:pt x="0" y="95"/>
                        <a:pt x="5" y="71"/>
                        <a:pt x="18" y="51"/>
                      </a:cubicBezTo>
                      <a:cubicBezTo>
                        <a:pt x="25" y="40"/>
                        <a:pt x="36" y="32"/>
                        <a:pt x="46" y="24"/>
                      </a:cubicBezTo>
                      <a:cubicBezTo>
                        <a:pt x="56" y="16"/>
                        <a:pt x="65" y="8"/>
                        <a:pt x="77" y="3"/>
                      </a:cubicBezTo>
                      <a:cubicBezTo>
                        <a:pt x="85" y="0"/>
                        <a:pt x="90" y="11"/>
                        <a:pt x="82" y="14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4" name="íṧḷïḋè"/>
                <p:cNvSpPr/>
                <p:nvPr/>
              </p:nvSpPr>
              <p:spPr bwMode="auto">
                <a:xfrm>
                  <a:off x="1362365" y="3471935"/>
                  <a:ext cx="71037" cy="96997"/>
                </a:xfrm>
                <a:custGeom>
                  <a:avLst/>
                  <a:gdLst/>
                  <a:ahLst/>
                  <a:cxnLst>
                    <a:cxn ang="0">
                      <a:pos x="57" y="6"/>
                    </a:cxn>
                    <a:cxn ang="0">
                      <a:pos x="9" y="46"/>
                    </a:cxn>
                    <a:cxn ang="0">
                      <a:pos x="24" y="107"/>
                    </a:cxn>
                    <a:cxn ang="0">
                      <a:pos x="72" y="67"/>
                    </a:cxn>
                    <a:cxn ang="0">
                      <a:pos x="57" y="6"/>
                    </a:cxn>
                  </a:cxnLst>
                  <a:rect l="0" t="0" r="r" b="b"/>
                  <a:pathLst>
                    <a:path w="82" h="112">
                      <a:moveTo>
                        <a:pt x="57" y="6"/>
                      </a:moveTo>
                      <a:cubicBezTo>
                        <a:pt x="40" y="0"/>
                        <a:pt x="18" y="18"/>
                        <a:pt x="9" y="46"/>
                      </a:cubicBezTo>
                      <a:cubicBezTo>
                        <a:pt x="0" y="74"/>
                        <a:pt x="7" y="101"/>
                        <a:pt x="24" y="107"/>
                      </a:cubicBezTo>
                      <a:cubicBezTo>
                        <a:pt x="41" y="112"/>
                        <a:pt x="63" y="95"/>
                        <a:pt x="72" y="67"/>
                      </a:cubicBezTo>
                      <a:cubicBezTo>
                        <a:pt x="82" y="39"/>
                        <a:pt x="75" y="12"/>
                        <a:pt x="57" y="6"/>
                      </a:cubicBezTo>
                      <a:close/>
                    </a:path>
                  </a:pathLst>
                </a:custGeom>
                <a:solidFill>
                  <a:srgbClr val="FFA4A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5" name="ïšļíḍè"/>
                <p:cNvSpPr/>
                <p:nvPr/>
              </p:nvSpPr>
              <p:spPr bwMode="auto">
                <a:xfrm>
                  <a:off x="983432" y="2896995"/>
                  <a:ext cx="487401" cy="681596"/>
                </a:xfrm>
                <a:custGeom>
                  <a:avLst/>
                  <a:gdLst/>
                  <a:ahLst/>
                  <a:cxnLst>
                    <a:cxn ang="0">
                      <a:pos x="272" y="742"/>
                    </a:cxn>
                    <a:cxn ang="0">
                      <a:pos x="208" y="676"/>
                    </a:cxn>
                    <a:cxn ang="0">
                      <a:pos x="162" y="623"/>
                    </a:cxn>
                    <a:cxn ang="0">
                      <a:pos x="39" y="535"/>
                    </a:cxn>
                    <a:cxn ang="0">
                      <a:pos x="8" y="460"/>
                    </a:cxn>
                    <a:cxn ang="0">
                      <a:pos x="54" y="414"/>
                    </a:cxn>
                    <a:cxn ang="0">
                      <a:pos x="18" y="324"/>
                    </a:cxn>
                    <a:cxn ang="0">
                      <a:pos x="137" y="261"/>
                    </a:cxn>
                    <a:cxn ang="0">
                      <a:pos x="136" y="176"/>
                    </a:cxn>
                    <a:cxn ang="0">
                      <a:pos x="278" y="102"/>
                    </a:cxn>
                    <a:cxn ang="0">
                      <a:pos x="344" y="6"/>
                    </a:cxn>
                    <a:cxn ang="0">
                      <a:pos x="433" y="21"/>
                    </a:cxn>
                    <a:cxn ang="0">
                      <a:pos x="516" y="92"/>
                    </a:cxn>
                    <a:cxn ang="0">
                      <a:pos x="493" y="302"/>
                    </a:cxn>
                    <a:cxn ang="0">
                      <a:pos x="395" y="370"/>
                    </a:cxn>
                    <a:cxn ang="0">
                      <a:pos x="256" y="424"/>
                    </a:cxn>
                    <a:cxn ang="0">
                      <a:pos x="261" y="530"/>
                    </a:cxn>
                    <a:cxn ang="0">
                      <a:pos x="241" y="587"/>
                    </a:cxn>
                    <a:cxn ang="0">
                      <a:pos x="286" y="681"/>
                    </a:cxn>
                    <a:cxn ang="0">
                      <a:pos x="334" y="786"/>
                    </a:cxn>
                    <a:cxn ang="0">
                      <a:pos x="272" y="742"/>
                    </a:cxn>
                  </a:cxnLst>
                  <a:rect l="0" t="0" r="r" b="b"/>
                  <a:pathLst>
                    <a:path w="562" h="786">
                      <a:moveTo>
                        <a:pt x="272" y="742"/>
                      </a:moveTo>
                      <a:cubicBezTo>
                        <a:pt x="248" y="722"/>
                        <a:pt x="228" y="700"/>
                        <a:pt x="208" y="676"/>
                      </a:cubicBezTo>
                      <a:cubicBezTo>
                        <a:pt x="192" y="656"/>
                        <a:pt x="183" y="638"/>
                        <a:pt x="162" y="623"/>
                      </a:cubicBezTo>
                      <a:cubicBezTo>
                        <a:pt x="120" y="594"/>
                        <a:pt x="70" y="576"/>
                        <a:pt x="39" y="535"/>
                      </a:cubicBezTo>
                      <a:cubicBezTo>
                        <a:pt x="20" y="511"/>
                        <a:pt x="6" y="491"/>
                        <a:pt x="8" y="460"/>
                      </a:cubicBezTo>
                      <a:cubicBezTo>
                        <a:pt x="9" y="433"/>
                        <a:pt x="31" y="421"/>
                        <a:pt x="54" y="414"/>
                      </a:cubicBezTo>
                      <a:cubicBezTo>
                        <a:pt x="42" y="385"/>
                        <a:pt x="0" y="361"/>
                        <a:pt x="18" y="324"/>
                      </a:cubicBezTo>
                      <a:cubicBezTo>
                        <a:pt x="55" y="250"/>
                        <a:pt x="104" y="258"/>
                        <a:pt x="137" y="261"/>
                      </a:cubicBezTo>
                      <a:cubicBezTo>
                        <a:pt x="113" y="228"/>
                        <a:pt x="115" y="211"/>
                        <a:pt x="136" y="176"/>
                      </a:cubicBezTo>
                      <a:cubicBezTo>
                        <a:pt x="164" y="131"/>
                        <a:pt x="223" y="80"/>
                        <a:pt x="278" y="102"/>
                      </a:cubicBezTo>
                      <a:cubicBezTo>
                        <a:pt x="240" y="62"/>
                        <a:pt x="311" y="14"/>
                        <a:pt x="344" y="6"/>
                      </a:cubicBezTo>
                      <a:cubicBezTo>
                        <a:pt x="372" y="0"/>
                        <a:pt x="407" y="11"/>
                        <a:pt x="433" y="21"/>
                      </a:cubicBezTo>
                      <a:cubicBezTo>
                        <a:pt x="474" y="35"/>
                        <a:pt x="491" y="58"/>
                        <a:pt x="516" y="92"/>
                      </a:cubicBezTo>
                      <a:cubicBezTo>
                        <a:pt x="562" y="155"/>
                        <a:pt x="555" y="251"/>
                        <a:pt x="493" y="302"/>
                      </a:cubicBezTo>
                      <a:cubicBezTo>
                        <a:pt x="460" y="329"/>
                        <a:pt x="430" y="348"/>
                        <a:pt x="395" y="370"/>
                      </a:cubicBezTo>
                      <a:cubicBezTo>
                        <a:pt x="353" y="396"/>
                        <a:pt x="305" y="417"/>
                        <a:pt x="256" y="424"/>
                      </a:cubicBezTo>
                      <a:cubicBezTo>
                        <a:pt x="272" y="461"/>
                        <a:pt x="278" y="492"/>
                        <a:pt x="261" y="530"/>
                      </a:cubicBezTo>
                      <a:cubicBezTo>
                        <a:pt x="252" y="549"/>
                        <a:pt x="230" y="568"/>
                        <a:pt x="241" y="587"/>
                      </a:cubicBezTo>
                      <a:cubicBezTo>
                        <a:pt x="248" y="600"/>
                        <a:pt x="278" y="665"/>
                        <a:pt x="286" y="681"/>
                      </a:cubicBezTo>
                      <a:cubicBezTo>
                        <a:pt x="323" y="755"/>
                        <a:pt x="312" y="727"/>
                        <a:pt x="334" y="786"/>
                      </a:cubicBezTo>
                      <a:cubicBezTo>
                        <a:pt x="328" y="785"/>
                        <a:pt x="286" y="753"/>
                        <a:pt x="272" y="742"/>
                      </a:cubicBez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6" name="ïS1îďè"/>
                <p:cNvSpPr/>
                <p:nvPr/>
              </p:nvSpPr>
              <p:spPr bwMode="auto">
                <a:xfrm>
                  <a:off x="1074392" y="3502322"/>
                  <a:ext cx="1098764" cy="728283"/>
                </a:xfrm>
                <a:custGeom>
                  <a:avLst/>
                  <a:gdLst/>
                  <a:ahLst/>
                  <a:cxnLst>
                    <a:cxn ang="0">
                      <a:pos x="5227" y="2184"/>
                    </a:cxn>
                    <a:cxn ang="0">
                      <a:pos x="5460" y="1758"/>
                    </a:cxn>
                    <a:cxn ang="0">
                      <a:pos x="3779" y="1189"/>
                    </a:cxn>
                    <a:cxn ang="0">
                      <a:pos x="2870" y="0"/>
                    </a:cxn>
                    <a:cxn ang="0">
                      <a:pos x="1190" y="672"/>
                    </a:cxn>
                    <a:cxn ang="0">
                      <a:pos x="1190" y="672"/>
                    </a:cxn>
                    <a:cxn ang="0">
                      <a:pos x="259" y="1745"/>
                    </a:cxn>
                    <a:cxn ang="0">
                      <a:pos x="0" y="3525"/>
                    </a:cxn>
                    <a:cxn ang="0">
                      <a:pos x="414" y="3619"/>
                    </a:cxn>
                    <a:cxn ang="0">
                      <a:pos x="509" y="1995"/>
                    </a:cxn>
                    <a:cxn ang="0">
                      <a:pos x="1332" y="900"/>
                    </a:cxn>
                    <a:cxn ang="0">
                      <a:pos x="1789" y="1547"/>
                    </a:cxn>
                    <a:cxn ang="0">
                      <a:pos x="2396" y="2521"/>
                    </a:cxn>
                    <a:cxn ang="0">
                      <a:pos x="3185" y="2167"/>
                    </a:cxn>
                    <a:cxn ang="0">
                      <a:pos x="3840" y="2176"/>
                    </a:cxn>
                    <a:cxn ang="0">
                      <a:pos x="3409" y="1366"/>
                    </a:cxn>
                    <a:cxn ang="0">
                      <a:pos x="3318" y="1137"/>
                    </a:cxn>
                    <a:cxn ang="0">
                      <a:pos x="3616" y="1443"/>
                    </a:cxn>
                    <a:cxn ang="0">
                      <a:pos x="5227" y="2184"/>
                    </a:cxn>
                  </a:cxnLst>
                  <a:rect l="0" t="0" r="r" b="b"/>
                  <a:pathLst>
                    <a:path w="5460" h="3619">
                      <a:moveTo>
                        <a:pt x="5227" y="2184"/>
                      </a:moveTo>
                      <a:lnTo>
                        <a:pt x="5460" y="1758"/>
                      </a:lnTo>
                      <a:lnTo>
                        <a:pt x="3779" y="1189"/>
                      </a:lnTo>
                      <a:lnTo>
                        <a:pt x="2870" y="0"/>
                      </a:lnTo>
                      <a:lnTo>
                        <a:pt x="1190" y="672"/>
                      </a:lnTo>
                      <a:lnTo>
                        <a:pt x="1190" y="672"/>
                      </a:lnTo>
                      <a:lnTo>
                        <a:pt x="259" y="1745"/>
                      </a:lnTo>
                      <a:lnTo>
                        <a:pt x="0" y="3525"/>
                      </a:lnTo>
                      <a:lnTo>
                        <a:pt x="414" y="3619"/>
                      </a:lnTo>
                      <a:lnTo>
                        <a:pt x="509" y="1995"/>
                      </a:lnTo>
                      <a:lnTo>
                        <a:pt x="1332" y="900"/>
                      </a:lnTo>
                      <a:lnTo>
                        <a:pt x="1789" y="1547"/>
                      </a:lnTo>
                      <a:lnTo>
                        <a:pt x="2396" y="2521"/>
                      </a:lnTo>
                      <a:lnTo>
                        <a:pt x="3185" y="2167"/>
                      </a:lnTo>
                      <a:lnTo>
                        <a:pt x="3840" y="2176"/>
                      </a:lnTo>
                      <a:lnTo>
                        <a:pt x="3409" y="1366"/>
                      </a:lnTo>
                      <a:lnTo>
                        <a:pt x="3318" y="1137"/>
                      </a:lnTo>
                      <a:lnTo>
                        <a:pt x="3616" y="1443"/>
                      </a:lnTo>
                      <a:lnTo>
                        <a:pt x="5227" y="2184"/>
                      </a:lnTo>
                      <a:close/>
                    </a:path>
                  </a:pathLst>
                </a:custGeom>
                <a:solidFill>
                  <a:srgbClr val="FFFEFD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7" name="íśļídè"/>
                <p:cNvSpPr/>
                <p:nvPr/>
              </p:nvSpPr>
              <p:spPr bwMode="auto">
                <a:xfrm>
                  <a:off x="1544486" y="3556858"/>
                  <a:ext cx="142276" cy="424010"/>
                </a:xfrm>
                <a:custGeom>
                  <a:avLst/>
                  <a:gdLst/>
                  <a:ahLst/>
                  <a:cxnLst>
                    <a:cxn ang="0">
                      <a:pos x="220" y="328"/>
                    </a:cxn>
                    <a:cxn ang="0">
                      <a:pos x="297" y="155"/>
                    </a:cxn>
                    <a:cxn ang="0">
                      <a:pos x="95" y="0"/>
                    </a:cxn>
                    <a:cxn ang="0">
                      <a:pos x="0" y="198"/>
                    </a:cxn>
                    <a:cxn ang="0">
                      <a:pos x="121" y="328"/>
                    </a:cxn>
                    <a:cxn ang="0">
                      <a:pos x="301" y="1543"/>
                    </a:cxn>
                    <a:cxn ang="0">
                      <a:pos x="543" y="2107"/>
                    </a:cxn>
                    <a:cxn ang="0">
                      <a:pos x="707" y="1612"/>
                    </a:cxn>
                    <a:cxn ang="0">
                      <a:pos x="220" y="328"/>
                    </a:cxn>
                  </a:cxnLst>
                  <a:rect l="0" t="0" r="r" b="b"/>
                  <a:pathLst>
                    <a:path w="707" h="2107">
                      <a:moveTo>
                        <a:pt x="220" y="328"/>
                      </a:moveTo>
                      <a:lnTo>
                        <a:pt x="297" y="155"/>
                      </a:lnTo>
                      <a:lnTo>
                        <a:pt x="95" y="0"/>
                      </a:lnTo>
                      <a:lnTo>
                        <a:pt x="0" y="198"/>
                      </a:lnTo>
                      <a:lnTo>
                        <a:pt x="121" y="328"/>
                      </a:lnTo>
                      <a:lnTo>
                        <a:pt x="301" y="1543"/>
                      </a:lnTo>
                      <a:lnTo>
                        <a:pt x="543" y="2107"/>
                      </a:lnTo>
                      <a:lnTo>
                        <a:pt x="707" y="1612"/>
                      </a:lnTo>
                      <a:lnTo>
                        <a:pt x="220" y="328"/>
                      </a:lnTo>
                      <a:close/>
                    </a:path>
                  </a:pathLst>
                </a:custGeom>
                <a:solidFill>
                  <a:srgbClr val="FFA4A4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8" name="íśľîḍé"/>
                <p:cNvSpPr/>
                <p:nvPr/>
              </p:nvSpPr>
              <p:spPr bwMode="auto">
                <a:xfrm>
                  <a:off x="1364981" y="3556858"/>
                  <a:ext cx="305279" cy="66006"/>
                </a:xfrm>
                <a:custGeom>
                  <a:avLst/>
                  <a:gdLst/>
                  <a:ahLst/>
                  <a:cxnLst>
                    <a:cxn ang="0">
                      <a:pos x="313" y="21"/>
                    </a:cxn>
                    <a:cxn ang="0">
                      <a:pos x="276" y="36"/>
                    </a:cxn>
                    <a:cxn ang="0">
                      <a:pos x="232" y="2"/>
                    </a:cxn>
                    <a:cxn ang="0">
                      <a:pos x="229" y="0"/>
                    </a:cxn>
                    <a:cxn ang="0">
                      <a:pos x="227" y="4"/>
                    </a:cxn>
                    <a:cxn ang="0">
                      <a:pos x="207" y="46"/>
                    </a:cxn>
                    <a:cxn ang="0">
                      <a:pos x="157" y="53"/>
                    </a:cxn>
                    <a:cxn ang="0">
                      <a:pos x="105" y="60"/>
                    </a:cxn>
                    <a:cxn ang="0">
                      <a:pos x="52" y="67"/>
                    </a:cxn>
                    <a:cxn ang="0">
                      <a:pos x="26" y="71"/>
                    </a:cxn>
                    <a:cxn ang="0">
                      <a:pos x="0" y="76"/>
                    </a:cxn>
                    <a:cxn ang="0">
                      <a:pos x="26" y="73"/>
                    </a:cxn>
                    <a:cxn ang="0">
                      <a:pos x="53" y="71"/>
                    </a:cxn>
                    <a:cxn ang="0">
                      <a:pos x="105" y="65"/>
                    </a:cxn>
                    <a:cxn ang="0">
                      <a:pos x="158" y="60"/>
                    </a:cxn>
                    <a:cxn ang="0">
                      <a:pos x="210" y="53"/>
                    </a:cxn>
                    <a:cxn ang="0">
                      <a:pos x="212" y="53"/>
                    </a:cxn>
                    <a:cxn ang="0">
                      <a:pos x="213" y="51"/>
                    </a:cxn>
                    <a:cxn ang="0">
                      <a:pos x="231" y="10"/>
                    </a:cxn>
                    <a:cxn ang="0">
                      <a:pos x="274" y="41"/>
                    </a:cxn>
                    <a:cxn ang="0">
                      <a:pos x="276" y="42"/>
                    </a:cxn>
                    <a:cxn ang="0">
                      <a:pos x="277" y="41"/>
                    </a:cxn>
                    <a:cxn ang="0">
                      <a:pos x="314" y="24"/>
                    </a:cxn>
                    <a:cxn ang="0">
                      <a:pos x="352" y="6"/>
                    </a:cxn>
                    <a:cxn ang="0">
                      <a:pos x="313" y="21"/>
                    </a:cxn>
                  </a:cxnLst>
                  <a:rect l="0" t="0" r="r" b="b"/>
                  <a:pathLst>
                    <a:path w="352" h="76">
                      <a:moveTo>
                        <a:pt x="313" y="21"/>
                      </a:moveTo>
                      <a:cubicBezTo>
                        <a:pt x="300" y="26"/>
                        <a:pt x="289" y="31"/>
                        <a:pt x="276" y="36"/>
                      </a:cubicBezTo>
                      <a:cubicBezTo>
                        <a:pt x="261" y="24"/>
                        <a:pt x="247" y="14"/>
                        <a:pt x="232" y="2"/>
                      </a:cubicBezTo>
                      <a:cubicBezTo>
                        <a:pt x="229" y="0"/>
                        <a:pt x="229" y="0"/>
                        <a:pt x="229" y="0"/>
                      </a:cubicBezTo>
                      <a:cubicBezTo>
                        <a:pt x="227" y="4"/>
                        <a:pt x="227" y="4"/>
                        <a:pt x="227" y="4"/>
                      </a:cubicBezTo>
                      <a:cubicBezTo>
                        <a:pt x="220" y="18"/>
                        <a:pt x="214" y="32"/>
                        <a:pt x="207" y="46"/>
                      </a:cubicBezTo>
                      <a:cubicBezTo>
                        <a:pt x="157" y="53"/>
                        <a:pt x="157" y="53"/>
                        <a:pt x="157" y="53"/>
                      </a:cubicBezTo>
                      <a:cubicBezTo>
                        <a:pt x="105" y="60"/>
                        <a:pt x="105" y="60"/>
                        <a:pt x="105" y="60"/>
                      </a:cubicBezTo>
                      <a:cubicBezTo>
                        <a:pt x="87" y="62"/>
                        <a:pt x="70" y="65"/>
                        <a:pt x="52" y="67"/>
                      </a:cubicBezTo>
                      <a:cubicBezTo>
                        <a:pt x="26" y="71"/>
                        <a:pt x="26" y="71"/>
                        <a:pt x="26" y="71"/>
                      </a:cubicBezTo>
                      <a:cubicBezTo>
                        <a:pt x="17" y="73"/>
                        <a:pt x="9" y="74"/>
                        <a:pt x="0" y="76"/>
                      </a:cubicBezTo>
                      <a:cubicBezTo>
                        <a:pt x="9" y="75"/>
                        <a:pt x="18" y="74"/>
                        <a:pt x="26" y="73"/>
                      </a:cubicBezTo>
                      <a:cubicBezTo>
                        <a:pt x="53" y="71"/>
                        <a:pt x="53" y="71"/>
                        <a:pt x="53" y="71"/>
                      </a:cubicBezTo>
                      <a:cubicBezTo>
                        <a:pt x="70" y="69"/>
                        <a:pt x="88" y="67"/>
                        <a:pt x="105" y="65"/>
                      </a:cubicBezTo>
                      <a:cubicBezTo>
                        <a:pt x="158" y="60"/>
                        <a:pt x="158" y="60"/>
                        <a:pt x="158" y="60"/>
                      </a:cubicBezTo>
                      <a:cubicBezTo>
                        <a:pt x="210" y="53"/>
                        <a:pt x="210" y="53"/>
                        <a:pt x="210" y="53"/>
                      </a:cubicBezTo>
                      <a:cubicBezTo>
                        <a:pt x="212" y="53"/>
                        <a:pt x="212" y="53"/>
                        <a:pt x="212" y="53"/>
                      </a:cubicBezTo>
                      <a:cubicBezTo>
                        <a:pt x="213" y="51"/>
                        <a:pt x="213" y="51"/>
                        <a:pt x="213" y="51"/>
                      </a:cubicBezTo>
                      <a:cubicBezTo>
                        <a:pt x="219" y="36"/>
                        <a:pt x="225" y="25"/>
                        <a:pt x="231" y="10"/>
                      </a:cubicBezTo>
                      <a:cubicBezTo>
                        <a:pt x="247" y="21"/>
                        <a:pt x="259" y="30"/>
                        <a:pt x="274" y="41"/>
                      </a:cubicBezTo>
                      <a:cubicBezTo>
                        <a:pt x="276" y="42"/>
                        <a:pt x="276" y="42"/>
                        <a:pt x="276" y="42"/>
                      </a:cubicBezTo>
                      <a:cubicBezTo>
                        <a:pt x="277" y="41"/>
                        <a:pt x="277" y="41"/>
                        <a:pt x="277" y="41"/>
                      </a:cubicBezTo>
                      <a:cubicBezTo>
                        <a:pt x="289" y="35"/>
                        <a:pt x="302" y="30"/>
                        <a:pt x="314" y="24"/>
                      </a:cubicBezTo>
                      <a:cubicBezTo>
                        <a:pt x="327" y="18"/>
                        <a:pt x="339" y="12"/>
                        <a:pt x="352" y="6"/>
                      </a:cubicBezTo>
                      <a:cubicBezTo>
                        <a:pt x="339" y="11"/>
                        <a:pt x="326" y="16"/>
                        <a:pt x="313" y="21"/>
                      </a:cubicBezTo>
                      <a:close/>
                    </a:path>
                  </a:pathLst>
                </a:custGeom>
                <a:solidFill>
                  <a:srgbClr val="7F7F7F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99" name="ïṡļíḓé"/>
                <p:cNvSpPr/>
                <p:nvPr/>
              </p:nvSpPr>
              <p:spPr bwMode="auto">
                <a:xfrm>
                  <a:off x="1669254" y="2438976"/>
                  <a:ext cx="135434" cy="128390"/>
                </a:xfrm>
                <a:custGeom>
                  <a:avLst/>
                  <a:gdLst/>
                  <a:ahLst/>
                  <a:cxnLst>
                    <a:cxn ang="0">
                      <a:pos x="57" y="148"/>
                    </a:cxn>
                    <a:cxn ang="0">
                      <a:pos x="31" y="138"/>
                    </a:cxn>
                    <a:cxn ang="0">
                      <a:pos x="65" y="69"/>
                    </a:cxn>
                    <a:cxn ang="0">
                      <a:pos x="96" y="27"/>
                    </a:cxn>
                    <a:cxn ang="0">
                      <a:pos x="99" y="16"/>
                    </a:cxn>
                    <a:cxn ang="0">
                      <a:pos x="66" y="18"/>
                    </a:cxn>
                    <a:cxn ang="0">
                      <a:pos x="62" y="19"/>
                    </a:cxn>
                    <a:cxn ang="0">
                      <a:pos x="37" y="25"/>
                    </a:cxn>
                    <a:cxn ang="0">
                      <a:pos x="1" y="31"/>
                    </a:cxn>
                    <a:cxn ang="0">
                      <a:pos x="0" y="19"/>
                    </a:cxn>
                    <a:cxn ang="0">
                      <a:pos x="34" y="14"/>
                    </a:cxn>
                    <a:cxn ang="0">
                      <a:pos x="60" y="7"/>
                    </a:cxn>
                    <a:cxn ang="0">
                      <a:pos x="64" y="7"/>
                    </a:cxn>
                    <a:cxn ang="0">
                      <a:pos x="108" y="9"/>
                    </a:cxn>
                    <a:cxn ang="0">
                      <a:pos x="106" y="33"/>
                    </a:cxn>
                    <a:cxn ang="0">
                      <a:pos x="74" y="76"/>
                    </a:cxn>
                    <a:cxn ang="0">
                      <a:pos x="40" y="132"/>
                    </a:cxn>
                    <a:cxn ang="0">
                      <a:pos x="93" y="131"/>
                    </a:cxn>
                    <a:cxn ang="0">
                      <a:pos x="116" y="125"/>
                    </a:cxn>
                    <a:cxn ang="0">
                      <a:pos x="156" y="116"/>
                    </a:cxn>
                    <a:cxn ang="0">
                      <a:pos x="156" y="127"/>
                    </a:cxn>
                    <a:cxn ang="0">
                      <a:pos x="120" y="136"/>
                    </a:cxn>
                    <a:cxn ang="0">
                      <a:pos x="95" y="143"/>
                    </a:cxn>
                    <a:cxn ang="0">
                      <a:pos x="57" y="148"/>
                    </a:cxn>
                  </a:cxnLst>
                  <a:rect l="0" t="0" r="r" b="b"/>
                  <a:pathLst>
                    <a:path w="156" h="148">
                      <a:moveTo>
                        <a:pt x="57" y="148"/>
                      </a:moveTo>
                      <a:cubicBezTo>
                        <a:pt x="43" y="148"/>
                        <a:pt x="34" y="144"/>
                        <a:pt x="31" y="138"/>
                      </a:cubicBezTo>
                      <a:cubicBezTo>
                        <a:pt x="21" y="122"/>
                        <a:pt x="42" y="98"/>
                        <a:pt x="65" y="69"/>
                      </a:cubicBezTo>
                      <a:cubicBezTo>
                        <a:pt x="78" y="54"/>
                        <a:pt x="90" y="39"/>
                        <a:pt x="96" y="27"/>
                      </a:cubicBezTo>
                      <a:cubicBezTo>
                        <a:pt x="100" y="18"/>
                        <a:pt x="99" y="16"/>
                        <a:pt x="99" y="16"/>
                      </a:cubicBezTo>
                      <a:cubicBezTo>
                        <a:pt x="97" y="13"/>
                        <a:pt x="78" y="16"/>
                        <a:pt x="66" y="18"/>
                      </a:cubicBezTo>
                      <a:cubicBezTo>
                        <a:pt x="62" y="19"/>
                        <a:pt x="62" y="19"/>
                        <a:pt x="62" y="19"/>
                      </a:cubicBezTo>
                      <a:cubicBezTo>
                        <a:pt x="50" y="21"/>
                        <a:pt x="43" y="23"/>
                        <a:pt x="37" y="25"/>
                      </a:cubicBezTo>
                      <a:cubicBezTo>
                        <a:pt x="28" y="28"/>
                        <a:pt x="20" y="30"/>
                        <a:pt x="1" y="3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8" y="18"/>
                        <a:pt x="25" y="16"/>
                        <a:pt x="34" y="14"/>
                      </a:cubicBezTo>
                      <a:cubicBezTo>
                        <a:pt x="40" y="12"/>
                        <a:pt x="47" y="10"/>
                        <a:pt x="60" y="7"/>
                      </a:cubicBezTo>
                      <a:cubicBezTo>
                        <a:pt x="64" y="7"/>
                        <a:pt x="64" y="7"/>
                        <a:pt x="64" y="7"/>
                      </a:cubicBezTo>
                      <a:cubicBezTo>
                        <a:pt x="85" y="3"/>
                        <a:pt x="102" y="0"/>
                        <a:pt x="108" y="9"/>
                      </a:cubicBezTo>
                      <a:cubicBezTo>
                        <a:pt x="114" y="16"/>
                        <a:pt x="110" y="26"/>
                        <a:pt x="106" y="33"/>
                      </a:cubicBezTo>
                      <a:cubicBezTo>
                        <a:pt x="100" y="45"/>
                        <a:pt x="87" y="60"/>
                        <a:pt x="74" y="76"/>
                      </a:cubicBezTo>
                      <a:cubicBezTo>
                        <a:pt x="59" y="95"/>
                        <a:pt x="35" y="123"/>
                        <a:pt x="40" y="132"/>
                      </a:cubicBezTo>
                      <a:cubicBezTo>
                        <a:pt x="42" y="134"/>
                        <a:pt x="49" y="140"/>
                        <a:pt x="93" y="131"/>
                      </a:cubicBezTo>
                      <a:cubicBezTo>
                        <a:pt x="100" y="130"/>
                        <a:pt x="108" y="127"/>
                        <a:pt x="116" y="125"/>
                      </a:cubicBezTo>
                      <a:cubicBezTo>
                        <a:pt x="129" y="121"/>
                        <a:pt x="142" y="116"/>
                        <a:pt x="156" y="116"/>
                      </a:cubicBezTo>
                      <a:cubicBezTo>
                        <a:pt x="156" y="127"/>
                        <a:pt x="156" y="127"/>
                        <a:pt x="156" y="127"/>
                      </a:cubicBezTo>
                      <a:cubicBezTo>
                        <a:pt x="144" y="128"/>
                        <a:pt x="132" y="132"/>
                        <a:pt x="120" y="136"/>
                      </a:cubicBezTo>
                      <a:cubicBezTo>
                        <a:pt x="112" y="138"/>
                        <a:pt x="103" y="141"/>
                        <a:pt x="95" y="143"/>
                      </a:cubicBezTo>
                      <a:cubicBezTo>
                        <a:pt x="79" y="146"/>
                        <a:pt x="67" y="148"/>
                        <a:pt x="57" y="148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0" name="îşḻide"/>
                <p:cNvSpPr/>
                <p:nvPr/>
              </p:nvSpPr>
              <p:spPr bwMode="auto">
                <a:xfrm>
                  <a:off x="1951995" y="2491097"/>
                  <a:ext cx="135233" cy="129195"/>
                </a:xfrm>
                <a:custGeom>
                  <a:avLst/>
                  <a:gdLst/>
                  <a:ahLst/>
                  <a:cxnLst>
                    <a:cxn ang="0">
                      <a:pos x="50" y="149"/>
                    </a:cxn>
                    <a:cxn ang="0">
                      <a:pos x="25" y="139"/>
                    </a:cxn>
                    <a:cxn ang="0">
                      <a:pos x="58" y="76"/>
                    </a:cxn>
                    <a:cxn ang="0">
                      <a:pos x="96" y="27"/>
                    </a:cxn>
                    <a:cxn ang="0">
                      <a:pos x="100" y="16"/>
                    </a:cxn>
                    <a:cxn ang="0">
                      <a:pos x="62" y="18"/>
                    </a:cxn>
                    <a:cxn ang="0">
                      <a:pos x="37" y="25"/>
                    </a:cxn>
                    <a:cxn ang="0">
                      <a:pos x="1" y="31"/>
                    </a:cxn>
                    <a:cxn ang="0">
                      <a:pos x="0" y="19"/>
                    </a:cxn>
                    <a:cxn ang="0">
                      <a:pos x="33" y="13"/>
                    </a:cxn>
                    <a:cxn ang="0">
                      <a:pos x="60" y="7"/>
                    </a:cxn>
                    <a:cxn ang="0">
                      <a:pos x="110" y="10"/>
                    </a:cxn>
                    <a:cxn ang="0">
                      <a:pos x="106" y="33"/>
                    </a:cxn>
                    <a:cxn ang="0">
                      <a:pos x="67" y="84"/>
                    </a:cxn>
                    <a:cxn ang="0">
                      <a:pos x="35" y="133"/>
                    </a:cxn>
                    <a:cxn ang="0">
                      <a:pos x="92" y="131"/>
                    </a:cxn>
                    <a:cxn ang="0">
                      <a:pos x="116" y="124"/>
                    </a:cxn>
                    <a:cxn ang="0">
                      <a:pos x="156" y="116"/>
                    </a:cxn>
                    <a:cxn ang="0">
                      <a:pos x="156" y="127"/>
                    </a:cxn>
                    <a:cxn ang="0">
                      <a:pos x="119" y="136"/>
                    </a:cxn>
                    <a:cxn ang="0">
                      <a:pos x="95" y="143"/>
                    </a:cxn>
                    <a:cxn ang="0">
                      <a:pos x="50" y="149"/>
                    </a:cxn>
                  </a:cxnLst>
                  <a:rect l="0" t="0" r="r" b="b"/>
                  <a:pathLst>
                    <a:path w="156" h="149">
                      <a:moveTo>
                        <a:pt x="50" y="149"/>
                      </a:moveTo>
                      <a:cubicBezTo>
                        <a:pt x="36" y="149"/>
                        <a:pt x="29" y="146"/>
                        <a:pt x="25" y="139"/>
                      </a:cubicBezTo>
                      <a:cubicBezTo>
                        <a:pt x="17" y="126"/>
                        <a:pt x="34" y="105"/>
                        <a:pt x="58" y="76"/>
                      </a:cubicBezTo>
                      <a:cubicBezTo>
                        <a:pt x="71" y="61"/>
                        <a:pt x="85" y="44"/>
                        <a:pt x="96" y="27"/>
                      </a:cubicBezTo>
                      <a:cubicBezTo>
                        <a:pt x="101" y="19"/>
                        <a:pt x="100" y="16"/>
                        <a:pt x="100" y="16"/>
                      </a:cubicBezTo>
                      <a:cubicBezTo>
                        <a:pt x="97" y="12"/>
                        <a:pt x="72" y="17"/>
                        <a:pt x="62" y="18"/>
                      </a:cubicBezTo>
                      <a:cubicBezTo>
                        <a:pt x="50" y="21"/>
                        <a:pt x="43" y="23"/>
                        <a:pt x="37" y="25"/>
                      </a:cubicBezTo>
                      <a:cubicBezTo>
                        <a:pt x="28" y="27"/>
                        <a:pt x="20" y="30"/>
                        <a:pt x="1" y="3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8" y="18"/>
                        <a:pt x="24" y="16"/>
                        <a:pt x="33" y="13"/>
                      </a:cubicBezTo>
                      <a:cubicBezTo>
                        <a:pt x="40" y="11"/>
                        <a:pt x="47" y="9"/>
                        <a:pt x="60" y="7"/>
                      </a:cubicBezTo>
                      <a:cubicBezTo>
                        <a:pt x="86" y="2"/>
                        <a:pt x="103" y="0"/>
                        <a:pt x="110" y="10"/>
                      </a:cubicBezTo>
                      <a:cubicBezTo>
                        <a:pt x="115" y="18"/>
                        <a:pt x="108" y="29"/>
                        <a:pt x="106" y="33"/>
                      </a:cubicBezTo>
                      <a:cubicBezTo>
                        <a:pt x="94" y="51"/>
                        <a:pt x="80" y="68"/>
                        <a:pt x="67" y="84"/>
                      </a:cubicBezTo>
                      <a:cubicBezTo>
                        <a:pt x="52" y="102"/>
                        <a:pt x="31" y="127"/>
                        <a:pt x="35" y="133"/>
                      </a:cubicBezTo>
                      <a:cubicBezTo>
                        <a:pt x="36" y="135"/>
                        <a:pt x="44" y="141"/>
                        <a:pt x="92" y="131"/>
                      </a:cubicBezTo>
                      <a:cubicBezTo>
                        <a:pt x="100" y="130"/>
                        <a:pt x="108" y="127"/>
                        <a:pt x="116" y="124"/>
                      </a:cubicBezTo>
                      <a:cubicBezTo>
                        <a:pt x="128" y="120"/>
                        <a:pt x="142" y="116"/>
                        <a:pt x="156" y="116"/>
                      </a:cubicBezTo>
                      <a:cubicBezTo>
                        <a:pt x="156" y="127"/>
                        <a:pt x="156" y="127"/>
                        <a:pt x="156" y="127"/>
                      </a:cubicBezTo>
                      <a:cubicBezTo>
                        <a:pt x="144" y="128"/>
                        <a:pt x="132" y="131"/>
                        <a:pt x="119" y="136"/>
                      </a:cubicBezTo>
                      <a:cubicBezTo>
                        <a:pt x="111" y="138"/>
                        <a:pt x="103" y="141"/>
                        <a:pt x="95" y="143"/>
                      </a:cubicBezTo>
                      <a:cubicBezTo>
                        <a:pt x="75" y="147"/>
                        <a:pt x="61" y="149"/>
                        <a:pt x="50" y="149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101" name="i$1îḍê"/>
                <p:cNvSpPr/>
                <p:nvPr/>
              </p:nvSpPr>
              <p:spPr bwMode="auto">
                <a:xfrm>
                  <a:off x="1790802" y="2693945"/>
                  <a:ext cx="134428" cy="128390"/>
                </a:xfrm>
                <a:custGeom>
                  <a:avLst/>
                  <a:gdLst/>
                  <a:ahLst/>
                  <a:cxnLst>
                    <a:cxn ang="0">
                      <a:pos x="56" y="148"/>
                    </a:cxn>
                    <a:cxn ang="0">
                      <a:pos x="30" y="138"/>
                    </a:cxn>
                    <a:cxn ang="0">
                      <a:pos x="64" y="69"/>
                    </a:cxn>
                    <a:cxn ang="0">
                      <a:pos x="95" y="27"/>
                    </a:cxn>
                    <a:cxn ang="0">
                      <a:pos x="98" y="16"/>
                    </a:cxn>
                    <a:cxn ang="0">
                      <a:pos x="65" y="18"/>
                    </a:cxn>
                    <a:cxn ang="0">
                      <a:pos x="61" y="19"/>
                    </a:cxn>
                    <a:cxn ang="0">
                      <a:pos x="36" y="25"/>
                    </a:cxn>
                    <a:cxn ang="0">
                      <a:pos x="0" y="31"/>
                    </a:cxn>
                    <a:cxn ang="0">
                      <a:pos x="0" y="19"/>
                    </a:cxn>
                    <a:cxn ang="0">
                      <a:pos x="33" y="14"/>
                    </a:cxn>
                    <a:cxn ang="0">
                      <a:pos x="59" y="7"/>
                    </a:cxn>
                    <a:cxn ang="0">
                      <a:pos x="63" y="7"/>
                    </a:cxn>
                    <a:cxn ang="0">
                      <a:pos x="107" y="9"/>
                    </a:cxn>
                    <a:cxn ang="0">
                      <a:pos x="105" y="33"/>
                    </a:cxn>
                    <a:cxn ang="0">
                      <a:pos x="73" y="76"/>
                    </a:cxn>
                    <a:cxn ang="0">
                      <a:pos x="40" y="132"/>
                    </a:cxn>
                    <a:cxn ang="0">
                      <a:pos x="92" y="131"/>
                    </a:cxn>
                    <a:cxn ang="0">
                      <a:pos x="115" y="125"/>
                    </a:cxn>
                    <a:cxn ang="0">
                      <a:pos x="155" y="116"/>
                    </a:cxn>
                    <a:cxn ang="0">
                      <a:pos x="155" y="127"/>
                    </a:cxn>
                    <a:cxn ang="0">
                      <a:pos x="119" y="136"/>
                    </a:cxn>
                    <a:cxn ang="0">
                      <a:pos x="94" y="143"/>
                    </a:cxn>
                    <a:cxn ang="0">
                      <a:pos x="56" y="148"/>
                    </a:cxn>
                  </a:cxnLst>
                  <a:rect l="0" t="0" r="r" b="b"/>
                  <a:pathLst>
                    <a:path w="155" h="148">
                      <a:moveTo>
                        <a:pt x="56" y="148"/>
                      </a:moveTo>
                      <a:cubicBezTo>
                        <a:pt x="42" y="148"/>
                        <a:pt x="34" y="144"/>
                        <a:pt x="30" y="138"/>
                      </a:cubicBezTo>
                      <a:cubicBezTo>
                        <a:pt x="20" y="122"/>
                        <a:pt x="41" y="98"/>
                        <a:pt x="64" y="69"/>
                      </a:cubicBezTo>
                      <a:cubicBezTo>
                        <a:pt x="77" y="54"/>
                        <a:pt x="89" y="39"/>
                        <a:pt x="95" y="27"/>
                      </a:cubicBezTo>
                      <a:cubicBezTo>
                        <a:pt x="100" y="18"/>
                        <a:pt x="98" y="16"/>
                        <a:pt x="98" y="16"/>
                      </a:cubicBezTo>
                      <a:cubicBezTo>
                        <a:pt x="96" y="13"/>
                        <a:pt x="77" y="16"/>
                        <a:pt x="65" y="18"/>
                      </a:cubicBezTo>
                      <a:cubicBezTo>
                        <a:pt x="61" y="19"/>
                        <a:pt x="61" y="19"/>
                        <a:pt x="61" y="19"/>
                      </a:cubicBezTo>
                      <a:cubicBezTo>
                        <a:pt x="49" y="21"/>
                        <a:pt x="42" y="23"/>
                        <a:pt x="36" y="25"/>
                      </a:cubicBezTo>
                      <a:cubicBezTo>
                        <a:pt x="27" y="28"/>
                        <a:pt x="19" y="30"/>
                        <a:pt x="0" y="31"/>
                      </a:cubicBezTo>
                      <a:cubicBezTo>
                        <a:pt x="0" y="19"/>
                        <a:pt x="0" y="19"/>
                        <a:pt x="0" y="19"/>
                      </a:cubicBezTo>
                      <a:cubicBezTo>
                        <a:pt x="17" y="18"/>
                        <a:pt x="24" y="16"/>
                        <a:pt x="33" y="14"/>
                      </a:cubicBezTo>
                      <a:cubicBezTo>
                        <a:pt x="39" y="12"/>
                        <a:pt x="47" y="9"/>
                        <a:pt x="59" y="7"/>
                      </a:cubicBezTo>
                      <a:cubicBezTo>
                        <a:pt x="63" y="7"/>
                        <a:pt x="63" y="7"/>
                        <a:pt x="63" y="7"/>
                      </a:cubicBezTo>
                      <a:cubicBezTo>
                        <a:pt x="84" y="3"/>
                        <a:pt x="101" y="0"/>
                        <a:pt x="107" y="9"/>
                      </a:cubicBezTo>
                      <a:cubicBezTo>
                        <a:pt x="113" y="16"/>
                        <a:pt x="109" y="26"/>
                        <a:pt x="105" y="33"/>
                      </a:cubicBezTo>
                      <a:cubicBezTo>
                        <a:pt x="99" y="45"/>
                        <a:pt x="87" y="60"/>
                        <a:pt x="73" y="76"/>
                      </a:cubicBezTo>
                      <a:cubicBezTo>
                        <a:pt x="58" y="95"/>
                        <a:pt x="35" y="123"/>
                        <a:pt x="40" y="132"/>
                      </a:cubicBezTo>
                      <a:cubicBezTo>
                        <a:pt x="41" y="134"/>
                        <a:pt x="48" y="140"/>
                        <a:pt x="92" y="131"/>
                      </a:cubicBezTo>
                      <a:cubicBezTo>
                        <a:pt x="99" y="130"/>
                        <a:pt x="107" y="127"/>
                        <a:pt x="115" y="125"/>
                      </a:cubicBezTo>
                      <a:cubicBezTo>
                        <a:pt x="128" y="120"/>
                        <a:pt x="141" y="116"/>
                        <a:pt x="155" y="116"/>
                      </a:cubicBezTo>
                      <a:cubicBezTo>
                        <a:pt x="155" y="127"/>
                        <a:pt x="155" y="127"/>
                        <a:pt x="155" y="127"/>
                      </a:cubicBezTo>
                      <a:cubicBezTo>
                        <a:pt x="143" y="128"/>
                        <a:pt x="131" y="132"/>
                        <a:pt x="119" y="136"/>
                      </a:cubicBezTo>
                      <a:cubicBezTo>
                        <a:pt x="111" y="138"/>
                        <a:pt x="102" y="141"/>
                        <a:pt x="94" y="143"/>
                      </a:cubicBezTo>
                      <a:cubicBezTo>
                        <a:pt x="78" y="146"/>
                        <a:pt x="66" y="148"/>
                        <a:pt x="56" y="148"/>
                      </a:cubicBezTo>
                      <a:close/>
                    </a:path>
                  </a:pathLst>
                </a:custGeom>
                <a:solidFill>
                  <a:srgbClr val="333232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5" name="íṡlïḍe"/>
              <p:cNvGrpSpPr/>
              <p:nvPr/>
            </p:nvGrpSpPr>
            <p:grpSpPr>
              <a:xfrm>
                <a:off x="1541065" y="2060848"/>
                <a:ext cx="1946784" cy="2448272"/>
                <a:chOff x="1541065" y="2060848"/>
                <a:chExt cx="1946784" cy="2448272"/>
              </a:xfrm>
            </p:grpSpPr>
            <p:sp>
              <p:nvSpPr>
                <p:cNvPr id="26" name="îṥlîḋe"/>
                <p:cNvSpPr/>
                <p:nvPr/>
              </p:nvSpPr>
              <p:spPr bwMode="auto">
                <a:xfrm>
                  <a:off x="1541065" y="4378113"/>
                  <a:ext cx="1886815" cy="131007"/>
                </a:xfrm>
                <a:prstGeom prst="ellipse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îşḷíḍê"/>
                <p:cNvSpPr/>
                <p:nvPr/>
              </p:nvSpPr>
              <p:spPr bwMode="auto">
                <a:xfrm>
                  <a:off x="2392506" y="3853484"/>
                  <a:ext cx="126579" cy="98808"/>
                </a:xfrm>
                <a:custGeom>
                  <a:avLst/>
                  <a:gdLst/>
                  <a:ahLst/>
                  <a:cxnLst>
                    <a:cxn ang="0">
                      <a:pos x="146" y="114"/>
                    </a:cxn>
                    <a:cxn ang="0">
                      <a:pos x="0" y="114"/>
                    </a:cxn>
                    <a:cxn ang="0">
                      <a:pos x="146" y="114"/>
                    </a:cxn>
                  </a:cxnLst>
                  <a:rect l="0" t="0" r="r" b="b"/>
                  <a:pathLst>
                    <a:path w="146" h="114">
                      <a:moveTo>
                        <a:pt x="146" y="114"/>
                      </a:moveTo>
                      <a:cubicBezTo>
                        <a:pt x="0" y="114"/>
                        <a:pt x="0" y="114"/>
                        <a:pt x="0" y="114"/>
                      </a:cubicBezTo>
                      <a:cubicBezTo>
                        <a:pt x="0" y="114"/>
                        <a:pt x="119" y="0"/>
                        <a:pt x="146" y="114"/>
                      </a:cubicBezTo>
                      <a:close/>
                    </a:path>
                  </a:pathLst>
                </a:custGeom>
                <a:solidFill>
                  <a:srgbClr val="FFFEFD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ï$ļïḍe"/>
                <p:cNvSpPr/>
                <p:nvPr/>
              </p:nvSpPr>
              <p:spPr bwMode="auto">
                <a:xfrm>
                  <a:off x="2512244" y="3191005"/>
                  <a:ext cx="337276" cy="806364"/>
                </a:xfrm>
                <a:custGeom>
                  <a:avLst/>
                  <a:gdLst/>
                  <a:ahLst/>
                  <a:cxnLst>
                    <a:cxn ang="0">
                      <a:pos x="0" y="3270"/>
                    </a:cxn>
                    <a:cxn ang="0">
                      <a:pos x="500" y="0"/>
                    </a:cxn>
                    <a:cxn ang="0">
                      <a:pos x="978" y="68"/>
                    </a:cxn>
                    <a:cxn ang="0">
                      <a:pos x="702" y="1857"/>
                    </a:cxn>
                    <a:cxn ang="0">
                      <a:pos x="1676" y="2176"/>
                    </a:cxn>
                    <a:cxn ang="0">
                      <a:pos x="1676" y="4007"/>
                    </a:cxn>
                    <a:cxn ang="0">
                      <a:pos x="1194" y="4007"/>
                    </a:cxn>
                    <a:cxn ang="0">
                      <a:pos x="1194" y="2512"/>
                    </a:cxn>
                    <a:cxn ang="0">
                      <a:pos x="629" y="2331"/>
                    </a:cxn>
                    <a:cxn ang="0">
                      <a:pos x="478" y="3344"/>
                    </a:cxn>
                    <a:cxn ang="0">
                      <a:pos x="0" y="3270"/>
                    </a:cxn>
                  </a:cxnLst>
                  <a:rect l="0" t="0" r="r" b="b"/>
                  <a:pathLst>
                    <a:path w="1676" h="4007">
                      <a:moveTo>
                        <a:pt x="0" y="3270"/>
                      </a:moveTo>
                      <a:lnTo>
                        <a:pt x="500" y="0"/>
                      </a:lnTo>
                      <a:lnTo>
                        <a:pt x="978" y="68"/>
                      </a:lnTo>
                      <a:lnTo>
                        <a:pt x="702" y="1857"/>
                      </a:lnTo>
                      <a:lnTo>
                        <a:pt x="1676" y="2176"/>
                      </a:lnTo>
                      <a:lnTo>
                        <a:pt x="1676" y="4007"/>
                      </a:lnTo>
                      <a:lnTo>
                        <a:pt x="1194" y="4007"/>
                      </a:lnTo>
                      <a:lnTo>
                        <a:pt x="1194" y="2512"/>
                      </a:lnTo>
                      <a:lnTo>
                        <a:pt x="629" y="2331"/>
                      </a:lnTo>
                      <a:lnTo>
                        <a:pt x="478" y="3344"/>
                      </a:lnTo>
                      <a:lnTo>
                        <a:pt x="0" y="3270"/>
                      </a:lnTo>
                      <a:close/>
                    </a:path>
                  </a:pathLst>
                </a:custGeom>
                <a:solidFill>
                  <a:srgbClr val="FFFEFD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9" name="ïṣľîďê"/>
                <p:cNvSpPr/>
                <p:nvPr/>
              </p:nvSpPr>
              <p:spPr bwMode="auto">
                <a:xfrm>
                  <a:off x="2259890" y="3958329"/>
                  <a:ext cx="295620" cy="26966"/>
                </a:xfrm>
                <a:prstGeom prst="rect">
                  <a:avLst/>
                </a:prstGeom>
                <a:solidFill>
                  <a:srgbClr val="FFFEFD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îslîḋê"/>
                <p:cNvSpPr/>
                <p:nvPr/>
              </p:nvSpPr>
              <p:spPr bwMode="auto">
                <a:xfrm>
                  <a:off x="2980526" y="3882060"/>
                  <a:ext cx="386781" cy="82307"/>
                </a:xfrm>
                <a:prstGeom prst="rect">
                  <a:avLst/>
                </a:prstGeom>
                <a:solidFill>
                  <a:srgbClr val="333131"/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1" name="iṧḷîďê"/>
                <p:cNvSpPr/>
                <p:nvPr/>
              </p:nvSpPr>
              <p:spPr bwMode="auto">
                <a:xfrm>
                  <a:off x="3086378" y="3901982"/>
                  <a:ext cx="42461" cy="42461"/>
                </a:xfrm>
                <a:prstGeom prst="ellipse">
                  <a:avLst/>
                </a:pr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íṡ1îďé"/>
                <p:cNvSpPr/>
                <p:nvPr/>
              </p:nvSpPr>
              <p:spPr bwMode="auto">
                <a:xfrm>
                  <a:off x="3218994" y="3901982"/>
                  <a:ext cx="42461" cy="42461"/>
                </a:xfrm>
                <a:prstGeom prst="ellipse">
                  <a:avLst/>
                </a:pr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3" name="ïśļiḋê"/>
                <p:cNvSpPr/>
                <p:nvPr/>
              </p:nvSpPr>
              <p:spPr bwMode="auto">
                <a:xfrm>
                  <a:off x="2922368" y="3763329"/>
                  <a:ext cx="392013" cy="111889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18" y="556"/>
                    </a:cxn>
                    <a:cxn ang="0">
                      <a:pos x="1948" y="146"/>
                    </a:cxn>
                    <a:cxn ang="0">
                      <a:pos x="30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48" h="556">
                      <a:moveTo>
                        <a:pt x="0" y="409"/>
                      </a:moveTo>
                      <a:lnTo>
                        <a:pt x="1918" y="556"/>
                      </a:lnTo>
                      <a:lnTo>
                        <a:pt x="1948" y="146"/>
                      </a:lnTo>
                      <a:lnTo>
                        <a:pt x="30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4" name="ísḷïďê"/>
                <p:cNvSpPr/>
                <p:nvPr/>
              </p:nvSpPr>
              <p:spPr bwMode="auto">
                <a:xfrm>
                  <a:off x="3029830" y="3791905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4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5" name="ísļíde"/>
                <p:cNvSpPr/>
                <p:nvPr/>
              </p:nvSpPr>
              <p:spPr bwMode="auto">
                <a:xfrm>
                  <a:off x="3162647" y="3802369"/>
                  <a:ext cx="44273" cy="44071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3"/>
                    </a:cxn>
                    <a:cxn ang="0">
                      <a:pos x="28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4" y="50"/>
                      </a:cubicBezTo>
                      <a:cubicBezTo>
                        <a:pt x="10" y="49"/>
                        <a:pt x="0" y="37"/>
                        <a:pt x="1" y="23"/>
                      </a:cubicBezTo>
                      <a:cubicBezTo>
                        <a:pt x="2" y="10"/>
                        <a:pt x="14" y="0"/>
                        <a:pt x="28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6" name="îşḷïḋé"/>
                <p:cNvSpPr/>
                <p:nvPr/>
              </p:nvSpPr>
              <p:spPr bwMode="auto">
                <a:xfrm>
                  <a:off x="3008297" y="3668746"/>
                  <a:ext cx="389397" cy="91966"/>
                </a:xfrm>
                <a:custGeom>
                  <a:avLst/>
                  <a:gdLst/>
                  <a:ahLst/>
                  <a:cxnLst>
                    <a:cxn ang="0">
                      <a:pos x="8" y="457"/>
                    </a:cxn>
                    <a:cxn ang="0">
                      <a:pos x="1935" y="409"/>
                    </a:cxn>
                    <a:cxn ang="0">
                      <a:pos x="1926" y="0"/>
                    </a:cxn>
                    <a:cxn ang="0">
                      <a:pos x="0" y="43"/>
                    </a:cxn>
                    <a:cxn ang="0">
                      <a:pos x="8" y="457"/>
                    </a:cxn>
                  </a:cxnLst>
                  <a:rect l="0" t="0" r="r" b="b"/>
                  <a:pathLst>
                    <a:path w="1935" h="457">
                      <a:moveTo>
                        <a:pt x="8" y="457"/>
                      </a:moveTo>
                      <a:lnTo>
                        <a:pt x="1935" y="409"/>
                      </a:lnTo>
                      <a:lnTo>
                        <a:pt x="1926" y="0"/>
                      </a:lnTo>
                      <a:lnTo>
                        <a:pt x="0" y="43"/>
                      </a:lnTo>
                      <a:lnTo>
                        <a:pt x="8" y="457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7" name="iślîḑe"/>
                <p:cNvSpPr/>
                <p:nvPr/>
              </p:nvSpPr>
              <p:spPr bwMode="auto">
                <a:xfrm>
                  <a:off x="3114954" y="3694706"/>
                  <a:ext cx="43266" cy="42461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49">
                      <a:moveTo>
                        <a:pt x="49" y="24"/>
                      </a:moveTo>
                      <a:cubicBezTo>
                        <a:pt x="50" y="37"/>
                        <a:pt x="39" y="49"/>
                        <a:pt x="25" y="49"/>
                      </a:cubicBezTo>
                      <a:cubicBezTo>
                        <a:pt x="12" y="49"/>
                        <a:pt x="1" y="39"/>
                        <a:pt x="0" y="25"/>
                      </a:cubicBezTo>
                      <a:cubicBezTo>
                        <a:pt x="0" y="12"/>
                        <a:pt x="11" y="0"/>
                        <a:pt x="24" y="0"/>
                      </a:cubicBezTo>
                      <a:cubicBezTo>
                        <a:pt x="38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8" name="i$ḷîḓé"/>
                <p:cNvSpPr/>
                <p:nvPr/>
              </p:nvSpPr>
              <p:spPr bwMode="auto">
                <a:xfrm>
                  <a:off x="3247570" y="3691285"/>
                  <a:ext cx="43468" cy="43468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6" y="49"/>
                    </a:cxn>
                    <a:cxn ang="0">
                      <a:pos x="1" y="25"/>
                    </a:cxn>
                    <a:cxn ang="0">
                      <a:pos x="25" y="0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0" h="50">
                      <a:moveTo>
                        <a:pt x="50" y="24"/>
                      </a:moveTo>
                      <a:cubicBezTo>
                        <a:pt x="50" y="38"/>
                        <a:pt x="39" y="49"/>
                        <a:pt x="26" y="49"/>
                      </a:cubicBezTo>
                      <a:cubicBezTo>
                        <a:pt x="12" y="50"/>
                        <a:pt x="1" y="39"/>
                        <a:pt x="1" y="25"/>
                      </a:cubicBezTo>
                      <a:cubicBezTo>
                        <a:pt x="0" y="12"/>
                        <a:pt x="11" y="1"/>
                        <a:pt x="25" y="0"/>
                      </a:cubicBezTo>
                      <a:cubicBezTo>
                        <a:pt x="38" y="0"/>
                        <a:pt x="50" y="11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9" name="íṥḻíde"/>
                <p:cNvSpPr/>
                <p:nvPr/>
              </p:nvSpPr>
              <p:spPr bwMode="auto">
                <a:xfrm>
                  <a:off x="3095836" y="3558669"/>
                  <a:ext cx="392013" cy="105650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525"/>
                    </a:cxn>
                    <a:cxn ang="0">
                      <a:pos x="1948" y="112"/>
                    </a:cxn>
                    <a:cxn ang="0">
                      <a:pos x="26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48" h="525">
                      <a:moveTo>
                        <a:pt x="0" y="409"/>
                      </a:moveTo>
                      <a:lnTo>
                        <a:pt x="1922" y="525"/>
                      </a:lnTo>
                      <a:lnTo>
                        <a:pt x="1948" y="112"/>
                      </a:lnTo>
                      <a:lnTo>
                        <a:pt x="26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0" name="iśḷïḋê"/>
                <p:cNvSpPr/>
                <p:nvPr/>
              </p:nvSpPr>
              <p:spPr bwMode="auto">
                <a:xfrm>
                  <a:off x="3203298" y="3585434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0"/>
                        <a:pt x="37" y="51"/>
                        <a:pt x="24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1" y="10"/>
                        <a:pt x="13" y="0"/>
                        <a:pt x="27" y="1"/>
                      </a:cubicBezTo>
                      <a:cubicBezTo>
                        <a:pt x="40" y="2"/>
                        <a:pt x="51" y="13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1" name="íSlïḓê"/>
                <p:cNvSpPr/>
                <p:nvPr/>
              </p:nvSpPr>
              <p:spPr bwMode="auto">
                <a:xfrm>
                  <a:off x="3336115" y="3593282"/>
                  <a:ext cx="44071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0"/>
                        <a:pt x="38" y="51"/>
                        <a:pt x="24" y="50"/>
                      </a:cubicBezTo>
                      <a:cubicBezTo>
                        <a:pt x="11" y="49"/>
                        <a:pt x="0" y="37"/>
                        <a:pt x="1" y="24"/>
                      </a:cubicBezTo>
                      <a:cubicBezTo>
                        <a:pt x="2" y="10"/>
                        <a:pt x="13" y="0"/>
                        <a:pt x="27" y="1"/>
                      </a:cubicBezTo>
                      <a:cubicBezTo>
                        <a:pt x="40" y="2"/>
                        <a:pt x="51" y="13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2" name="ïš1ïďê"/>
                <p:cNvSpPr/>
                <p:nvPr/>
              </p:nvSpPr>
              <p:spPr bwMode="auto">
                <a:xfrm>
                  <a:off x="2974489" y="3456238"/>
                  <a:ext cx="390202" cy="98808"/>
                </a:xfrm>
                <a:custGeom>
                  <a:avLst/>
                  <a:gdLst/>
                  <a:ahLst/>
                  <a:cxnLst>
                    <a:cxn ang="0">
                      <a:pos x="17" y="491"/>
                    </a:cxn>
                    <a:cxn ang="0">
                      <a:pos x="1939" y="410"/>
                    </a:cxn>
                    <a:cxn ang="0">
                      <a:pos x="1922" y="0"/>
                    </a:cxn>
                    <a:cxn ang="0">
                      <a:pos x="0" y="82"/>
                    </a:cxn>
                    <a:cxn ang="0">
                      <a:pos x="17" y="491"/>
                    </a:cxn>
                  </a:cxnLst>
                  <a:rect l="0" t="0" r="r" b="b"/>
                  <a:pathLst>
                    <a:path w="1939" h="491">
                      <a:moveTo>
                        <a:pt x="17" y="491"/>
                      </a:moveTo>
                      <a:lnTo>
                        <a:pt x="1939" y="410"/>
                      </a:lnTo>
                      <a:lnTo>
                        <a:pt x="1922" y="0"/>
                      </a:lnTo>
                      <a:lnTo>
                        <a:pt x="0" y="82"/>
                      </a:lnTo>
                      <a:lnTo>
                        <a:pt x="17" y="491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3" name="íṧļîďé"/>
                <p:cNvSpPr/>
                <p:nvPr/>
              </p:nvSpPr>
              <p:spPr bwMode="auto">
                <a:xfrm>
                  <a:off x="3081146" y="3486625"/>
                  <a:ext cx="43266" cy="43266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6" y="50"/>
                    </a:cxn>
                    <a:cxn ang="0">
                      <a:pos x="1" y="26"/>
                    </a:cxn>
                    <a:cxn ang="0">
                      <a:pos x="24" y="1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0" h="50">
                      <a:moveTo>
                        <a:pt x="50" y="24"/>
                      </a:moveTo>
                      <a:cubicBezTo>
                        <a:pt x="50" y="38"/>
                        <a:pt x="40" y="49"/>
                        <a:pt x="26" y="50"/>
                      </a:cubicBezTo>
                      <a:cubicBezTo>
                        <a:pt x="13" y="50"/>
                        <a:pt x="1" y="40"/>
                        <a:pt x="1" y="26"/>
                      </a:cubicBezTo>
                      <a:cubicBezTo>
                        <a:pt x="0" y="13"/>
                        <a:pt x="11" y="1"/>
                        <a:pt x="24" y="1"/>
                      </a:cubicBezTo>
                      <a:cubicBezTo>
                        <a:pt x="38" y="0"/>
                        <a:pt x="49" y="11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4" name="iṣľïďé"/>
                <p:cNvSpPr/>
                <p:nvPr/>
              </p:nvSpPr>
              <p:spPr bwMode="auto">
                <a:xfrm>
                  <a:off x="3214567" y="3481393"/>
                  <a:ext cx="43468" cy="43468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6" y="49"/>
                    </a:cxn>
                    <a:cxn ang="0">
                      <a:pos x="0" y="26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50">
                      <a:moveTo>
                        <a:pt x="49" y="24"/>
                      </a:moveTo>
                      <a:cubicBezTo>
                        <a:pt x="50" y="37"/>
                        <a:pt x="39" y="49"/>
                        <a:pt x="26" y="49"/>
                      </a:cubicBezTo>
                      <a:cubicBezTo>
                        <a:pt x="12" y="50"/>
                        <a:pt x="1" y="39"/>
                        <a:pt x="0" y="26"/>
                      </a:cubicBezTo>
                      <a:cubicBezTo>
                        <a:pt x="0" y="12"/>
                        <a:pt x="10" y="1"/>
                        <a:pt x="24" y="0"/>
                      </a:cubicBezTo>
                      <a:cubicBezTo>
                        <a:pt x="37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5" name="íśḻîďê"/>
                <p:cNvSpPr/>
                <p:nvPr/>
              </p:nvSpPr>
              <p:spPr bwMode="auto">
                <a:xfrm>
                  <a:off x="3095031" y="3346161"/>
                  <a:ext cx="392818" cy="113499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564"/>
                    </a:cxn>
                    <a:cxn ang="0">
                      <a:pos x="1952" y="155"/>
                    </a:cxn>
                    <a:cxn ang="0">
                      <a:pos x="34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52" h="564">
                      <a:moveTo>
                        <a:pt x="0" y="409"/>
                      </a:moveTo>
                      <a:lnTo>
                        <a:pt x="1922" y="564"/>
                      </a:lnTo>
                      <a:lnTo>
                        <a:pt x="1952" y="155"/>
                      </a:lnTo>
                      <a:lnTo>
                        <a:pt x="34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6" name="ïs1íḍé"/>
                <p:cNvSpPr/>
                <p:nvPr/>
              </p:nvSpPr>
              <p:spPr bwMode="auto">
                <a:xfrm>
                  <a:off x="3203298" y="3375541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3" y="50"/>
                    </a:cxn>
                    <a:cxn ang="0">
                      <a:pos x="1" y="23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3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7" name="ï$ľïḓê"/>
                <p:cNvSpPr/>
                <p:nvPr/>
              </p:nvSpPr>
              <p:spPr bwMode="auto">
                <a:xfrm>
                  <a:off x="3336115" y="3386006"/>
                  <a:ext cx="44071" cy="44273"/>
                </a:xfrm>
                <a:custGeom>
                  <a:avLst/>
                  <a:gdLst/>
                  <a:ahLst/>
                  <a:cxnLst>
                    <a:cxn ang="0">
                      <a:pos x="50" y="28"/>
                    </a:cxn>
                    <a:cxn ang="0">
                      <a:pos x="23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8"/>
                    </a:cxn>
                  </a:cxnLst>
                  <a:rect l="0" t="0" r="r" b="b"/>
                  <a:pathLst>
                    <a:path w="51" h="51">
                      <a:moveTo>
                        <a:pt x="50" y="28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8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8" name="îṥļïďe"/>
                <p:cNvSpPr/>
                <p:nvPr/>
              </p:nvSpPr>
              <p:spPr bwMode="auto">
                <a:xfrm>
                  <a:off x="3009102" y="3256811"/>
                  <a:ext cx="387586" cy="86734"/>
                </a:xfrm>
                <a:custGeom>
                  <a:avLst/>
                  <a:gdLst/>
                  <a:ahLst/>
                  <a:cxnLst>
                    <a:cxn ang="0">
                      <a:pos x="4" y="431"/>
                    </a:cxn>
                    <a:cxn ang="0">
                      <a:pos x="1926" y="414"/>
                    </a:cxn>
                    <a:cxn ang="0">
                      <a:pos x="1922" y="0"/>
                    </a:cxn>
                    <a:cxn ang="0">
                      <a:pos x="0" y="17"/>
                    </a:cxn>
                    <a:cxn ang="0">
                      <a:pos x="4" y="431"/>
                    </a:cxn>
                  </a:cxnLst>
                  <a:rect l="0" t="0" r="r" b="b"/>
                  <a:pathLst>
                    <a:path w="1926" h="431">
                      <a:moveTo>
                        <a:pt x="4" y="431"/>
                      </a:moveTo>
                      <a:lnTo>
                        <a:pt x="1926" y="414"/>
                      </a:lnTo>
                      <a:lnTo>
                        <a:pt x="1922" y="0"/>
                      </a:lnTo>
                      <a:lnTo>
                        <a:pt x="0" y="17"/>
                      </a:lnTo>
                      <a:lnTo>
                        <a:pt x="4" y="431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49" name="îśľiďé"/>
                <p:cNvSpPr/>
                <p:nvPr/>
              </p:nvSpPr>
              <p:spPr bwMode="auto">
                <a:xfrm>
                  <a:off x="3114954" y="3279349"/>
                  <a:ext cx="43266" cy="42461"/>
                </a:xfrm>
                <a:custGeom>
                  <a:avLst/>
                  <a:gdLst/>
                  <a:ahLst/>
                  <a:cxnLst>
                    <a:cxn ang="0">
                      <a:pos x="49" y="25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5" y="0"/>
                    </a:cxn>
                    <a:cxn ang="0">
                      <a:pos x="49" y="25"/>
                    </a:cxn>
                  </a:cxnLst>
                  <a:rect l="0" t="0" r="r" b="b"/>
                  <a:pathLst>
                    <a:path w="50" h="49">
                      <a:moveTo>
                        <a:pt x="49" y="25"/>
                      </a:moveTo>
                      <a:cubicBezTo>
                        <a:pt x="50" y="38"/>
                        <a:pt x="39" y="49"/>
                        <a:pt x="25" y="49"/>
                      </a:cubicBezTo>
                      <a:cubicBezTo>
                        <a:pt x="11" y="49"/>
                        <a:pt x="0" y="39"/>
                        <a:pt x="0" y="25"/>
                      </a:cubicBezTo>
                      <a:cubicBezTo>
                        <a:pt x="0" y="11"/>
                        <a:pt x="11" y="0"/>
                        <a:pt x="25" y="0"/>
                      </a:cubicBezTo>
                      <a:cubicBezTo>
                        <a:pt x="38" y="0"/>
                        <a:pt x="49" y="11"/>
                        <a:pt x="49" y="25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0" name="íṡ1ïḑé"/>
                <p:cNvSpPr/>
                <p:nvPr/>
              </p:nvSpPr>
              <p:spPr bwMode="auto">
                <a:xfrm>
                  <a:off x="3248375" y="3278544"/>
                  <a:ext cx="42663" cy="42461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49" h="49">
                      <a:moveTo>
                        <a:pt x="49" y="24"/>
                      </a:moveTo>
                      <a:cubicBezTo>
                        <a:pt x="49" y="38"/>
                        <a:pt x="38" y="49"/>
                        <a:pt x="25" y="49"/>
                      </a:cubicBezTo>
                      <a:cubicBezTo>
                        <a:pt x="11" y="49"/>
                        <a:pt x="0" y="38"/>
                        <a:pt x="0" y="25"/>
                      </a:cubicBezTo>
                      <a:cubicBezTo>
                        <a:pt x="0" y="11"/>
                        <a:pt x="11" y="0"/>
                        <a:pt x="24" y="0"/>
                      </a:cubicBezTo>
                      <a:cubicBezTo>
                        <a:pt x="38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1" name="ïṩḻidê"/>
                <p:cNvSpPr/>
                <p:nvPr/>
              </p:nvSpPr>
              <p:spPr bwMode="auto">
                <a:xfrm>
                  <a:off x="3095031" y="3138080"/>
                  <a:ext cx="392818" cy="113499"/>
                </a:xfrm>
                <a:custGeom>
                  <a:avLst/>
                  <a:gdLst/>
                  <a:ahLst/>
                  <a:cxnLst>
                    <a:cxn ang="0">
                      <a:pos x="0" y="413"/>
                    </a:cxn>
                    <a:cxn ang="0">
                      <a:pos x="1922" y="564"/>
                    </a:cxn>
                    <a:cxn ang="0">
                      <a:pos x="1952" y="155"/>
                    </a:cxn>
                    <a:cxn ang="0">
                      <a:pos x="34" y="0"/>
                    </a:cxn>
                    <a:cxn ang="0">
                      <a:pos x="0" y="413"/>
                    </a:cxn>
                  </a:cxnLst>
                  <a:rect l="0" t="0" r="r" b="b"/>
                  <a:pathLst>
                    <a:path w="1952" h="564">
                      <a:moveTo>
                        <a:pt x="0" y="413"/>
                      </a:moveTo>
                      <a:lnTo>
                        <a:pt x="1922" y="564"/>
                      </a:lnTo>
                      <a:lnTo>
                        <a:pt x="1952" y="155"/>
                      </a:lnTo>
                      <a:lnTo>
                        <a:pt x="34" y="0"/>
                      </a:lnTo>
                      <a:lnTo>
                        <a:pt x="0" y="413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2" name="ïSľïďé"/>
                <p:cNvSpPr/>
                <p:nvPr/>
              </p:nvSpPr>
              <p:spPr bwMode="auto">
                <a:xfrm>
                  <a:off x="3203298" y="3167461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3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3" name="ísḻîḋè"/>
                <p:cNvSpPr/>
                <p:nvPr/>
              </p:nvSpPr>
              <p:spPr bwMode="auto">
                <a:xfrm>
                  <a:off x="3336115" y="3177925"/>
                  <a:ext cx="44071" cy="44273"/>
                </a:xfrm>
                <a:custGeom>
                  <a:avLst/>
                  <a:gdLst/>
                  <a:ahLst/>
                  <a:cxnLst>
                    <a:cxn ang="0">
                      <a:pos x="50" y="28"/>
                    </a:cxn>
                    <a:cxn ang="0">
                      <a:pos x="23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8"/>
                    </a:cxn>
                  </a:cxnLst>
                  <a:rect l="0" t="0" r="r" b="b"/>
                  <a:pathLst>
                    <a:path w="51" h="51">
                      <a:moveTo>
                        <a:pt x="50" y="28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8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4" name="ïślïďé"/>
                <p:cNvSpPr/>
                <p:nvPr/>
              </p:nvSpPr>
              <p:spPr bwMode="auto">
                <a:xfrm>
                  <a:off x="3006486" y="3044302"/>
                  <a:ext cx="389397" cy="93777"/>
                </a:xfrm>
                <a:custGeom>
                  <a:avLst/>
                  <a:gdLst/>
                  <a:ahLst/>
                  <a:cxnLst>
                    <a:cxn ang="0">
                      <a:pos x="13" y="466"/>
                    </a:cxn>
                    <a:cxn ang="0">
                      <a:pos x="1935" y="410"/>
                    </a:cxn>
                    <a:cxn ang="0">
                      <a:pos x="1922" y="0"/>
                    </a:cxn>
                    <a:cxn ang="0">
                      <a:pos x="0" y="56"/>
                    </a:cxn>
                    <a:cxn ang="0">
                      <a:pos x="13" y="466"/>
                    </a:cxn>
                  </a:cxnLst>
                  <a:rect l="0" t="0" r="r" b="b"/>
                  <a:pathLst>
                    <a:path w="1935" h="466">
                      <a:moveTo>
                        <a:pt x="13" y="466"/>
                      </a:moveTo>
                      <a:lnTo>
                        <a:pt x="1935" y="410"/>
                      </a:lnTo>
                      <a:lnTo>
                        <a:pt x="1922" y="0"/>
                      </a:lnTo>
                      <a:lnTo>
                        <a:pt x="0" y="56"/>
                      </a:lnTo>
                      <a:lnTo>
                        <a:pt x="13" y="466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5" name="îŝ1íde"/>
                <p:cNvSpPr/>
                <p:nvPr/>
              </p:nvSpPr>
              <p:spPr bwMode="auto">
                <a:xfrm>
                  <a:off x="3113143" y="3071268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6" y="50"/>
                    </a:cxn>
                    <a:cxn ang="0">
                      <a:pos x="0" y="26"/>
                    </a:cxn>
                    <a:cxn ang="0">
                      <a:pos x="24" y="1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50">
                      <a:moveTo>
                        <a:pt x="49" y="24"/>
                      </a:moveTo>
                      <a:cubicBezTo>
                        <a:pt x="50" y="38"/>
                        <a:pt x="39" y="49"/>
                        <a:pt x="26" y="50"/>
                      </a:cubicBezTo>
                      <a:cubicBezTo>
                        <a:pt x="12" y="50"/>
                        <a:pt x="1" y="39"/>
                        <a:pt x="0" y="26"/>
                      </a:cubicBezTo>
                      <a:cubicBezTo>
                        <a:pt x="0" y="12"/>
                        <a:pt x="11" y="1"/>
                        <a:pt x="24" y="1"/>
                      </a:cubicBezTo>
                      <a:cubicBezTo>
                        <a:pt x="38" y="0"/>
                        <a:pt x="49" y="11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6" name="îşļïdè"/>
                <p:cNvSpPr/>
                <p:nvPr/>
              </p:nvSpPr>
              <p:spPr bwMode="auto">
                <a:xfrm>
                  <a:off x="3245759" y="3067847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6" y="49"/>
                    </a:cxn>
                    <a:cxn ang="0">
                      <a:pos x="1" y="25"/>
                    </a:cxn>
                    <a:cxn ang="0">
                      <a:pos x="25" y="0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0" h="50">
                      <a:moveTo>
                        <a:pt x="50" y="24"/>
                      </a:moveTo>
                      <a:cubicBezTo>
                        <a:pt x="50" y="37"/>
                        <a:pt x="40" y="49"/>
                        <a:pt x="26" y="49"/>
                      </a:cubicBezTo>
                      <a:cubicBezTo>
                        <a:pt x="13" y="50"/>
                        <a:pt x="1" y="39"/>
                        <a:pt x="1" y="25"/>
                      </a:cubicBezTo>
                      <a:cubicBezTo>
                        <a:pt x="0" y="12"/>
                        <a:pt x="11" y="0"/>
                        <a:pt x="25" y="0"/>
                      </a:cubicBezTo>
                      <a:cubicBezTo>
                        <a:pt x="38" y="0"/>
                        <a:pt x="50" y="10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7" name="ïṥľîdê"/>
                <p:cNvSpPr/>
                <p:nvPr/>
              </p:nvSpPr>
              <p:spPr bwMode="auto">
                <a:xfrm>
                  <a:off x="3095836" y="2932414"/>
                  <a:ext cx="391007" cy="101626"/>
                </a:xfrm>
                <a:custGeom>
                  <a:avLst/>
                  <a:gdLst/>
                  <a:ahLst/>
                  <a:cxnLst>
                    <a:cxn ang="0">
                      <a:pos x="0" y="410"/>
                    </a:cxn>
                    <a:cxn ang="0">
                      <a:pos x="1926" y="505"/>
                    </a:cxn>
                    <a:cxn ang="0">
                      <a:pos x="1943" y="95"/>
                    </a:cxn>
                    <a:cxn ang="0">
                      <a:pos x="21" y="0"/>
                    </a:cxn>
                    <a:cxn ang="0">
                      <a:pos x="0" y="410"/>
                    </a:cxn>
                  </a:cxnLst>
                  <a:rect l="0" t="0" r="r" b="b"/>
                  <a:pathLst>
                    <a:path w="1943" h="505">
                      <a:moveTo>
                        <a:pt x="0" y="410"/>
                      </a:moveTo>
                      <a:lnTo>
                        <a:pt x="1926" y="505"/>
                      </a:lnTo>
                      <a:lnTo>
                        <a:pt x="1943" y="95"/>
                      </a:lnTo>
                      <a:lnTo>
                        <a:pt x="21" y="0"/>
                      </a:lnTo>
                      <a:lnTo>
                        <a:pt x="0" y="410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8" name="ïŝlîďê"/>
                <p:cNvSpPr/>
                <p:nvPr/>
              </p:nvSpPr>
              <p:spPr bwMode="auto">
                <a:xfrm>
                  <a:off x="3203298" y="2958575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6"/>
                    </a:cxn>
                    <a:cxn ang="0">
                      <a:pos x="24" y="49"/>
                    </a:cxn>
                    <a:cxn ang="0">
                      <a:pos x="1" y="24"/>
                    </a:cxn>
                    <a:cxn ang="0">
                      <a:pos x="26" y="0"/>
                    </a:cxn>
                    <a:cxn ang="0">
                      <a:pos x="50" y="26"/>
                    </a:cxn>
                  </a:cxnLst>
                  <a:rect l="0" t="0" r="r" b="b"/>
                  <a:pathLst>
                    <a:path w="50" h="50">
                      <a:moveTo>
                        <a:pt x="50" y="26"/>
                      </a:moveTo>
                      <a:cubicBezTo>
                        <a:pt x="49" y="40"/>
                        <a:pt x="38" y="50"/>
                        <a:pt x="24" y="49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1" y="10"/>
                        <a:pt x="13" y="0"/>
                        <a:pt x="26" y="0"/>
                      </a:cubicBezTo>
                      <a:cubicBezTo>
                        <a:pt x="40" y="1"/>
                        <a:pt x="50" y="12"/>
                        <a:pt x="50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59" name="îŝlîḓè"/>
                <p:cNvSpPr/>
                <p:nvPr/>
              </p:nvSpPr>
              <p:spPr bwMode="auto">
                <a:xfrm>
                  <a:off x="3336115" y="2964612"/>
                  <a:ext cx="44071" cy="43266"/>
                </a:xfrm>
                <a:custGeom>
                  <a:avLst/>
                  <a:gdLst/>
                  <a:ahLst/>
                  <a:cxnLst>
                    <a:cxn ang="0">
                      <a:pos x="50" y="26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6"/>
                    </a:cxn>
                  </a:cxnLst>
                  <a:rect l="0" t="0" r="r" b="b"/>
                  <a:pathLst>
                    <a:path w="51" h="50">
                      <a:moveTo>
                        <a:pt x="50" y="26"/>
                      </a:moveTo>
                      <a:cubicBezTo>
                        <a:pt x="49" y="40"/>
                        <a:pt x="38" y="50"/>
                        <a:pt x="24" y="50"/>
                      </a:cubicBezTo>
                      <a:cubicBezTo>
                        <a:pt x="11" y="49"/>
                        <a:pt x="0" y="38"/>
                        <a:pt x="1" y="24"/>
                      </a:cubicBezTo>
                      <a:cubicBezTo>
                        <a:pt x="2" y="10"/>
                        <a:pt x="13" y="0"/>
                        <a:pt x="27" y="1"/>
                      </a:cubicBezTo>
                      <a:cubicBezTo>
                        <a:pt x="40" y="1"/>
                        <a:pt x="51" y="13"/>
                        <a:pt x="50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0" name="ísļíḑè"/>
                <p:cNvSpPr/>
                <p:nvPr/>
              </p:nvSpPr>
              <p:spPr bwMode="auto">
                <a:xfrm>
                  <a:off x="3009102" y="2830184"/>
                  <a:ext cx="389397" cy="89350"/>
                </a:xfrm>
                <a:custGeom>
                  <a:avLst/>
                  <a:gdLst/>
                  <a:ahLst/>
                  <a:cxnLst>
                    <a:cxn ang="0">
                      <a:pos x="9" y="444"/>
                    </a:cxn>
                    <a:cxn ang="0">
                      <a:pos x="1935" y="409"/>
                    </a:cxn>
                    <a:cxn ang="0">
                      <a:pos x="1926" y="0"/>
                    </a:cxn>
                    <a:cxn ang="0">
                      <a:pos x="0" y="34"/>
                    </a:cxn>
                    <a:cxn ang="0">
                      <a:pos x="9" y="444"/>
                    </a:cxn>
                  </a:cxnLst>
                  <a:rect l="0" t="0" r="r" b="b"/>
                  <a:pathLst>
                    <a:path w="1935" h="444">
                      <a:moveTo>
                        <a:pt x="9" y="444"/>
                      </a:moveTo>
                      <a:lnTo>
                        <a:pt x="1935" y="409"/>
                      </a:lnTo>
                      <a:lnTo>
                        <a:pt x="1926" y="0"/>
                      </a:lnTo>
                      <a:lnTo>
                        <a:pt x="0" y="34"/>
                      </a:lnTo>
                      <a:lnTo>
                        <a:pt x="9" y="444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1" name="îṩḻíḍê"/>
                <p:cNvSpPr/>
                <p:nvPr/>
              </p:nvSpPr>
              <p:spPr bwMode="auto">
                <a:xfrm>
                  <a:off x="3115759" y="2854333"/>
                  <a:ext cx="43468" cy="43468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50">
                      <a:moveTo>
                        <a:pt x="49" y="24"/>
                      </a:moveTo>
                      <a:cubicBezTo>
                        <a:pt x="50" y="38"/>
                        <a:pt x="39" y="49"/>
                        <a:pt x="25" y="49"/>
                      </a:cubicBezTo>
                      <a:cubicBezTo>
                        <a:pt x="12" y="50"/>
                        <a:pt x="0" y="39"/>
                        <a:pt x="0" y="25"/>
                      </a:cubicBezTo>
                      <a:cubicBezTo>
                        <a:pt x="0" y="12"/>
                        <a:pt x="11" y="1"/>
                        <a:pt x="24" y="0"/>
                      </a:cubicBezTo>
                      <a:cubicBezTo>
                        <a:pt x="38" y="0"/>
                        <a:pt x="49" y="11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2" name="iṡ1îďé"/>
                <p:cNvSpPr/>
                <p:nvPr/>
              </p:nvSpPr>
              <p:spPr bwMode="auto">
                <a:xfrm>
                  <a:off x="3248375" y="2851918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5"/>
                    </a:cxn>
                    <a:cxn ang="0">
                      <a:pos x="26" y="50"/>
                    </a:cxn>
                    <a:cxn ang="0">
                      <a:pos x="1" y="26"/>
                    </a:cxn>
                    <a:cxn ang="0">
                      <a:pos x="25" y="0"/>
                    </a:cxn>
                    <a:cxn ang="0">
                      <a:pos x="50" y="25"/>
                    </a:cxn>
                  </a:cxnLst>
                  <a:rect l="0" t="0" r="r" b="b"/>
                  <a:pathLst>
                    <a:path w="50" h="50">
                      <a:moveTo>
                        <a:pt x="50" y="25"/>
                      </a:moveTo>
                      <a:cubicBezTo>
                        <a:pt x="50" y="38"/>
                        <a:pt x="39" y="49"/>
                        <a:pt x="26" y="50"/>
                      </a:cubicBezTo>
                      <a:cubicBezTo>
                        <a:pt x="12" y="50"/>
                        <a:pt x="1" y="39"/>
                        <a:pt x="1" y="26"/>
                      </a:cubicBezTo>
                      <a:cubicBezTo>
                        <a:pt x="0" y="12"/>
                        <a:pt x="11" y="1"/>
                        <a:pt x="25" y="0"/>
                      </a:cubicBezTo>
                      <a:cubicBezTo>
                        <a:pt x="38" y="0"/>
                        <a:pt x="50" y="11"/>
                        <a:pt x="50" y="25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3" name="ïślíďe"/>
                <p:cNvSpPr/>
                <p:nvPr/>
              </p:nvSpPr>
              <p:spPr bwMode="auto">
                <a:xfrm>
                  <a:off x="2923173" y="2720106"/>
                  <a:ext cx="390403" cy="98808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491"/>
                    </a:cxn>
                    <a:cxn ang="0">
                      <a:pos x="1940" y="81"/>
                    </a:cxn>
                    <a:cxn ang="0">
                      <a:pos x="18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40" h="491">
                      <a:moveTo>
                        <a:pt x="0" y="409"/>
                      </a:moveTo>
                      <a:lnTo>
                        <a:pt x="1922" y="491"/>
                      </a:lnTo>
                      <a:lnTo>
                        <a:pt x="1940" y="81"/>
                      </a:lnTo>
                      <a:lnTo>
                        <a:pt x="18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4" name="íşḻíḓè"/>
                <p:cNvSpPr/>
                <p:nvPr/>
              </p:nvSpPr>
              <p:spPr bwMode="auto">
                <a:xfrm>
                  <a:off x="3029830" y="2744255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5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0"/>
                        <a:pt x="38" y="51"/>
                        <a:pt x="24" y="50"/>
                      </a:cubicBezTo>
                      <a:cubicBezTo>
                        <a:pt x="11" y="50"/>
                        <a:pt x="0" y="38"/>
                        <a:pt x="1" y="25"/>
                      </a:cubicBezTo>
                      <a:cubicBezTo>
                        <a:pt x="1" y="11"/>
                        <a:pt x="13" y="0"/>
                        <a:pt x="27" y="1"/>
                      </a:cubicBezTo>
                      <a:cubicBezTo>
                        <a:pt x="40" y="2"/>
                        <a:pt x="51" y="13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5" name="ïşlíḑê"/>
                <p:cNvSpPr/>
                <p:nvPr/>
              </p:nvSpPr>
              <p:spPr bwMode="auto">
                <a:xfrm>
                  <a:off x="3163452" y="2750292"/>
                  <a:ext cx="43468" cy="43468"/>
                </a:xfrm>
                <a:custGeom>
                  <a:avLst/>
                  <a:gdLst/>
                  <a:ahLst/>
                  <a:cxnLst>
                    <a:cxn ang="0">
                      <a:pos x="49" y="26"/>
                    </a:cxn>
                    <a:cxn ang="0">
                      <a:pos x="24" y="50"/>
                    </a:cxn>
                    <a:cxn ang="0">
                      <a:pos x="0" y="24"/>
                    </a:cxn>
                    <a:cxn ang="0">
                      <a:pos x="26" y="1"/>
                    </a:cxn>
                    <a:cxn ang="0">
                      <a:pos x="49" y="26"/>
                    </a:cxn>
                  </a:cxnLst>
                  <a:rect l="0" t="0" r="r" b="b"/>
                  <a:pathLst>
                    <a:path w="50" h="50">
                      <a:moveTo>
                        <a:pt x="49" y="26"/>
                      </a:moveTo>
                      <a:cubicBezTo>
                        <a:pt x="49" y="40"/>
                        <a:pt x="37" y="50"/>
                        <a:pt x="24" y="50"/>
                      </a:cubicBezTo>
                      <a:cubicBezTo>
                        <a:pt x="10" y="49"/>
                        <a:pt x="0" y="38"/>
                        <a:pt x="0" y="24"/>
                      </a:cubicBezTo>
                      <a:cubicBezTo>
                        <a:pt x="1" y="11"/>
                        <a:pt x="12" y="0"/>
                        <a:pt x="26" y="1"/>
                      </a:cubicBezTo>
                      <a:cubicBezTo>
                        <a:pt x="39" y="1"/>
                        <a:pt x="50" y="13"/>
                        <a:pt x="49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6" name="ïṩḻidé"/>
                <p:cNvSpPr/>
                <p:nvPr/>
              </p:nvSpPr>
              <p:spPr bwMode="auto">
                <a:xfrm>
                  <a:off x="3043715" y="2607212"/>
                  <a:ext cx="392013" cy="103236"/>
                </a:xfrm>
                <a:custGeom>
                  <a:avLst/>
                  <a:gdLst/>
                  <a:ahLst/>
                  <a:cxnLst>
                    <a:cxn ang="0">
                      <a:pos x="26" y="513"/>
                    </a:cxn>
                    <a:cxn ang="0">
                      <a:pos x="1948" y="410"/>
                    </a:cxn>
                    <a:cxn ang="0">
                      <a:pos x="1922" y="0"/>
                    </a:cxn>
                    <a:cxn ang="0">
                      <a:pos x="0" y="104"/>
                    </a:cxn>
                    <a:cxn ang="0">
                      <a:pos x="26" y="513"/>
                    </a:cxn>
                  </a:cxnLst>
                  <a:rect l="0" t="0" r="r" b="b"/>
                  <a:pathLst>
                    <a:path w="1948" h="513">
                      <a:moveTo>
                        <a:pt x="26" y="513"/>
                      </a:moveTo>
                      <a:lnTo>
                        <a:pt x="1948" y="410"/>
                      </a:lnTo>
                      <a:lnTo>
                        <a:pt x="1922" y="0"/>
                      </a:lnTo>
                      <a:lnTo>
                        <a:pt x="0" y="104"/>
                      </a:lnTo>
                      <a:lnTo>
                        <a:pt x="26" y="513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7" name="iṩľíḍè"/>
                <p:cNvSpPr/>
                <p:nvPr/>
              </p:nvSpPr>
              <p:spPr bwMode="auto">
                <a:xfrm>
                  <a:off x="3151378" y="2640215"/>
                  <a:ext cx="44071" cy="44273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7" y="50"/>
                    </a:cxn>
                    <a:cxn ang="0">
                      <a:pos x="1" y="27"/>
                    </a:cxn>
                    <a:cxn ang="0">
                      <a:pos x="24" y="1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1" h="51">
                      <a:moveTo>
                        <a:pt x="50" y="24"/>
                      </a:moveTo>
                      <a:cubicBezTo>
                        <a:pt x="51" y="38"/>
                        <a:pt x="40" y="49"/>
                        <a:pt x="27" y="50"/>
                      </a:cubicBezTo>
                      <a:cubicBezTo>
                        <a:pt x="13" y="51"/>
                        <a:pt x="2" y="40"/>
                        <a:pt x="1" y="27"/>
                      </a:cubicBezTo>
                      <a:cubicBezTo>
                        <a:pt x="0" y="13"/>
                        <a:pt x="11" y="2"/>
                        <a:pt x="24" y="1"/>
                      </a:cubicBezTo>
                      <a:cubicBezTo>
                        <a:pt x="38" y="0"/>
                        <a:pt x="49" y="11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8" name="ïsḻíḑé"/>
                <p:cNvSpPr/>
                <p:nvPr/>
              </p:nvSpPr>
              <p:spPr bwMode="auto">
                <a:xfrm>
                  <a:off x="3283995" y="2633373"/>
                  <a:ext cx="44273" cy="44071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7" y="50"/>
                    </a:cxn>
                    <a:cxn ang="0">
                      <a:pos x="1" y="27"/>
                    </a:cxn>
                    <a:cxn ang="0">
                      <a:pos x="24" y="1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1" h="51">
                      <a:moveTo>
                        <a:pt x="50" y="24"/>
                      </a:moveTo>
                      <a:cubicBezTo>
                        <a:pt x="51" y="37"/>
                        <a:pt x="41" y="49"/>
                        <a:pt x="27" y="50"/>
                      </a:cubicBezTo>
                      <a:cubicBezTo>
                        <a:pt x="14" y="51"/>
                        <a:pt x="2" y="40"/>
                        <a:pt x="1" y="27"/>
                      </a:cubicBezTo>
                      <a:cubicBezTo>
                        <a:pt x="0" y="13"/>
                        <a:pt x="11" y="1"/>
                        <a:pt x="24" y="1"/>
                      </a:cubicBezTo>
                      <a:cubicBezTo>
                        <a:pt x="38" y="0"/>
                        <a:pt x="50" y="10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69" name="işlídé"/>
                <p:cNvSpPr/>
                <p:nvPr/>
              </p:nvSpPr>
              <p:spPr bwMode="auto">
                <a:xfrm>
                  <a:off x="3004675" y="2491097"/>
                  <a:ext cx="393020" cy="110883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551"/>
                    </a:cxn>
                    <a:cxn ang="0">
                      <a:pos x="1953" y="142"/>
                    </a:cxn>
                    <a:cxn ang="0">
                      <a:pos x="35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53" h="551">
                      <a:moveTo>
                        <a:pt x="0" y="409"/>
                      </a:moveTo>
                      <a:lnTo>
                        <a:pt x="1922" y="551"/>
                      </a:lnTo>
                      <a:lnTo>
                        <a:pt x="1953" y="142"/>
                      </a:lnTo>
                      <a:lnTo>
                        <a:pt x="35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0" name="íṡḷîḑè"/>
                <p:cNvSpPr/>
                <p:nvPr/>
              </p:nvSpPr>
              <p:spPr bwMode="auto">
                <a:xfrm>
                  <a:off x="3113143" y="2519673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3" y="50"/>
                    </a:cxn>
                    <a:cxn ang="0">
                      <a:pos x="1" y="23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0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3"/>
                      </a:cubicBezTo>
                      <a:cubicBezTo>
                        <a:pt x="2" y="10"/>
                        <a:pt x="13" y="0"/>
                        <a:pt x="27" y="1"/>
                      </a:cubicBezTo>
                      <a:cubicBezTo>
                        <a:pt x="40" y="2"/>
                        <a:pt x="51" y="13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1" name="ïšḷiďè"/>
                <p:cNvSpPr/>
                <p:nvPr/>
              </p:nvSpPr>
              <p:spPr bwMode="auto">
                <a:xfrm>
                  <a:off x="3245759" y="2529131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3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3" y="50"/>
                      </a:cubicBezTo>
                      <a:cubicBezTo>
                        <a:pt x="10" y="49"/>
                        <a:pt x="0" y="37"/>
                        <a:pt x="1" y="24"/>
                      </a:cubicBezTo>
                      <a:cubicBezTo>
                        <a:pt x="2" y="10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2" name="îšlîḋè"/>
                <p:cNvSpPr/>
                <p:nvPr/>
              </p:nvSpPr>
              <p:spPr bwMode="auto">
                <a:xfrm>
                  <a:off x="3045526" y="2392288"/>
                  <a:ext cx="388592" cy="87539"/>
                </a:xfrm>
                <a:custGeom>
                  <a:avLst/>
                  <a:gdLst/>
                  <a:ahLst/>
                  <a:cxnLst>
                    <a:cxn ang="0">
                      <a:pos x="4" y="435"/>
                    </a:cxn>
                    <a:cxn ang="0">
                      <a:pos x="1931" y="409"/>
                    </a:cxn>
                    <a:cxn ang="0">
                      <a:pos x="1926" y="0"/>
                    </a:cxn>
                    <a:cxn ang="0">
                      <a:pos x="0" y="21"/>
                    </a:cxn>
                    <a:cxn ang="0">
                      <a:pos x="4" y="435"/>
                    </a:cxn>
                  </a:cxnLst>
                  <a:rect l="0" t="0" r="r" b="b"/>
                  <a:pathLst>
                    <a:path w="1931" h="435">
                      <a:moveTo>
                        <a:pt x="4" y="435"/>
                      </a:moveTo>
                      <a:lnTo>
                        <a:pt x="1931" y="409"/>
                      </a:lnTo>
                      <a:lnTo>
                        <a:pt x="1926" y="0"/>
                      </a:lnTo>
                      <a:lnTo>
                        <a:pt x="0" y="21"/>
                      </a:lnTo>
                      <a:lnTo>
                        <a:pt x="4" y="435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3" name="ïSľíḑé"/>
                <p:cNvSpPr/>
                <p:nvPr/>
              </p:nvSpPr>
              <p:spPr bwMode="auto">
                <a:xfrm>
                  <a:off x="3152183" y="2415632"/>
                  <a:ext cx="42461" cy="42461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49" h="49">
                      <a:moveTo>
                        <a:pt x="49" y="24"/>
                      </a:moveTo>
                      <a:cubicBezTo>
                        <a:pt x="49" y="38"/>
                        <a:pt x="38" y="49"/>
                        <a:pt x="25" y="49"/>
                      </a:cubicBezTo>
                      <a:cubicBezTo>
                        <a:pt x="11" y="49"/>
                        <a:pt x="0" y="38"/>
                        <a:pt x="0" y="25"/>
                      </a:cubicBezTo>
                      <a:cubicBezTo>
                        <a:pt x="0" y="11"/>
                        <a:pt x="10" y="0"/>
                        <a:pt x="24" y="0"/>
                      </a:cubicBezTo>
                      <a:cubicBezTo>
                        <a:pt x="38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4" name="îṡľîḋé"/>
                <p:cNvSpPr/>
                <p:nvPr/>
              </p:nvSpPr>
              <p:spPr bwMode="auto">
                <a:xfrm>
                  <a:off x="3284800" y="2413821"/>
                  <a:ext cx="43468" cy="42461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5"/>
                    </a:cxn>
                    <a:cxn ang="0">
                      <a:pos x="25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49">
                      <a:moveTo>
                        <a:pt x="49" y="24"/>
                      </a:moveTo>
                      <a:cubicBezTo>
                        <a:pt x="50" y="38"/>
                        <a:pt x="39" y="49"/>
                        <a:pt x="25" y="49"/>
                      </a:cubicBezTo>
                      <a:cubicBezTo>
                        <a:pt x="12" y="49"/>
                        <a:pt x="0" y="38"/>
                        <a:pt x="0" y="25"/>
                      </a:cubicBezTo>
                      <a:cubicBezTo>
                        <a:pt x="0" y="11"/>
                        <a:pt x="11" y="0"/>
                        <a:pt x="25" y="0"/>
                      </a:cubicBezTo>
                      <a:cubicBezTo>
                        <a:pt x="38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5" name="ïṡľíḓé"/>
                <p:cNvSpPr/>
                <p:nvPr/>
              </p:nvSpPr>
              <p:spPr bwMode="auto">
                <a:xfrm>
                  <a:off x="2978715" y="2278588"/>
                  <a:ext cx="390202" cy="96192"/>
                </a:xfrm>
                <a:custGeom>
                  <a:avLst/>
                  <a:gdLst/>
                  <a:ahLst/>
                  <a:cxnLst>
                    <a:cxn ang="0">
                      <a:pos x="0" y="409"/>
                    </a:cxn>
                    <a:cxn ang="0">
                      <a:pos x="1922" y="478"/>
                    </a:cxn>
                    <a:cxn ang="0">
                      <a:pos x="1939" y="69"/>
                    </a:cxn>
                    <a:cxn ang="0">
                      <a:pos x="13" y="0"/>
                    </a:cxn>
                    <a:cxn ang="0">
                      <a:pos x="0" y="409"/>
                    </a:cxn>
                  </a:cxnLst>
                  <a:rect l="0" t="0" r="r" b="b"/>
                  <a:pathLst>
                    <a:path w="1939" h="478">
                      <a:moveTo>
                        <a:pt x="0" y="409"/>
                      </a:moveTo>
                      <a:lnTo>
                        <a:pt x="1922" y="478"/>
                      </a:lnTo>
                      <a:lnTo>
                        <a:pt x="1939" y="69"/>
                      </a:lnTo>
                      <a:lnTo>
                        <a:pt x="13" y="0"/>
                      </a:lnTo>
                      <a:lnTo>
                        <a:pt x="0" y="409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6" name="ïṥḻïḑé"/>
                <p:cNvSpPr/>
                <p:nvPr/>
              </p:nvSpPr>
              <p:spPr bwMode="auto">
                <a:xfrm>
                  <a:off x="3085372" y="2302938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6"/>
                    </a:cxn>
                    <a:cxn ang="0">
                      <a:pos x="24" y="49"/>
                    </a:cxn>
                    <a:cxn ang="0">
                      <a:pos x="0" y="24"/>
                    </a:cxn>
                    <a:cxn ang="0">
                      <a:pos x="26" y="0"/>
                    </a:cxn>
                    <a:cxn ang="0">
                      <a:pos x="50" y="26"/>
                    </a:cxn>
                  </a:cxnLst>
                  <a:rect l="0" t="0" r="r" b="b"/>
                  <a:pathLst>
                    <a:path w="50" h="50">
                      <a:moveTo>
                        <a:pt x="50" y="26"/>
                      </a:moveTo>
                      <a:cubicBezTo>
                        <a:pt x="49" y="39"/>
                        <a:pt x="38" y="50"/>
                        <a:pt x="24" y="49"/>
                      </a:cubicBezTo>
                      <a:cubicBezTo>
                        <a:pt x="11" y="49"/>
                        <a:pt x="0" y="37"/>
                        <a:pt x="0" y="24"/>
                      </a:cubicBezTo>
                      <a:cubicBezTo>
                        <a:pt x="1" y="10"/>
                        <a:pt x="12" y="0"/>
                        <a:pt x="26" y="0"/>
                      </a:cubicBezTo>
                      <a:cubicBezTo>
                        <a:pt x="39" y="1"/>
                        <a:pt x="50" y="12"/>
                        <a:pt x="50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7" name="îṧlíḓé"/>
                <p:cNvSpPr/>
                <p:nvPr/>
              </p:nvSpPr>
              <p:spPr bwMode="auto">
                <a:xfrm>
                  <a:off x="3218189" y="2307164"/>
                  <a:ext cx="43266" cy="43468"/>
                </a:xfrm>
                <a:custGeom>
                  <a:avLst/>
                  <a:gdLst/>
                  <a:ahLst/>
                  <a:cxnLst>
                    <a:cxn ang="0">
                      <a:pos x="50" y="26"/>
                    </a:cxn>
                    <a:cxn ang="0">
                      <a:pos x="25" y="50"/>
                    </a:cxn>
                    <a:cxn ang="0">
                      <a:pos x="1" y="24"/>
                    </a:cxn>
                    <a:cxn ang="0">
                      <a:pos x="26" y="1"/>
                    </a:cxn>
                    <a:cxn ang="0">
                      <a:pos x="50" y="26"/>
                    </a:cxn>
                  </a:cxnLst>
                  <a:rect l="0" t="0" r="r" b="b"/>
                  <a:pathLst>
                    <a:path w="50" h="50">
                      <a:moveTo>
                        <a:pt x="50" y="26"/>
                      </a:moveTo>
                      <a:cubicBezTo>
                        <a:pt x="49" y="40"/>
                        <a:pt x="38" y="50"/>
                        <a:pt x="25" y="50"/>
                      </a:cubicBezTo>
                      <a:cubicBezTo>
                        <a:pt x="11" y="49"/>
                        <a:pt x="0" y="38"/>
                        <a:pt x="1" y="24"/>
                      </a:cubicBezTo>
                      <a:cubicBezTo>
                        <a:pt x="1" y="11"/>
                        <a:pt x="13" y="0"/>
                        <a:pt x="26" y="1"/>
                      </a:cubicBezTo>
                      <a:cubicBezTo>
                        <a:pt x="40" y="1"/>
                        <a:pt x="50" y="12"/>
                        <a:pt x="50" y="26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8" name="iṡḷîḑê"/>
                <p:cNvSpPr/>
                <p:nvPr/>
              </p:nvSpPr>
              <p:spPr bwMode="auto">
                <a:xfrm>
                  <a:off x="3096641" y="2176359"/>
                  <a:ext cx="390202" cy="96997"/>
                </a:xfrm>
                <a:custGeom>
                  <a:avLst/>
                  <a:gdLst/>
                  <a:ahLst/>
                  <a:cxnLst>
                    <a:cxn ang="0">
                      <a:pos x="13" y="482"/>
                    </a:cxn>
                    <a:cxn ang="0">
                      <a:pos x="1939" y="409"/>
                    </a:cxn>
                    <a:cxn ang="0">
                      <a:pos x="1922" y="0"/>
                    </a:cxn>
                    <a:cxn ang="0">
                      <a:pos x="0" y="69"/>
                    </a:cxn>
                    <a:cxn ang="0">
                      <a:pos x="13" y="482"/>
                    </a:cxn>
                  </a:cxnLst>
                  <a:rect l="0" t="0" r="r" b="b"/>
                  <a:pathLst>
                    <a:path w="1939" h="482">
                      <a:moveTo>
                        <a:pt x="13" y="482"/>
                      </a:moveTo>
                      <a:lnTo>
                        <a:pt x="1939" y="409"/>
                      </a:lnTo>
                      <a:lnTo>
                        <a:pt x="1922" y="0"/>
                      </a:lnTo>
                      <a:lnTo>
                        <a:pt x="0" y="69"/>
                      </a:lnTo>
                      <a:lnTo>
                        <a:pt x="13" y="482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79" name="iSḻiďe"/>
                <p:cNvSpPr/>
                <p:nvPr/>
              </p:nvSpPr>
              <p:spPr bwMode="auto">
                <a:xfrm>
                  <a:off x="3203298" y="2204935"/>
                  <a:ext cx="43468" cy="43266"/>
                </a:xfrm>
                <a:custGeom>
                  <a:avLst/>
                  <a:gdLst/>
                  <a:ahLst/>
                  <a:cxnLst>
                    <a:cxn ang="0">
                      <a:pos x="50" y="24"/>
                    </a:cxn>
                    <a:cxn ang="0">
                      <a:pos x="26" y="50"/>
                    </a:cxn>
                    <a:cxn ang="0">
                      <a:pos x="1" y="26"/>
                    </a:cxn>
                    <a:cxn ang="0">
                      <a:pos x="24" y="1"/>
                    </a:cxn>
                    <a:cxn ang="0">
                      <a:pos x="50" y="24"/>
                    </a:cxn>
                  </a:cxnLst>
                  <a:rect l="0" t="0" r="r" b="b"/>
                  <a:pathLst>
                    <a:path w="50" h="50">
                      <a:moveTo>
                        <a:pt x="50" y="24"/>
                      </a:moveTo>
                      <a:cubicBezTo>
                        <a:pt x="50" y="38"/>
                        <a:pt x="40" y="49"/>
                        <a:pt x="26" y="50"/>
                      </a:cubicBezTo>
                      <a:cubicBezTo>
                        <a:pt x="12" y="50"/>
                        <a:pt x="1" y="40"/>
                        <a:pt x="1" y="26"/>
                      </a:cubicBezTo>
                      <a:cubicBezTo>
                        <a:pt x="0" y="13"/>
                        <a:pt x="11" y="1"/>
                        <a:pt x="24" y="1"/>
                      </a:cubicBezTo>
                      <a:cubicBezTo>
                        <a:pt x="38" y="0"/>
                        <a:pt x="49" y="11"/>
                        <a:pt x="50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0" name="isḷiḋè"/>
                <p:cNvSpPr/>
                <p:nvPr/>
              </p:nvSpPr>
              <p:spPr bwMode="auto">
                <a:xfrm>
                  <a:off x="3336920" y="2200508"/>
                  <a:ext cx="43266" cy="43468"/>
                </a:xfrm>
                <a:custGeom>
                  <a:avLst/>
                  <a:gdLst/>
                  <a:ahLst/>
                  <a:cxnLst>
                    <a:cxn ang="0">
                      <a:pos x="49" y="24"/>
                    </a:cxn>
                    <a:cxn ang="0">
                      <a:pos x="25" y="49"/>
                    </a:cxn>
                    <a:cxn ang="0">
                      <a:pos x="0" y="26"/>
                    </a:cxn>
                    <a:cxn ang="0">
                      <a:pos x="24" y="0"/>
                    </a:cxn>
                    <a:cxn ang="0">
                      <a:pos x="49" y="24"/>
                    </a:cxn>
                  </a:cxnLst>
                  <a:rect l="0" t="0" r="r" b="b"/>
                  <a:pathLst>
                    <a:path w="50" h="50">
                      <a:moveTo>
                        <a:pt x="49" y="24"/>
                      </a:moveTo>
                      <a:cubicBezTo>
                        <a:pt x="50" y="37"/>
                        <a:pt x="39" y="49"/>
                        <a:pt x="25" y="49"/>
                      </a:cubicBezTo>
                      <a:cubicBezTo>
                        <a:pt x="12" y="50"/>
                        <a:pt x="1" y="39"/>
                        <a:pt x="0" y="26"/>
                      </a:cubicBezTo>
                      <a:cubicBezTo>
                        <a:pt x="0" y="12"/>
                        <a:pt x="10" y="1"/>
                        <a:pt x="24" y="0"/>
                      </a:cubicBezTo>
                      <a:cubicBezTo>
                        <a:pt x="37" y="0"/>
                        <a:pt x="49" y="10"/>
                        <a:pt x="49" y="24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1" name="ïṡ1îďé"/>
                <p:cNvSpPr/>
                <p:nvPr/>
              </p:nvSpPr>
              <p:spPr bwMode="auto">
                <a:xfrm>
                  <a:off x="3044722" y="2060848"/>
                  <a:ext cx="391812" cy="107663"/>
                </a:xfrm>
                <a:custGeom>
                  <a:avLst/>
                  <a:gdLst/>
                  <a:ahLst/>
                  <a:cxnLst>
                    <a:cxn ang="0">
                      <a:pos x="0" y="410"/>
                    </a:cxn>
                    <a:cxn ang="0">
                      <a:pos x="1922" y="535"/>
                    </a:cxn>
                    <a:cxn ang="0">
                      <a:pos x="1947" y="121"/>
                    </a:cxn>
                    <a:cxn ang="0">
                      <a:pos x="26" y="0"/>
                    </a:cxn>
                    <a:cxn ang="0">
                      <a:pos x="0" y="410"/>
                    </a:cxn>
                  </a:cxnLst>
                  <a:rect l="0" t="0" r="r" b="b"/>
                  <a:pathLst>
                    <a:path w="1947" h="535">
                      <a:moveTo>
                        <a:pt x="0" y="410"/>
                      </a:moveTo>
                      <a:lnTo>
                        <a:pt x="1922" y="535"/>
                      </a:lnTo>
                      <a:lnTo>
                        <a:pt x="1947" y="121"/>
                      </a:lnTo>
                      <a:lnTo>
                        <a:pt x="26" y="0"/>
                      </a:lnTo>
                      <a:lnTo>
                        <a:pt x="0" y="410"/>
                      </a:ln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2" name="îšļïḓê"/>
                <p:cNvSpPr/>
                <p:nvPr/>
              </p:nvSpPr>
              <p:spPr bwMode="auto">
                <a:xfrm>
                  <a:off x="3152183" y="2087814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4" y="50"/>
                      </a:cubicBezTo>
                      <a:cubicBezTo>
                        <a:pt x="10" y="50"/>
                        <a:pt x="0" y="38"/>
                        <a:pt x="1" y="24"/>
                      </a:cubicBezTo>
                      <a:cubicBezTo>
                        <a:pt x="2" y="11"/>
                        <a:pt x="13" y="0"/>
                        <a:pt x="27" y="1"/>
                      </a:cubicBezTo>
                      <a:cubicBezTo>
                        <a:pt x="40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3" name="íSļîḍê"/>
                <p:cNvSpPr/>
                <p:nvPr/>
              </p:nvSpPr>
              <p:spPr bwMode="auto">
                <a:xfrm>
                  <a:off x="3284800" y="2096467"/>
                  <a:ext cx="44273" cy="44273"/>
                </a:xfrm>
                <a:custGeom>
                  <a:avLst/>
                  <a:gdLst/>
                  <a:ahLst/>
                  <a:cxnLst>
                    <a:cxn ang="0">
                      <a:pos x="50" y="27"/>
                    </a:cxn>
                    <a:cxn ang="0">
                      <a:pos x="24" y="50"/>
                    </a:cxn>
                    <a:cxn ang="0">
                      <a:pos x="1" y="24"/>
                    </a:cxn>
                    <a:cxn ang="0">
                      <a:pos x="27" y="1"/>
                    </a:cxn>
                    <a:cxn ang="0">
                      <a:pos x="50" y="27"/>
                    </a:cxn>
                  </a:cxnLst>
                  <a:rect l="0" t="0" r="r" b="b"/>
                  <a:pathLst>
                    <a:path w="51" h="51">
                      <a:moveTo>
                        <a:pt x="50" y="27"/>
                      </a:moveTo>
                      <a:cubicBezTo>
                        <a:pt x="49" y="41"/>
                        <a:pt x="37" y="51"/>
                        <a:pt x="24" y="50"/>
                      </a:cubicBezTo>
                      <a:cubicBezTo>
                        <a:pt x="10" y="49"/>
                        <a:pt x="0" y="38"/>
                        <a:pt x="1" y="24"/>
                      </a:cubicBezTo>
                      <a:cubicBezTo>
                        <a:pt x="2" y="11"/>
                        <a:pt x="14" y="0"/>
                        <a:pt x="27" y="1"/>
                      </a:cubicBezTo>
                      <a:cubicBezTo>
                        <a:pt x="41" y="2"/>
                        <a:pt x="51" y="14"/>
                        <a:pt x="50" y="27"/>
                      </a:cubicBezTo>
                      <a:close/>
                    </a:path>
                  </a:pathLst>
                </a:custGeom>
                <a:solidFill>
                  <a:srgbClr val="606060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4" name="iSḻîḋé"/>
                <p:cNvSpPr/>
                <p:nvPr/>
              </p:nvSpPr>
              <p:spPr bwMode="auto">
                <a:xfrm>
                  <a:off x="1573867" y="3901177"/>
                  <a:ext cx="857680" cy="549785"/>
                </a:xfrm>
                <a:custGeom>
                  <a:avLst/>
                  <a:gdLst/>
                  <a:ahLst/>
                  <a:cxnLst>
                    <a:cxn ang="0">
                      <a:pos x="986" y="439"/>
                    </a:cxn>
                    <a:cxn ang="0">
                      <a:pos x="953" y="458"/>
                    </a:cxn>
                    <a:cxn ang="0">
                      <a:pos x="892" y="500"/>
                    </a:cxn>
                    <a:cxn ang="0">
                      <a:pos x="887" y="505"/>
                    </a:cxn>
                    <a:cxn ang="0">
                      <a:pos x="596" y="254"/>
                    </a:cxn>
                    <a:cxn ang="0">
                      <a:pos x="374" y="93"/>
                    </a:cxn>
                    <a:cxn ang="0">
                      <a:pos x="296" y="39"/>
                    </a:cxn>
                    <a:cxn ang="0">
                      <a:pos x="0" y="89"/>
                    </a:cxn>
                    <a:cxn ang="0">
                      <a:pos x="0" y="90"/>
                    </a:cxn>
                    <a:cxn ang="0">
                      <a:pos x="267" y="266"/>
                    </a:cxn>
                    <a:cxn ang="0">
                      <a:pos x="493" y="590"/>
                    </a:cxn>
                    <a:cxn ang="0">
                      <a:pos x="494" y="589"/>
                    </a:cxn>
                    <a:cxn ang="0">
                      <a:pos x="498" y="597"/>
                    </a:cxn>
                    <a:cxn ang="0">
                      <a:pos x="565" y="575"/>
                    </a:cxn>
                    <a:cxn ang="0">
                      <a:pos x="654" y="492"/>
                    </a:cxn>
                    <a:cxn ang="0">
                      <a:pos x="674" y="449"/>
                    </a:cxn>
                    <a:cxn ang="0">
                      <a:pos x="639" y="464"/>
                    </a:cxn>
                    <a:cxn ang="0">
                      <a:pos x="575" y="499"/>
                    </a:cxn>
                    <a:cxn ang="0">
                      <a:pos x="561" y="508"/>
                    </a:cxn>
                    <a:cxn ang="0">
                      <a:pos x="564" y="504"/>
                    </a:cxn>
                    <a:cxn ang="0">
                      <a:pos x="300" y="217"/>
                    </a:cxn>
                    <a:cxn ang="0">
                      <a:pos x="116" y="82"/>
                    </a:cxn>
                    <a:cxn ang="0">
                      <a:pos x="178" y="78"/>
                    </a:cxn>
                    <a:cxn ang="0">
                      <a:pos x="237" y="75"/>
                    </a:cxn>
                    <a:cxn ang="0">
                      <a:pos x="563" y="307"/>
                    </a:cxn>
                    <a:cxn ang="0">
                      <a:pos x="831" y="603"/>
                    </a:cxn>
                    <a:cxn ang="0">
                      <a:pos x="832" y="601"/>
                    </a:cxn>
                    <a:cxn ang="0">
                      <a:pos x="835" y="606"/>
                    </a:cxn>
                    <a:cxn ang="0">
                      <a:pos x="892" y="577"/>
                    </a:cxn>
                    <a:cxn ang="0">
                      <a:pos x="971" y="484"/>
                    </a:cxn>
                    <a:cxn ang="0">
                      <a:pos x="986" y="439"/>
                    </a:cxn>
                  </a:cxnLst>
                  <a:rect l="0" t="0" r="r" b="b"/>
                  <a:pathLst>
                    <a:path w="989" h="634">
                      <a:moveTo>
                        <a:pt x="986" y="439"/>
                      </a:moveTo>
                      <a:cubicBezTo>
                        <a:pt x="980" y="428"/>
                        <a:pt x="960" y="453"/>
                        <a:pt x="953" y="458"/>
                      </a:cubicBezTo>
                      <a:cubicBezTo>
                        <a:pt x="933" y="474"/>
                        <a:pt x="913" y="486"/>
                        <a:pt x="892" y="500"/>
                      </a:cubicBezTo>
                      <a:cubicBezTo>
                        <a:pt x="891" y="501"/>
                        <a:pt x="889" y="503"/>
                        <a:pt x="887" y="505"/>
                      </a:cubicBezTo>
                      <a:cubicBezTo>
                        <a:pt x="596" y="254"/>
                        <a:pt x="596" y="254"/>
                        <a:pt x="596" y="254"/>
                      </a:cubicBezTo>
                      <a:cubicBezTo>
                        <a:pt x="374" y="93"/>
                        <a:pt x="374" y="93"/>
                        <a:pt x="374" y="93"/>
                      </a:cubicBezTo>
                      <a:cubicBezTo>
                        <a:pt x="354" y="77"/>
                        <a:pt x="296" y="39"/>
                        <a:pt x="296" y="39"/>
                      </a:cubicBezTo>
                      <a:cubicBezTo>
                        <a:pt x="296" y="39"/>
                        <a:pt x="165" y="0"/>
                        <a:pt x="0" y="89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267" y="266"/>
                        <a:pt x="267" y="266"/>
                        <a:pt x="267" y="266"/>
                      </a:cubicBezTo>
                      <a:cubicBezTo>
                        <a:pt x="493" y="590"/>
                        <a:pt x="493" y="590"/>
                        <a:pt x="493" y="590"/>
                      </a:cubicBezTo>
                      <a:cubicBezTo>
                        <a:pt x="494" y="589"/>
                        <a:pt x="494" y="589"/>
                        <a:pt x="494" y="589"/>
                      </a:cubicBezTo>
                      <a:cubicBezTo>
                        <a:pt x="495" y="591"/>
                        <a:pt x="496" y="594"/>
                        <a:pt x="498" y="597"/>
                      </a:cubicBezTo>
                      <a:cubicBezTo>
                        <a:pt x="521" y="628"/>
                        <a:pt x="543" y="594"/>
                        <a:pt x="565" y="575"/>
                      </a:cubicBezTo>
                      <a:cubicBezTo>
                        <a:pt x="595" y="546"/>
                        <a:pt x="631" y="529"/>
                        <a:pt x="654" y="492"/>
                      </a:cubicBezTo>
                      <a:cubicBezTo>
                        <a:pt x="658" y="484"/>
                        <a:pt x="677" y="456"/>
                        <a:pt x="674" y="449"/>
                      </a:cubicBezTo>
                      <a:cubicBezTo>
                        <a:pt x="669" y="437"/>
                        <a:pt x="647" y="459"/>
                        <a:pt x="639" y="464"/>
                      </a:cubicBezTo>
                      <a:cubicBezTo>
                        <a:pt x="618" y="477"/>
                        <a:pt x="597" y="487"/>
                        <a:pt x="575" y="499"/>
                      </a:cubicBezTo>
                      <a:cubicBezTo>
                        <a:pt x="570" y="502"/>
                        <a:pt x="566" y="504"/>
                        <a:pt x="561" y="508"/>
                      </a:cubicBezTo>
                      <a:cubicBezTo>
                        <a:pt x="564" y="504"/>
                        <a:pt x="564" y="504"/>
                        <a:pt x="564" y="504"/>
                      </a:cubicBezTo>
                      <a:cubicBezTo>
                        <a:pt x="300" y="217"/>
                        <a:pt x="300" y="217"/>
                        <a:pt x="300" y="217"/>
                      </a:cubicBezTo>
                      <a:cubicBezTo>
                        <a:pt x="116" y="82"/>
                        <a:pt x="116" y="82"/>
                        <a:pt x="116" y="82"/>
                      </a:cubicBezTo>
                      <a:cubicBezTo>
                        <a:pt x="135" y="81"/>
                        <a:pt x="156" y="81"/>
                        <a:pt x="178" y="78"/>
                      </a:cubicBezTo>
                      <a:cubicBezTo>
                        <a:pt x="197" y="75"/>
                        <a:pt x="217" y="75"/>
                        <a:pt x="237" y="75"/>
                      </a:cubicBezTo>
                      <a:cubicBezTo>
                        <a:pt x="563" y="307"/>
                        <a:pt x="563" y="307"/>
                        <a:pt x="563" y="307"/>
                      </a:cubicBezTo>
                      <a:cubicBezTo>
                        <a:pt x="831" y="603"/>
                        <a:pt x="831" y="603"/>
                        <a:pt x="831" y="603"/>
                      </a:cubicBezTo>
                      <a:cubicBezTo>
                        <a:pt x="832" y="601"/>
                        <a:pt x="832" y="601"/>
                        <a:pt x="832" y="601"/>
                      </a:cubicBezTo>
                      <a:cubicBezTo>
                        <a:pt x="833" y="603"/>
                        <a:pt x="834" y="604"/>
                        <a:pt x="835" y="606"/>
                      </a:cubicBezTo>
                      <a:cubicBezTo>
                        <a:pt x="861" y="634"/>
                        <a:pt x="873" y="599"/>
                        <a:pt x="892" y="577"/>
                      </a:cubicBezTo>
                      <a:cubicBezTo>
                        <a:pt x="919" y="545"/>
                        <a:pt x="953" y="524"/>
                        <a:pt x="971" y="484"/>
                      </a:cubicBezTo>
                      <a:cubicBezTo>
                        <a:pt x="974" y="476"/>
                        <a:pt x="989" y="445"/>
                        <a:pt x="986" y="439"/>
                      </a:cubicBezTo>
                      <a:close/>
                    </a:path>
                  </a:pathLst>
                </a:custGeom>
                <a:solidFill>
                  <a:srgbClr val="333131"/>
                </a:solidFill>
                <a:ln w="9525">
                  <a:noFill/>
                  <a:round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85" name="ïṥļîďè"/>
                <p:cNvSpPr/>
                <p:nvPr/>
              </p:nvSpPr>
              <p:spPr bwMode="auto">
                <a:xfrm>
                  <a:off x="2006732" y="3983484"/>
                  <a:ext cx="1389152" cy="456209"/>
                </a:xfrm>
                <a:prstGeom prst="rect">
                  <a:avLst/>
                </a:prstGeom>
                <a:solidFill>
                  <a:schemeClr val="bg1">
                    <a:lumMod val="50000"/>
                  </a:schemeClr>
                </a:solidFill>
                <a:ln w="9525">
                  <a:noFill/>
                  <a:miter lim="800000"/>
                </a:ln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sp>
          <p:nvSpPr>
            <p:cNvPr id="7" name="ïṣľïḑè"/>
            <p:cNvSpPr/>
            <p:nvPr/>
          </p:nvSpPr>
          <p:spPr>
            <a:xfrm>
              <a:off x="7048163" y="1123950"/>
              <a:ext cx="4073609" cy="2954318"/>
            </a:xfrm>
            <a:prstGeom prst="wedgeRectCallout">
              <a:avLst>
                <a:gd name="adj1" fmla="val -64090"/>
                <a:gd name="adj2" fmla="val 8013"/>
              </a:avLst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</a:p>
          </p:txBody>
        </p:sp>
        <p:grpSp>
          <p:nvGrpSpPr>
            <p:cNvPr id="8" name="íṡliḋè"/>
            <p:cNvGrpSpPr/>
            <p:nvPr/>
          </p:nvGrpSpPr>
          <p:grpSpPr>
            <a:xfrm>
              <a:off x="7334319" y="1466886"/>
              <a:ext cx="3501296" cy="2277547"/>
              <a:chOff x="6624246" y="1361772"/>
              <a:chExt cx="3501296" cy="2277547"/>
            </a:xfrm>
          </p:grpSpPr>
          <p:sp>
            <p:nvSpPr>
              <p:cNvPr id="21" name="îṥľïdé"/>
              <p:cNvSpPr txBox="1"/>
              <p:nvPr/>
            </p:nvSpPr>
            <p:spPr>
              <a:xfrm>
                <a:off x="6624246" y="163877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smtClean="0">
                    <a:solidFill>
                      <a:schemeClr val="bg1"/>
                    </a:solidFill>
                  </a:rPr>
                  <a:t>更能够让枯燥的段落赋予变化！</a:t>
                </a:r>
                <a:endParaRPr lang="zh-CN" altLang="en-US" sz="2800" b="1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2" name="í$ľiďê"/>
              <p:cNvSpPr txBox="1"/>
              <p:nvPr/>
            </p:nvSpPr>
            <p:spPr>
              <a:xfrm>
                <a:off x="6624246" y="136177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smtClean="0">
                    <a:solidFill>
                      <a:schemeClr val="bg1"/>
                    </a:solidFill>
                  </a:rPr>
                  <a:t>或许大小不同的文字错落的排版</a:t>
                </a:r>
                <a:endParaRPr lang="zh-CN" altLang="en-US" sz="1100" dirty="0">
                  <a:solidFill>
                    <a:schemeClr val="bg1"/>
                  </a:solidFill>
                </a:endParaRPr>
              </a:p>
            </p:txBody>
          </p:sp>
          <p:sp>
            <p:nvSpPr>
              <p:cNvPr id="23" name="îṡḷïde"/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mtClean="0">
                    <a:solidFill>
                      <a:schemeClr val="bg1"/>
                    </a:solidFill>
                  </a:rPr>
                  <a:t>主次分明的布局排版帮助</a:t>
                </a:r>
                <a:r>
                  <a:rPr lang="en-US" altLang="zh-CN" smtClean="0">
                    <a:solidFill>
                      <a:schemeClr val="bg1"/>
                    </a:solidFill>
                  </a:rPr>
                  <a:t>PPT</a:t>
                </a:r>
                <a:r>
                  <a:rPr lang="zh-CN" altLang="en-US" smtClean="0">
                    <a:solidFill>
                      <a:schemeClr val="bg1"/>
                    </a:solidFill>
                  </a:rPr>
                  <a:t>更好的传递和表达信息。</a:t>
                </a:r>
                <a:endParaRPr lang="zh-CN" altLang="en-US" dirty="0">
                  <a:solidFill>
                    <a:schemeClr val="bg1"/>
                  </a:solidFill>
                </a:endParaRPr>
              </a:p>
            </p:txBody>
          </p:sp>
        </p:grpSp>
        <p:grpSp>
          <p:nvGrpSpPr>
            <p:cNvPr id="9" name="îṩḷîḍê"/>
            <p:cNvGrpSpPr/>
            <p:nvPr/>
          </p:nvGrpSpPr>
          <p:grpSpPr>
            <a:xfrm>
              <a:off x="1070229" y="4697438"/>
              <a:ext cx="6563259" cy="1296144"/>
              <a:chOff x="883620" y="4509120"/>
              <a:chExt cx="6563259" cy="1296144"/>
            </a:xfrm>
          </p:grpSpPr>
          <p:grpSp>
            <p:nvGrpSpPr>
              <p:cNvPr id="10" name="îSľiďê"/>
              <p:cNvGrpSpPr/>
              <p:nvPr/>
            </p:nvGrpSpPr>
            <p:grpSpPr>
              <a:xfrm>
                <a:off x="883620" y="4667315"/>
                <a:ext cx="2108063" cy="970279"/>
                <a:chOff x="5724517" y="4818919"/>
                <a:chExt cx="2108063" cy="970279"/>
              </a:xfrm>
            </p:grpSpPr>
            <p:sp>
              <p:nvSpPr>
                <p:cNvPr id="19" name="îṡ1íďè"/>
                <p:cNvSpPr/>
                <p:nvPr/>
              </p:nvSpPr>
              <p:spPr bwMode="auto">
                <a:xfrm>
                  <a:off x="5724517" y="5231799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/>
                    <a:t>此部分内容作为文字排版占位显示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20" name="iš1ide"/>
                <p:cNvSpPr txBox="1"/>
                <p:nvPr/>
              </p:nvSpPr>
              <p:spPr bwMode="auto">
                <a:xfrm>
                  <a:off x="5724517" y="4818919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/>
                    <a:t>标题文本预设</a:t>
                  </a:r>
                  <a:endParaRPr lang="zh-CN" altLang="en-US" sz="1800" b="1" dirty="0"/>
                </a:p>
              </p:txBody>
            </p:sp>
          </p:grpSp>
          <p:grpSp>
            <p:nvGrpSpPr>
              <p:cNvPr id="11" name="iṡlîḑê"/>
              <p:cNvGrpSpPr/>
              <p:nvPr/>
            </p:nvGrpSpPr>
            <p:grpSpPr>
              <a:xfrm>
                <a:off x="3111218" y="4667315"/>
                <a:ext cx="2108063" cy="970279"/>
                <a:chOff x="5724517" y="4818919"/>
                <a:chExt cx="2108063" cy="970279"/>
              </a:xfrm>
            </p:grpSpPr>
            <p:sp>
              <p:nvSpPr>
                <p:cNvPr id="17" name="íṥľidê"/>
                <p:cNvSpPr/>
                <p:nvPr/>
              </p:nvSpPr>
              <p:spPr bwMode="auto">
                <a:xfrm>
                  <a:off x="5724517" y="5231799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/>
                    <a:t>此部分内容作为文字排版占位显示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18" name="íSḻidê"/>
                <p:cNvSpPr txBox="1"/>
                <p:nvPr/>
              </p:nvSpPr>
              <p:spPr bwMode="auto">
                <a:xfrm>
                  <a:off x="5724517" y="4818919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/>
                    <a:t>标题文本预设</a:t>
                  </a:r>
                  <a:endParaRPr lang="zh-CN" altLang="en-US" sz="1800" b="1" dirty="0"/>
                </a:p>
              </p:txBody>
            </p:sp>
          </p:grpSp>
          <p:grpSp>
            <p:nvGrpSpPr>
              <p:cNvPr id="12" name="ïSḷíḋé"/>
              <p:cNvGrpSpPr/>
              <p:nvPr/>
            </p:nvGrpSpPr>
            <p:grpSpPr>
              <a:xfrm>
                <a:off x="5338816" y="4667315"/>
                <a:ext cx="2108063" cy="970279"/>
                <a:chOff x="5724517" y="4818919"/>
                <a:chExt cx="2108063" cy="970279"/>
              </a:xfrm>
            </p:grpSpPr>
            <p:sp>
              <p:nvSpPr>
                <p:cNvPr id="15" name="íṣḷîdè"/>
                <p:cNvSpPr/>
                <p:nvPr/>
              </p:nvSpPr>
              <p:spPr bwMode="auto">
                <a:xfrm>
                  <a:off x="5724517" y="5231799"/>
                  <a:ext cx="2108063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tIns="46800" rIns="90000" bIns="468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/>
                    <a:t>此部分内容作为文字排版占位显示</a:t>
                  </a:r>
                  <a:br>
                    <a:rPr lang="zh-CN" altLang="en-US" sz="1000" smtClean="0"/>
                  </a:br>
                  <a:r>
                    <a:rPr lang="zh-CN" altLang="en-US" sz="1000" smtClean="0"/>
                    <a:t> （建议使用主题字体）</a:t>
                  </a:r>
                  <a:endParaRPr lang="zh-CN" altLang="en-US" sz="1000" dirty="0"/>
                </a:p>
              </p:txBody>
            </p:sp>
            <p:sp>
              <p:nvSpPr>
                <p:cNvPr id="16" name="îSļíḋe"/>
                <p:cNvSpPr txBox="1"/>
                <p:nvPr/>
              </p:nvSpPr>
              <p:spPr bwMode="auto">
                <a:xfrm>
                  <a:off x="5724517" y="4818919"/>
                  <a:ext cx="2108063" cy="41288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tIns="46800" rIns="90000" bIns="46800">
                  <a:normAutofit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/>
                    <a:t>标题文本预设</a:t>
                  </a:r>
                  <a:endParaRPr lang="zh-CN" altLang="en-US" sz="1800" b="1" dirty="0"/>
                </a:p>
              </p:txBody>
            </p:sp>
          </p:grpSp>
          <p:cxnSp>
            <p:nvCxnSpPr>
              <p:cNvPr id="13" name="直接连接符 12"/>
              <p:cNvCxnSpPr/>
              <p:nvPr/>
            </p:nvCxnSpPr>
            <p:spPr>
              <a:xfrm>
                <a:off x="3083246" y="4509120"/>
                <a:ext cx="0" cy="1296144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/>
              <p:cNvCxnSpPr/>
              <p:nvPr/>
            </p:nvCxnSpPr>
            <p:spPr>
              <a:xfrm>
                <a:off x="5273996" y="4509120"/>
                <a:ext cx="0" cy="1296144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8" name="04cb33fb-745b-43f4-b9e9-f51d41b9acf3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26516" y="1199565"/>
            <a:ext cx="10575209" cy="4917073"/>
            <a:chOff x="826516" y="1199565"/>
            <a:chExt cx="10575209" cy="4917073"/>
          </a:xfrm>
        </p:grpSpPr>
        <p:grpSp>
          <p:nvGrpSpPr>
            <p:cNvPr id="9" name="ïşliḍe"/>
            <p:cNvGrpSpPr/>
            <p:nvPr/>
          </p:nvGrpSpPr>
          <p:grpSpPr>
            <a:xfrm>
              <a:off x="4476820" y="3351651"/>
              <a:ext cx="3238361" cy="1876204"/>
              <a:chOff x="4151784" y="2564904"/>
              <a:chExt cx="3238361" cy="1876204"/>
            </a:xfrm>
          </p:grpSpPr>
          <p:sp>
            <p:nvSpPr>
              <p:cNvPr id="52" name="išļîdê"/>
              <p:cNvSpPr/>
              <p:nvPr/>
            </p:nvSpPr>
            <p:spPr bwMode="auto">
              <a:xfrm>
                <a:off x="4151784" y="2564904"/>
                <a:ext cx="1530351" cy="1876204"/>
              </a:xfrm>
              <a:custGeom>
                <a:avLst/>
                <a:gdLst>
                  <a:gd name="T0" fmla="*/ 276 w 310"/>
                  <a:gd name="T1" fmla="*/ 353 h 385"/>
                  <a:gd name="T2" fmla="*/ 253 w 310"/>
                  <a:gd name="T3" fmla="*/ 325 h 385"/>
                  <a:gd name="T4" fmla="*/ 246 w 310"/>
                  <a:gd name="T5" fmla="*/ 228 h 385"/>
                  <a:gd name="T6" fmla="*/ 246 w 310"/>
                  <a:gd name="T7" fmla="*/ 158 h 385"/>
                  <a:gd name="T8" fmla="*/ 245 w 310"/>
                  <a:gd name="T9" fmla="*/ 100 h 385"/>
                  <a:gd name="T10" fmla="*/ 209 w 310"/>
                  <a:gd name="T11" fmla="*/ 52 h 385"/>
                  <a:gd name="T12" fmla="*/ 121 w 310"/>
                  <a:gd name="T13" fmla="*/ 44 h 385"/>
                  <a:gd name="T14" fmla="*/ 71 w 310"/>
                  <a:gd name="T15" fmla="*/ 73 h 385"/>
                  <a:gd name="T16" fmla="*/ 58 w 310"/>
                  <a:gd name="T17" fmla="*/ 145 h 385"/>
                  <a:gd name="T18" fmla="*/ 58 w 310"/>
                  <a:gd name="T19" fmla="*/ 204 h 385"/>
                  <a:gd name="T20" fmla="*/ 54 w 310"/>
                  <a:gd name="T21" fmla="*/ 308 h 385"/>
                  <a:gd name="T22" fmla="*/ 51 w 310"/>
                  <a:gd name="T23" fmla="*/ 332 h 385"/>
                  <a:gd name="T24" fmla="*/ 28 w 310"/>
                  <a:gd name="T25" fmla="*/ 355 h 385"/>
                  <a:gd name="T26" fmla="*/ 16 w 310"/>
                  <a:gd name="T27" fmla="*/ 375 h 385"/>
                  <a:gd name="T28" fmla="*/ 43 w 310"/>
                  <a:gd name="T29" fmla="*/ 363 h 385"/>
                  <a:gd name="T30" fmla="*/ 67 w 310"/>
                  <a:gd name="T31" fmla="*/ 381 h 385"/>
                  <a:gd name="T32" fmla="*/ 64 w 310"/>
                  <a:gd name="T33" fmla="*/ 371 h 385"/>
                  <a:gd name="T34" fmla="*/ 75 w 310"/>
                  <a:gd name="T35" fmla="*/ 326 h 385"/>
                  <a:gd name="T36" fmla="*/ 85 w 310"/>
                  <a:gd name="T37" fmla="*/ 236 h 385"/>
                  <a:gd name="T38" fmla="*/ 92 w 310"/>
                  <a:gd name="T39" fmla="*/ 165 h 385"/>
                  <a:gd name="T40" fmla="*/ 94 w 310"/>
                  <a:gd name="T41" fmla="*/ 130 h 385"/>
                  <a:gd name="T42" fmla="*/ 115 w 310"/>
                  <a:gd name="T43" fmla="*/ 137 h 385"/>
                  <a:gd name="T44" fmla="*/ 99 w 310"/>
                  <a:gd name="T45" fmla="*/ 212 h 385"/>
                  <a:gd name="T46" fmla="*/ 106 w 310"/>
                  <a:gd name="T47" fmla="*/ 272 h 385"/>
                  <a:gd name="T48" fmla="*/ 97 w 310"/>
                  <a:gd name="T49" fmla="*/ 317 h 385"/>
                  <a:gd name="T50" fmla="*/ 125 w 310"/>
                  <a:gd name="T51" fmla="*/ 350 h 385"/>
                  <a:gd name="T52" fmla="*/ 133 w 310"/>
                  <a:gd name="T53" fmla="*/ 289 h 385"/>
                  <a:gd name="T54" fmla="*/ 130 w 310"/>
                  <a:gd name="T55" fmla="*/ 258 h 385"/>
                  <a:gd name="T56" fmla="*/ 148 w 310"/>
                  <a:gd name="T57" fmla="*/ 221 h 385"/>
                  <a:gd name="T58" fmla="*/ 161 w 310"/>
                  <a:gd name="T59" fmla="*/ 209 h 385"/>
                  <a:gd name="T60" fmla="*/ 172 w 310"/>
                  <a:gd name="T61" fmla="*/ 301 h 385"/>
                  <a:gd name="T62" fmla="*/ 179 w 310"/>
                  <a:gd name="T63" fmla="*/ 341 h 385"/>
                  <a:gd name="T64" fmla="*/ 212 w 310"/>
                  <a:gd name="T65" fmla="*/ 322 h 385"/>
                  <a:gd name="T66" fmla="*/ 221 w 310"/>
                  <a:gd name="T67" fmla="*/ 269 h 385"/>
                  <a:gd name="T68" fmla="*/ 235 w 310"/>
                  <a:gd name="T69" fmla="*/ 337 h 385"/>
                  <a:gd name="T70" fmla="*/ 239 w 310"/>
                  <a:gd name="T71" fmla="*/ 372 h 385"/>
                  <a:gd name="T72" fmla="*/ 251 w 310"/>
                  <a:gd name="T73" fmla="*/ 369 h 385"/>
                  <a:gd name="T74" fmla="*/ 278 w 310"/>
                  <a:gd name="T75" fmla="*/ 377 h 385"/>
                  <a:gd name="T76" fmla="*/ 295 w 310"/>
                  <a:gd name="T77" fmla="*/ 370 h 385"/>
                  <a:gd name="T78" fmla="*/ 204 w 310"/>
                  <a:gd name="T79" fmla="*/ 130 h 385"/>
                  <a:gd name="T80" fmla="*/ 211 w 310"/>
                  <a:gd name="T81" fmla="*/ 142 h 385"/>
                  <a:gd name="T82" fmla="*/ 221 w 310"/>
                  <a:gd name="T83" fmla="*/ 268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0" h="385">
                    <a:moveTo>
                      <a:pt x="295" y="370"/>
                    </a:moveTo>
                    <a:cubicBezTo>
                      <a:pt x="285" y="370"/>
                      <a:pt x="278" y="355"/>
                      <a:pt x="276" y="353"/>
                    </a:cubicBezTo>
                    <a:cubicBezTo>
                      <a:pt x="274" y="351"/>
                      <a:pt x="276" y="348"/>
                      <a:pt x="272" y="345"/>
                    </a:cubicBezTo>
                    <a:cubicBezTo>
                      <a:pt x="267" y="342"/>
                      <a:pt x="254" y="332"/>
                      <a:pt x="253" y="325"/>
                    </a:cubicBezTo>
                    <a:cubicBezTo>
                      <a:pt x="252" y="319"/>
                      <a:pt x="248" y="289"/>
                      <a:pt x="249" y="281"/>
                    </a:cubicBezTo>
                    <a:cubicBezTo>
                      <a:pt x="250" y="273"/>
                      <a:pt x="245" y="235"/>
                      <a:pt x="246" y="228"/>
                    </a:cubicBezTo>
                    <a:cubicBezTo>
                      <a:pt x="247" y="221"/>
                      <a:pt x="243" y="212"/>
                      <a:pt x="243" y="201"/>
                    </a:cubicBezTo>
                    <a:cubicBezTo>
                      <a:pt x="243" y="190"/>
                      <a:pt x="247" y="164"/>
                      <a:pt x="246" y="158"/>
                    </a:cubicBezTo>
                    <a:cubicBezTo>
                      <a:pt x="246" y="152"/>
                      <a:pt x="241" y="139"/>
                      <a:pt x="241" y="133"/>
                    </a:cubicBezTo>
                    <a:cubicBezTo>
                      <a:pt x="242" y="127"/>
                      <a:pt x="246" y="112"/>
                      <a:pt x="245" y="100"/>
                    </a:cubicBezTo>
                    <a:cubicBezTo>
                      <a:pt x="244" y="89"/>
                      <a:pt x="235" y="73"/>
                      <a:pt x="227" y="68"/>
                    </a:cubicBezTo>
                    <a:cubicBezTo>
                      <a:pt x="219" y="63"/>
                      <a:pt x="209" y="52"/>
                      <a:pt x="209" y="52"/>
                    </a:cubicBezTo>
                    <a:cubicBezTo>
                      <a:pt x="201" y="41"/>
                      <a:pt x="186" y="42"/>
                      <a:pt x="186" y="42"/>
                    </a:cubicBezTo>
                    <a:cubicBezTo>
                      <a:pt x="148" y="0"/>
                      <a:pt x="121" y="44"/>
                      <a:pt x="121" y="44"/>
                    </a:cubicBezTo>
                    <a:cubicBezTo>
                      <a:pt x="112" y="40"/>
                      <a:pt x="98" y="54"/>
                      <a:pt x="93" y="58"/>
                    </a:cubicBezTo>
                    <a:cubicBezTo>
                      <a:pt x="88" y="62"/>
                      <a:pt x="84" y="66"/>
                      <a:pt x="71" y="73"/>
                    </a:cubicBezTo>
                    <a:cubicBezTo>
                      <a:pt x="58" y="79"/>
                      <a:pt x="58" y="106"/>
                      <a:pt x="61" y="115"/>
                    </a:cubicBezTo>
                    <a:cubicBezTo>
                      <a:pt x="63" y="124"/>
                      <a:pt x="61" y="135"/>
                      <a:pt x="58" y="145"/>
                    </a:cubicBezTo>
                    <a:cubicBezTo>
                      <a:pt x="55" y="157"/>
                      <a:pt x="59" y="165"/>
                      <a:pt x="59" y="171"/>
                    </a:cubicBezTo>
                    <a:cubicBezTo>
                      <a:pt x="59" y="177"/>
                      <a:pt x="61" y="199"/>
                      <a:pt x="58" y="204"/>
                    </a:cubicBezTo>
                    <a:cubicBezTo>
                      <a:pt x="55" y="210"/>
                      <a:pt x="57" y="227"/>
                      <a:pt x="55" y="233"/>
                    </a:cubicBezTo>
                    <a:cubicBezTo>
                      <a:pt x="53" y="238"/>
                      <a:pt x="54" y="301"/>
                      <a:pt x="54" y="308"/>
                    </a:cubicBezTo>
                    <a:cubicBezTo>
                      <a:pt x="54" y="314"/>
                      <a:pt x="55" y="320"/>
                      <a:pt x="53" y="323"/>
                    </a:cubicBezTo>
                    <a:cubicBezTo>
                      <a:pt x="51" y="326"/>
                      <a:pt x="53" y="330"/>
                      <a:pt x="51" y="332"/>
                    </a:cubicBezTo>
                    <a:cubicBezTo>
                      <a:pt x="50" y="334"/>
                      <a:pt x="41" y="340"/>
                      <a:pt x="34" y="343"/>
                    </a:cubicBezTo>
                    <a:cubicBezTo>
                      <a:pt x="27" y="346"/>
                      <a:pt x="30" y="352"/>
                      <a:pt x="28" y="355"/>
                    </a:cubicBezTo>
                    <a:cubicBezTo>
                      <a:pt x="26" y="358"/>
                      <a:pt x="24" y="367"/>
                      <a:pt x="22" y="371"/>
                    </a:cubicBezTo>
                    <a:cubicBezTo>
                      <a:pt x="21" y="375"/>
                      <a:pt x="16" y="375"/>
                      <a:pt x="16" y="375"/>
                    </a:cubicBezTo>
                    <a:cubicBezTo>
                      <a:pt x="0" y="381"/>
                      <a:pt x="25" y="382"/>
                      <a:pt x="29" y="380"/>
                    </a:cubicBezTo>
                    <a:cubicBezTo>
                      <a:pt x="33" y="378"/>
                      <a:pt x="43" y="363"/>
                      <a:pt x="43" y="363"/>
                    </a:cubicBezTo>
                    <a:cubicBezTo>
                      <a:pt x="46" y="360"/>
                      <a:pt x="55" y="375"/>
                      <a:pt x="55" y="375"/>
                    </a:cubicBezTo>
                    <a:cubicBezTo>
                      <a:pt x="57" y="385"/>
                      <a:pt x="67" y="381"/>
                      <a:pt x="67" y="381"/>
                    </a:cubicBezTo>
                    <a:cubicBezTo>
                      <a:pt x="73" y="381"/>
                      <a:pt x="74" y="376"/>
                      <a:pt x="69" y="377"/>
                    </a:cubicBezTo>
                    <a:cubicBezTo>
                      <a:pt x="65" y="377"/>
                      <a:pt x="64" y="371"/>
                      <a:pt x="64" y="371"/>
                    </a:cubicBezTo>
                    <a:cubicBezTo>
                      <a:pt x="61" y="367"/>
                      <a:pt x="67" y="357"/>
                      <a:pt x="67" y="357"/>
                    </a:cubicBezTo>
                    <a:cubicBezTo>
                      <a:pt x="73" y="350"/>
                      <a:pt x="75" y="332"/>
                      <a:pt x="75" y="326"/>
                    </a:cubicBezTo>
                    <a:cubicBezTo>
                      <a:pt x="74" y="319"/>
                      <a:pt x="77" y="289"/>
                      <a:pt x="78" y="283"/>
                    </a:cubicBezTo>
                    <a:cubicBezTo>
                      <a:pt x="79" y="278"/>
                      <a:pt x="85" y="236"/>
                      <a:pt x="85" y="236"/>
                    </a:cubicBezTo>
                    <a:cubicBezTo>
                      <a:pt x="89" y="229"/>
                      <a:pt x="87" y="215"/>
                      <a:pt x="87" y="215"/>
                    </a:cubicBezTo>
                    <a:cubicBezTo>
                      <a:pt x="90" y="209"/>
                      <a:pt x="92" y="173"/>
                      <a:pt x="92" y="165"/>
                    </a:cubicBezTo>
                    <a:cubicBezTo>
                      <a:pt x="92" y="156"/>
                      <a:pt x="94" y="132"/>
                      <a:pt x="94" y="132"/>
                    </a:cubicBezTo>
                    <a:cubicBezTo>
                      <a:pt x="94" y="132"/>
                      <a:pt x="90" y="151"/>
                      <a:pt x="94" y="130"/>
                    </a:cubicBezTo>
                    <a:cubicBezTo>
                      <a:pt x="97" y="109"/>
                      <a:pt x="108" y="121"/>
                      <a:pt x="108" y="121"/>
                    </a:cubicBezTo>
                    <a:cubicBezTo>
                      <a:pt x="113" y="123"/>
                      <a:pt x="115" y="137"/>
                      <a:pt x="115" y="137"/>
                    </a:cubicBezTo>
                    <a:cubicBezTo>
                      <a:pt x="103" y="141"/>
                      <a:pt x="99" y="171"/>
                      <a:pt x="99" y="171"/>
                    </a:cubicBezTo>
                    <a:cubicBezTo>
                      <a:pt x="90" y="188"/>
                      <a:pt x="99" y="212"/>
                      <a:pt x="99" y="212"/>
                    </a:cubicBezTo>
                    <a:cubicBezTo>
                      <a:pt x="98" y="214"/>
                      <a:pt x="99" y="221"/>
                      <a:pt x="99" y="221"/>
                    </a:cubicBezTo>
                    <a:cubicBezTo>
                      <a:pt x="82" y="226"/>
                      <a:pt x="106" y="272"/>
                      <a:pt x="106" y="272"/>
                    </a:cubicBezTo>
                    <a:cubicBezTo>
                      <a:pt x="103" y="276"/>
                      <a:pt x="101" y="293"/>
                      <a:pt x="102" y="296"/>
                    </a:cubicBezTo>
                    <a:cubicBezTo>
                      <a:pt x="103" y="300"/>
                      <a:pt x="103" y="294"/>
                      <a:pt x="97" y="317"/>
                    </a:cubicBezTo>
                    <a:cubicBezTo>
                      <a:pt x="91" y="341"/>
                      <a:pt x="108" y="351"/>
                      <a:pt x="108" y="351"/>
                    </a:cubicBezTo>
                    <a:cubicBezTo>
                      <a:pt x="125" y="350"/>
                      <a:pt x="125" y="350"/>
                      <a:pt x="125" y="350"/>
                    </a:cubicBezTo>
                    <a:cubicBezTo>
                      <a:pt x="133" y="345"/>
                      <a:pt x="137" y="325"/>
                      <a:pt x="131" y="316"/>
                    </a:cubicBezTo>
                    <a:cubicBezTo>
                      <a:pt x="126" y="306"/>
                      <a:pt x="133" y="289"/>
                      <a:pt x="133" y="289"/>
                    </a:cubicBezTo>
                    <a:cubicBezTo>
                      <a:pt x="136" y="280"/>
                      <a:pt x="135" y="270"/>
                      <a:pt x="131" y="267"/>
                    </a:cubicBezTo>
                    <a:cubicBezTo>
                      <a:pt x="128" y="264"/>
                      <a:pt x="130" y="258"/>
                      <a:pt x="130" y="258"/>
                    </a:cubicBezTo>
                    <a:cubicBezTo>
                      <a:pt x="153" y="250"/>
                      <a:pt x="143" y="232"/>
                      <a:pt x="143" y="232"/>
                    </a:cubicBezTo>
                    <a:cubicBezTo>
                      <a:pt x="145" y="230"/>
                      <a:pt x="148" y="221"/>
                      <a:pt x="148" y="221"/>
                    </a:cubicBezTo>
                    <a:cubicBezTo>
                      <a:pt x="152" y="219"/>
                      <a:pt x="157" y="209"/>
                      <a:pt x="157" y="209"/>
                    </a:cubicBezTo>
                    <a:cubicBezTo>
                      <a:pt x="159" y="210"/>
                      <a:pt x="161" y="209"/>
                      <a:pt x="161" y="209"/>
                    </a:cubicBezTo>
                    <a:cubicBezTo>
                      <a:pt x="153" y="228"/>
                      <a:pt x="168" y="267"/>
                      <a:pt x="169" y="270"/>
                    </a:cubicBezTo>
                    <a:cubicBezTo>
                      <a:pt x="170" y="272"/>
                      <a:pt x="173" y="294"/>
                      <a:pt x="172" y="301"/>
                    </a:cubicBezTo>
                    <a:cubicBezTo>
                      <a:pt x="172" y="309"/>
                      <a:pt x="174" y="328"/>
                      <a:pt x="174" y="328"/>
                    </a:cubicBezTo>
                    <a:cubicBezTo>
                      <a:pt x="176" y="330"/>
                      <a:pt x="179" y="341"/>
                      <a:pt x="179" y="341"/>
                    </a:cubicBezTo>
                    <a:cubicBezTo>
                      <a:pt x="186" y="356"/>
                      <a:pt x="202" y="350"/>
                      <a:pt x="202" y="350"/>
                    </a:cubicBezTo>
                    <a:cubicBezTo>
                      <a:pt x="208" y="347"/>
                      <a:pt x="211" y="332"/>
                      <a:pt x="212" y="322"/>
                    </a:cubicBezTo>
                    <a:cubicBezTo>
                      <a:pt x="214" y="313"/>
                      <a:pt x="221" y="269"/>
                      <a:pt x="221" y="268"/>
                    </a:cubicBezTo>
                    <a:cubicBezTo>
                      <a:pt x="221" y="268"/>
                      <a:pt x="221" y="268"/>
                      <a:pt x="221" y="269"/>
                    </a:cubicBezTo>
                    <a:cubicBezTo>
                      <a:pt x="225" y="278"/>
                      <a:pt x="233" y="319"/>
                      <a:pt x="232" y="324"/>
                    </a:cubicBezTo>
                    <a:cubicBezTo>
                      <a:pt x="231" y="331"/>
                      <a:pt x="234" y="338"/>
                      <a:pt x="235" y="337"/>
                    </a:cubicBezTo>
                    <a:cubicBezTo>
                      <a:pt x="235" y="336"/>
                      <a:pt x="241" y="362"/>
                      <a:pt x="242" y="366"/>
                    </a:cubicBezTo>
                    <a:cubicBezTo>
                      <a:pt x="243" y="370"/>
                      <a:pt x="239" y="372"/>
                      <a:pt x="239" y="372"/>
                    </a:cubicBezTo>
                    <a:cubicBezTo>
                      <a:pt x="226" y="379"/>
                      <a:pt x="245" y="378"/>
                      <a:pt x="248" y="377"/>
                    </a:cubicBezTo>
                    <a:cubicBezTo>
                      <a:pt x="252" y="376"/>
                      <a:pt x="250" y="374"/>
                      <a:pt x="251" y="369"/>
                    </a:cubicBezTo>
                    <a:cubicBezTo>
                      <a:pt x="251" y="364"/>
                      <a:pt x="258" y="361"/>
                      <a:pt x="258" y="361"/>
                    </a:cubicBezTo>
                    <a:cubicBezTo>
                      <a:pt x="265" y="359"/>
                      <a:pt x="278" y="377"/>
                      <a:pt x="278" y="377"/>
                    </a:cubicBezTo>
                    <a:cubicBezTo>
                      <a:pt x="283" y="381"/>
                      <a:pt x="299" y="376"/>
                      <a:pt x="299" y="376"/>
                    </a:cubicBezTo>
                    <a:cubicBezTo>
                      <a:pt x="310" y="373"/>
                      <a:pt x="295" y="370"/>
                      <a:pt x="295" y="370"/>
                    </a:cubicBezTo>
                    <a:close/>
                    <a:moveTo>
                      <a:pt x="211" y="142"/>
                    </a:moveTo>
                    <a:cubicBezTo>
                      <a:pt x="210" y="140"/>
                      <a:pt x="205" y="132"/>
                      <a:pt x="204" y="130"/>
                    </a:cubicBezTo>
                    <a:cubicBezTo>
                      <a:pt x="203" y="128"/>
                      <a:pt x="207" y="126"/>
                      <a:pt x="207" y="126"/>
                    </a:cubicBezTo>
                    <a:cubicBezTo>
                      <a:pt x="214" y="127"/>
                      <a:pt x="211" y="142"/>
                      <a:pt x="211" y="142"/>
                    </a:cubicBezTo>
                    <a:close/>
                    <a:moveTo>
                      <a:pt x="221" y="267"/>
                    </a:moveTo>
                    <a:cubicBezTo>
                      <a:pt x="221" y="267"/>
                      <a:pt x="221" y="267"/>
                      <a:pt x="221" y="268"/>
                    </a:cubicBezTo>
                    <a:cubicBezTo>
                      <a:pt x="221" y="267"/>
                      <a:pt x="218" y="263"/>
                      <a:pt x="221" y="267"/>
                    </a:cubicBezTo>
                    <a:close/>
                  </a:path>
                </a:pathLst>
              </a:custGeom>
              <a:solidFill>
                <a:schemeClr val="accent6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ï$ḻíḍè"/>
              <p:cNvSpPr/>
              <p:nvPr/>
            </p:nvSpPr>
            <p:spPr bwMode="auto">
              <a:xfrm>
                <a:off x="5859794" y="2564904"/>
                <a:ext cx="1530351" cy="1876204"/>
              </a:xfrm>
              <a:custGeom>
                <a:avLst/>
                <a:gdLst>
                  <a:gd name="T0" fmla="*/ 276 w 310"/>
                  <a:gd name="T1" fmla="*/ 353 h 385"/>
                  <a:gd name="T2" fmla="*/ 253 w 310"/>
                  <a:gd name="T3" fmla="*/ 325 h 385"/>
                  <a:gd name="T4" fmla="*/ 246 w 310"/>
                  <a:gd name="T5" fmla="*/ 228 h 385"/>
                  <a:gd name="T6" fmla="*/ 246 w 310"/>
                  <a:gd name="T7" fmla="*/ 158 h 385"/>
                  <a:gd name="T8" fmla="*/ 245 w 310"/>
                  <a:gd name="T9" fmla="*/ 100 h 385"/>
                  <a:gd name="T10" fmla="*/ 209 w 310"/>
                  <a:gd name="T11" fmla="*/ 52 h 385"/>
                  <a:gd name="T12" fmla="*/ 121 w 310"/>
                  <a:gd name="T13" fmla="*/ 44 h 385"/>
                  <a:gd name="T14" fmla="*/ 71 w 310"/>
                  <a:gd name="T15" fmla="*/ 73 h 385"/>
                  <a:gd name="T16" fmla="*/ 58 w 310"/>
                  <a:gd name="T17" fmla="*/ 145 h 385"/>
                  <a:gd name="T18" fmla="*/ 58 w 310"/>
                  <a:gd name="T19" fmla="*/ 204 h 385"/>
                  <a:gd name="T20" fmla="*/ 54 w 310"/>
                  <a:gd name="T21" fmla="*/ 308 h 385"/>
                  <a:gd name="T22" fmla="*/ 51 w 310"/>
                  <a:gd name="T23" fmla="*/ 332 h 385"/>
                  <a:gd name="T24" fmla="*/ 28 w 310"/>
                  <a:gd name="T25" fmla="*/ 355 h 385"/>
                  <a:gd name="T26" fmla="*/ 16 w 310"/>
                  <a:gd name="T27" fmla="*/ 375 h 385"/>
                  <a:gd name="T28" fmla="*/ 43 w 310"/>
                  <a:gd name="T29" fmla="*/ 363 h 385"/>
                  <a:gd name="T30" fmla="*/ 67 w 310"/>
                  <a:gd name="T31" fmla="*/ 381 h 385"/>
                  <a:gd name="T32" fmla="*/ 64 w 310"/>
                  <a:gd name="T33" fmla="*/ 371 h 385"/>
                  <a:gd name="T34" fmla="*/ 75 w 310"/>
                  <a:gd name="T35" fmla="*/ 326 h 385"/>
                  <a:gd name="T36" fmla="*/ 85 w 310"/>
                  <a:gd name="T37" fmla="*/ 236 h 385"/>
                  <a:gd name="T38" fmla="*/ 92 w 310"/>
                  <a:gd name="T39" fmla="*/ 165 h 385"/>
                  <a:gd name="T40" fmla="*/ 94 w 310"/>
                  <a:gd name="T41" fmla="*/ 130 h 385"/>
                  <a:gd name="T42" fmla="*/ 115 w 310"/>
                  <a:gd name="T43" fmla="*/ 137 h 385"/>
                  <a:gd name="T44" fmla="*/ 99 w 310"/>
                  <a:gd name="T45" fmla="*/ 212 h 385"/>
                  <a:gd name="T46" fmla="*/ 106 w 310"/>
                  <a:gd name="T47" fmla="*/ 272 h 385"/>
                  <a:gd name="T48" fmla="*/ 97 w 310"/>
                  <a:gd name="T49" fmla="*/ 317 h 385"/>
                  <a:gd name="T50" fmla="*/ 125 w 310"/>
                  <a:gd name="T51" fmla="*/ 350 h 385"/>
                  <a:gd name="T52" fmla="*/ 133 w 310"/>
                  <a:gd name="T53" fmla="*/ 289 h 385"/>
                  <a:gd name="T54" fmla="*/ 130 w 310"/>
                  <a:gd name="T55" fmla="*/ 258 h 385"/>
                  <a:gd name="T56" fmla="*/ 148 w 310"/>
                  <a:gd name="T57" fmla="*/ 221 h 385"/>
                  <a:gd name="T58" fmla="*/ 161 w 310"/>
                  <a:gd name="T59" fmla="*/ 209 h 385"/>
                  <a:gd name="T60" fmla="*/ 172 w 310"/>
                  <a:gd name="T61" fmla="*/ 301 h 385"/>
                  <a:gd name="T62" fmla="*/ 179 w 310"/>
                  <a:gd name="T63" fmla="*/ 341 h 385"/>
                  <a:gd name="T64" fmla="*/ 212 w 310"/>
                  <a:gd name="T65" fmla="*/ 322 h 385"/>
                  <a:gd name="T66" fmla="*/ 221 w 310"/>
                  <a:gd name="T67" fmla="*/ 269 h 385"/>
                  <a:gd name="T68" fmla="*/ 235 w 310"/>
                  <a:gd name="T69" fmla="*/ 337 h 385"/>
                  <a:gd name="T70" fmla="*/ 239 w 310"/>
                  <a:gd name="T71" fmla="*/ 372 h 385"/>
                  <a:gd name="T72" fmla="*/ 251 w 310"/>
                  <a:gd name="T73" fmla="*/ 369 h 385"/>
                  <a:gd name="T74" fmla="*/ 278 w 310"/>
                  <a:gd name="T75" fmla="*/ 377 h 385"/>
                  <a:gd name="T76" fmla="*/ 295 w 310"/>
                  <a:gd name="T77" fmla="*/ 370 h 385"/>
                  <a:gd name="T78" fmla="*/ 204 w 310"/>
                  <a:gd name="T79" fmla="*/ 130 h 385"/>
                  <a:gd name="T80" fmla="*/ 211 w 310"/>
                  <a:gd name="T81" fmla="*/ 142 h 385"/>
                  <a:gd name="T82" fmla="*/ 221 w 310"/>
                  <a:gd name="T83" fmla="*/ 268 h 3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310" h="385">
                    <a:moveTo>
                      <a:pt x="295" y="370"/>
                    </a:moveTo>
                    <a:cubicBezTo>
                      <a:pt x="285" y="370"/>
                      <a:pt x="278" y="355"/>
                      <a:pt x="276" y="353"/>
                    </a:cubicBezTo>
                    <a:cubicBezTo>
                      <a:pt x="274" y="351"/>
                      <a:pt x="276" y="348"/>
                      <a:pt x="272" y="345"/>
                    </a:cubicBezTo>
                    <a:cubicBezTo>
                      <a:pt x="267" y="342"/>
                      <a:pt x="254" y="332"/>
                      <a:pt x="253" y="325"/>
                    </a:cubicBezTo>
                    <a:cubicBezTo>
                      <a:pt x="252" y="319"/>
                      <a:pt x="248" y="289"/>
                      <a:pt x="249" y="281"/>
                    </a:cubicBezTo>
                    <a:cubicBezTo>
                      <a:pt x="250" y="273"/>
                      <a:pt x="245" y="235"/>
                      <a:pt x="246" y="228"/>
                    </a:cubicBezTo>
                    <a:cubicBezTo>
                      <a:pt x="247" y="221"/>
                      <a:pt x="243" y="212"/>
                      <a:pt x="243" y="201"/>
                    </a:cubicBezTo>
                    <a:cubicBezTo>
                      <a:pt x="243" y="190"/>
                      <a:pt x="247" y="164"/>
                      <a:pt x="246" y="158"/>
                    </a:cubicBezTo>
                    <a:cubicBezTo>
                      <a:pt x="246" y="152"/>
                      <a:pt x="241" y="139"/>
                      <a:pt x="241" y="133"/>
                    </a:cubicBezTo>
                    <a:cubicBezTo>
                      <a:pt x="242" y="127"/>
                      <a:pt x="246" y="112"/>
                      <a:pt x="245" y="100"/>
                    </a:cubicBezTo>
                    <a:cubicBezTo>
                      <a:pt x="244" y="89"/>
                      <a:pt x="235" y="73"/>
                      <a:pt x="227" y="68"/>
                    </a:cubicBezTo>
                    <a:cubicBezTo>
                      <a:pt x="219" y="63"/>
                      <a:pt x="209" y="52"/>
                      <a:pt x="209" y="52"/>
                    </a:cubicBezTo>
                    <a:cubicBezTo>
                      <a:pt x="201" y="41"/>
                      <a:pt x="186" y="42"/>
                      <a:pt x="186" y="42"/>
                    </a:cubicBezTo>
                    <a:cubicBezTo>
                      <a:pt x="148" y="0"/>
                      <a:pt x="121" y="44"/>
                      <a:pt x="121" y="44"/>
                    </a:cubicBezTo>
                    <a:cubicBezTo>
                      <a:pt x="112" y="40"/>
                      <a:pt x="98" y="54"/>
                      <a:pt x="93" y="58"/>
                    </a:cubicBezTo>
                    <a:cubicBezTo>
                      <a:pt x="88" y="62"/>
                      <a:pt x="84" y="66"/>
                      <a:pt x="71" y="73"/>
                    </a:cubicBezTo>
                    <a:cubicBezTo>
                      <a:pt x="58" y="79"/>
                      <a:pt x="58" y="106"/>
                      <a:pt x="61" y="115"/>
                    </a:cubicBezTo>
                    <a:cubicBezTo>
                      <a:pt x="63" y="124"/>
                      <a:pt x="61" y="135"/>
                      <a:pt x="58" y="145"/>
                    </a:cubicBezTo>
                    <a:cubicBezTo>
                      <a:pt x="55" y="157"/>
                      <a:pt x="59" y="165"/>
                      <a:pt x="59" y="171"/>
                    </a:cubicBezTo>
                    <a:cubicBezTo>
                      <a:pt x="59" y="177"/>
                      <a:pt x="61" y="199"/>
                      <a:pt x="58" y="204"/>
                    </a:cubicBezTo>
                    <a:cubicBezTo>
                      <a:pt x="55" y="210"/>
                      <a:pt x="57" y="227"/>
                      <a:pt x="55" y="233"/>
                    </a:cubicBezTo>
                    <a:cubicBezTo>
                      <a:pt x="53" y="238"/>
                      <a:pt x="54" y="301"/>
                      <a:pt x="54" y="308"/>
                    </a:cubicBezTo>
                    <a:cubicBezTo>
                      <a:pt x="54" y="314"/>
                      <a:pt x="55" y="320"/>
                      <a:pt x="53" y="323"/>
                    </a:cubicBezTo>
                    <a:cubicBezTo>
                      <a:pt x="51" y="326"/>
                      <a:pt x="53" y="330"/>
                      <a:pt x="51" y="332"/>
                    </a:cubicBezTo>
                    <a:cubicBezTo>
                      <a:pt x="50" y="334"/>
                      <a:pt x="41" y="340"/>
                      <a:pt x="34" y="343"/>
                    </a:cubicBezTo>
                    <a:cubicBezTo>
                      <a:pt x="27" y="346"/>
                      <a:pt x="30" y="352"/>
                      <a:pt x="28" y="355"/>
                    </a:cubicBezTo>
                    <a:cubicBezTo>
                      <a:pt x="26" y="358"/>
                      <a:pt x="24" y="367"/>
                      <a:pt x="22" y="371"/>
                    </a:cubicBezTo>
                    <a:cubicBezTo>
                      <a:pt x="21" y="375"/>
                      <a:pt x="16" y="375"/>
                      <a:pt x="16" y="375"/>
                    </a:cubicBezTo>
                    <a:cubicBezTo>
                      <a:pt x="0" y="381"/>
                      <a:pt x="25" y="382"/>
                      <a:pt x="29" y="380"/>
                    </a:cubicBezTo>
                    <a:cubicBezTo>
                      <a:pt x="33" y="378"/>
                      <a:pt x="43" y="363"/>
                      <a:pt x="43" y="363"/>
                    </a:cubicBezTo>
                    <a:cubicBezTo>
                      <a:pt x="46" y="360"/>
                      <a:pt x="55" y="375"/>
                      <a:pt x="55" y="375"/>
                    </a:cubicBezTo>
                    <a:cubicBezTo>
                      <a:pt x="57" y="385"/>
                      <a:pt x="67" y="381"/>
                      <a:pt x="67" y="381"/>
                    </a:cubicBezTo>
                    <a:cubicBezTo>
                      <a:pt x="73" y="381"/>
                      <a:pt x="74" y="376"/>
                      <a:pt x="69" y="377"/>
                    </a:cubicBezTo>
                    <a:cubicBezTo>
                      <a:pt x="65" y="377"/>
                      <a:pt x="64" y="371"/>
                      <a:pt x="64" y="371"/>
                    </a:cubicBezTo>
                    <a:cubicBezTo>
                      <a:pt x="61" y="367"/>
                      <a:pt x="67" y="357"/>
                      <a:pt x="67" y="357"/>
                    </a:cubicBezTo>
                    <a:cubicBezTo>
                      <a:pt x="73" y="350"/>
                      <a:pt x="75" y="332"/>
                      <a:pt x="75" y="326"/>
                    </a:cubicBezTo>
                    <a:cubicBezTo>
                      <a:pt x="74" y="319"/>
                      <a:pt x="77" y="289"/>
                      <a:pt x="78" y="283"/>
                    </a:cubicBezTo>
                    <a:cubicBezTo>
                      <a:pt x="79" y="278"/>
                      <a:pt x="85" y="236"/>
                      <a:pt x="85" y="236"/>
                    </a:cubicBezTo>
                    <a:cubicBezTo>
                      <a:pt x="89" y="229"/>
                      <a:pt x="87" y="215"/>
                      <a:pt x="87" y="215"/>
                    </a:cubicBezTo>
                    <a:cubicBezTo>
                      <a:pt x="90" y="209"/>
                      <a:pt x="92" y="173"/>
                      <a:pt x="92" y="165"/>
                    </a:cubicBezTo>
                    <a:cubicBezTo>
                      <a:pt x="92" y="156"/>
                      <a:pt x="94" y="132"/>
                      <a:pt x="94" y="132"/>
                    </a:cubicBezTo>
                    <a:cubicBezTo>
                      <a:pt x="94" y="132"/>
                      <a:pt x="90" y="151"/>
                      <a:pt x="94" y="130"/>
                    </a:cubicBezTo>
                    <a:cubicBezTo>
                      <a:pt x="97" y="109"/>
                      <a:pt x="108" y="121"/>
                      <a:pt x="108" y="121"/>
                    </a:cubicBezTo>
                    <a:cubicBezTo>
                      <a:pt x="113" y="123"/>
                      <a:pt x="115" y="137"/>
                      <a:pt x="115" y="137"/>
                    </a:cubicBezTo>
                    <a:cubicBezTo>
                      <a:pt x="103" y="141"/>
                      <a:pt x="99" y="171"/>
                      <a:pt x="99" y="171"/>
                    </a:cubicBezTo>
                    <a:cubicBezTo>
                      <a:pt x="90" y="188"/>
                      <a:pt x="99" y="212"/>
                      <a:pt x="99" y="212"/>
                    </a:cubicBezTo>
                    <a:cubicBezTo>
                      <a:pt x="98" y="214"/>
                      <a:pt x="99" y="221"/>
                      <a:pt x="99" y="221"/>
                    </a:cubicBezTo>
                    <a:cubicBezTo>
                      <a:pt x="82" y="226"/>
                      <a:pt x="106" y="272"/>
                      <a:pt x="106" y="272"/>
                    </a:cubicBezTo>
                    <a:cubicBezTo>
                      <a:pt x="103" y="276"/>
                      <a:pt x="101" y="293"/>
                      <a:pt x="102" y="296"/>
                    </a:cubicBezTo>
                    <a:cubicBezTo>
                      <a:pt x="103" y="300"/>
                      <a:pt x="103" y="294"/>
                      <a:pt x="97" y="317"/>
                    </a:cubicBezTo>
                    <a:cubicBezTo>
                      <a:pt x="91" y="341"/>
                      <a:pt x="108" y="351"/>
                      <a:pt x="108" y="351"/>
                    </a:cubicBezTo>
                    <a:cubicBezTo>
                      <a:pt x="125" y="350"/>
                      <a:pt x="125" y="350"/>
                      <a:pt x="125" y="350"/>
                    </a:cubicBezTo>
                    <a:cubicBezTo>
                      <a:pt x="133" y="345"/>
                      <a:pt x="137" y="325"/>
                      <a:pt x="131" y="316"/>
                    </a:cubicBezTo>
                    <a:cubicBezTo>
                      <a:pt x="126" y="306"/>
                      <a:pt x="133" y="289"/>
                      <a:pt x="133" y="289"/>
                    </a:cubicBezTo>
                    <a:cubicBezTo>
                      <a:pt x="136" y="280"/>
                      <a:pt x="135" y="270"/>
                      <a:pt x="131" y="267"/>
                    </a:cubicBezTo>
                    <a:cubicBezTo>
                      <a:pt x="128" y="264"/>
                      <a:pt x="130" y="258"/>
                      <a:pt x="130" y="258"/>
                    </a:cubicBezTo>
                    <a:cubicBezTo>
                      <a:pt x="153" y="250"/>
                      <a:pt x="143" y="232"/>
                      <a:pt x="143" y="232"/>
                    </a:cubicBezTo>
                    <a:cubicBezTo>
                      <a:pt x="145" y="230"/>
                      <a:pt x="148" y="221"/>
                      <a:pt x="148" y="221"/>
                    </a:cubicBezTo>
                    <a:cubicBezTo>
                      <a:pt x="152" y="219"/>
                      <a:pt x="157" y="209"/>
                      <a:pt x="157" y="209"/>
                    </a:cubicBezTo>
                    <a:cubicBezTo>
                      <a:pt x="159" y="210"/>
                      <a:pt x="161" y="209"/>
                      <a:pt x="161" y="209"/>
                    </a:cubicBezTo>
                    <a:cubicBezTo>
                      <a:pt x="153" y="228"/>
                      <a:pt x="168" y="267"/>
                      <a:pt x="169" y="270"/>
                    </a:cubicBezTo>
                    <a:cubicBezTo>
                      <a:pt x="170" y="272"/>
                      <a:pt x="173" y="294"/>
                      <a:pt x="172" y="301"/>
                    </a:cubicBezTo>
                    <a:cubicBezTo>
                      <a:pt x="172" y="309"/>
                      <a:pt x="174" y="328"/>
                      <a:pt x="174" y="328"/>
                    </a:cubicBezTo>
                    <a:cubicBezTo>
                      <a:pt x="176" y="330"/>
                      <a:pt x="179" y="341"/>
                      <a:pt x="179" y="341"/>
                    </a:cubicBezTo>
                    <a:cubicBezTo>
                      <a:pt x="186" y="356"/>
                      <a:pt x="202" y="350"/>
                      <a:pt x="202" y="350"/>
                    </a:cubicBezTo>
                    <a:cubicBezTo>
                      <a:pt x="208" y="347"/>
                      <a:pt x="211" y="332"/>
                      <a:pt x="212" y="322"/>
                    </a:cubicBezTo>
                    <a:cubicBezTo>
                      <a:pt x="214" y="313"/>
                      <a:pt x="221" y="269"/>
                      <a:pt x="221" y="268"/>
                    </a:cubicBezTo>
                    <a:cubicBezTo>
                      <a:pt x="221" y="268"/>
                      <a:pt x="221" y="268"/>
                      <a:pt x="221" y="269"/>
                    </a:cubicBezTo>
                    <a:cubicBezTo>
                      <a:pt x="225" y="278"/>
                      <a:pt x="233" y="319"/>
                      <a:pt x="232" y="324"/>
                    </a:cubicBezTo>
                    <a:cubicBezTo>
                      <a:pt x="231" y="331"/>
                      <a:pt x="234" y="338"/>
                      <a:pt x="235" y="337"/>
                    </a:cubicBezTo>
                    <a:cubicBezTo>
                      <a:pt x="235" y="336"/>
                      <a:pt x="241" y="362"/>
                      <a:pt x="242" y="366"/>
                    </a:cubicBezTo>
                    <a:cubicBezTo>
                      <a:pt x="243" y="370"/>
                      <a:pt x="239" y="372"/>
                      <a:pt x="239" y="372"/>
                    </a:cubicBezTo>
                    <a:cubicBezTo>
                      <a:pt x="226" y="379"/>
                      <a:pt x="245" y="378"/>
                      <a:pt x="248" y="377"/>
                    </a:cubicBezTo>
                    <a:cubicBezTo>
                      <a:pt x="252" y="376"/>
                      <a:pt x="250" y="374"/>
                      <a:pt x="251" y="369"/>
                    </a:cubicBezTo>
                    <a:cubicBezTo>
                      <a:pt x="251" y="364"/>
                      <a:pt x="258" y="361"/>
                      <a:pt x="258" y="361"/>
                    </a:cubicBezTo>
                    <a:cubicBezTo>
                      <a:pt x="265" y="359"/>
                      <a:pt x="278" y="377"/>
                      <a:pt x="278" y="377"/>
                    </a:cubicBezTo>
                    <a:cubicBezTo>
                      <a:pt x="283" y="381"/>
                      <a:pt x="299" y="376"/>
                      <a:pt x="299" y="376"/>
                    </a:cubicBezTo>
                    <a:cubicBezTo>
                      <a:pt x="310" y="373"/>
                      <a:pt x="295" y="370"/>
                      <a:pt x="295" y="370"/>
                    </a:cubicBezTo>
                    <a:close/>
                    <a:moveTo>
                      <a:pt x="211" y="142"/>
                    </a:moveTo>
                    <a:cubicBezTo>
                      <a:pt x="210" y="140"/>
                      <a:pt x="205" y="132"/>
                      <a:pt x="204" y="130"/>
                    </a:cubicBezTo>
                    <a:cubicBezTo>
                      <a:pt x="203" y="128"/>
                      <a:pt x="207" y="126"/>
                      <a:pt x="207" y="126"/>
                    </a:cubicBezTo>
                    <a:cubicBezTo>
                      <a:pt x="214" y="127"/>
                      <a:pt x="211" y="142"/>
                      <a:pt x="211" y="142"/>
                    </a:cubicBezTo>
                    <a:close/>
                    <a:moveTo>
                      <a:pt x="221" y="267"/>
                    </a:moveTo>
                    <a:cubicBezTo>
                      <a:pt x="221" y="267"/>
                      <a:pt x="221" y="267"/>
                      <a:pt x="221" y="268"/>
                    </a:cubicBezTo>
                    <a:cubicBezTo>
                      <a:pt x="221" y="267"/>
                      <a:pt x="218" y="263"/>
                      <a:pt x="221" y="267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ïšļíḋè"/>
            <p:cNvGrpSpPr/>
            <p:nvPr/>
          </p:nvGrpSpPr>
          <p:grpSpPr>
            <a:xfrm>
              <a:off x="4328809" y="2564904"/>
              <a:ext cx="3472774" cy="3551734"/>
              <a:chOff x="3936718" y="1778157"/>
              <a:chExt cx="3472774" cy="3551734"/>
            </a:xfrm>
          </p:grpSpPr>
          <p:cxnSp>
            <p:nvCxnSpPr>
              <p:cNvPr id="50" name="直接连接符 49"/>
              <p:cNvCxnSpPr/>
              <p:nvPr/>
            </p:nvCxnSpPr>
            <p:spPr>
              <a:xfrm flipV="1">
                <a:off x="3936718" y="4427280"/>
                <a:ext cx="3472774" cy="3457"/>
              </a:xfrm>
              <a:prstGeom prst="line">
                <a:avLst/>
              </a:prstGeom>
              <a:ln w="38100" cap="rnd">
                <a:solidFill>
                  <a:schemeClr val="tx1">
                    <a:lumMod val="40000"/>
                    <a:lumOff val="60000"/>
                  </a:schemeClr>
                </a:solidFill>
                <a:round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51" name="直接连接符 50"/>
              <p:cNvCxnSpPr/>
              <p:nvPr/>
            </p:nvCxnSpPr>
            <p:spPr>
              <a:xfrm>
                <a:off x="5703909" y="1778157"/>
                <a:ext cx="0" cy="3551734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ísḷiḓê"/>
            <p:cNvSpPr/>
            <p:nvPr/>
          </p:nvSpPr>
          <p:spPr>
            <a:xfrm>
              <a:off x="4701935" y="2847595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algn="ctr"/>
              <a:r>
                <a:rPr lang="zh-CN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" name="ïśľíḑe"/>
            <p:cNvSpPr/>
            <p:nvPr/>
          </p:nvSpPr>
          <p:spPr>
            <a:xfrm>
              <a:off x="6409945" y="2847595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rmAutofit fontScale="92500" lnSpcReduction="20000"/>
            </a:bodyPr>
            <a:lstStyle/>
            <a:p>
              <a:pPr algn="ctr"/>
              <a:r>
                <a:rPr lang="zh-CN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" name="îṥḷíḍe"/>
            <p:cNvSpPr/>
            <p:nvPr/>
          </p:nvSpPr>
          <p:spPr>
            <a:xfrm rot="2700000">
              <a:off x="5365689" y="2465942"/>
              <a:ext cx="3024336" cy="3024336"/>
            </a:xfrm>
            <a:prstGeom prst="arc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4" name="îṡḻîďê"/>
            <p:cNvGrpSpPr/>
            <p:nvPr/>
          </p:nvGrpSpPr>
          <p:grpSpPr>
            <a:xfrm>
              <a:off x="9073771" y="2852936"/>
              <a:ext cx="2327954" cy="1046002"/>
              <a:chOff x="8662573" y="1518902"/>
              <a:chExt cx="2578029" cy="1046002"/>
            </a:xfrm>
          </p:grpSpPr>
          <p:sp>
            <p:nvSpPr>
              <p:cNvPr id="48" name="í$liḍ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íS1îḋ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5" name="îṧḷîḍè"/>
            <p:cNvGrpSpPr/>
            <p:nvPr/>
          </p:nvGrpSpPr>
          <p:grpSpPr>
            <a:xfrm>
              <a:off x="9073771" y="4691026"/>
              <a:ext cx="2327954" cy="1046002"/>
              <a:chOff x="8662573" y="1518902"/>
              <a:chExt cx="2578029" cy="1046002"/>
            </a:xfrm>
          </p:grpSpPr>
          <p:sp>
            <p:nvSpPr>
              <p:cNvPr id="46" name="iṧ1iḋ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ïṥlïḑ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íšḻiďè"/>
            <p:cNvGrpSpPr/>
            <p:nvPr/>
          </p:nvGrpSpPr>
          <p:grpSpPr>
            <a:xfrm>
              <a:off x="8029125" y="3127306"/>
              <a:ext cx="865417" cy="1720270"/>
              <a:chOff x="8029125" y="3127306"/>
              <a:chExt cx="865417" cy="1720270"/>
            </a:xfrm>
          </p:grpSpPr>
          <p:grpSp>
            <p:nvGrpSpPr>
              <p:cNvPr id="37" name="iśliḋê"/>
              <p:cNvGrpSpPr/>
              <p:nvPr/>
            </p:nvGrpSpPr>
            <p:grpSpPr>
              <a:xfrm>
                <a:off x="8029125" y="3127306"/>
                <a:ext cx="504720" cy="1720270"/>
                <a:chOff x="8187076" y="3127306"/>
                <a:chExt cx="504720" cy="1720270"/>
              </a:xfrm>
            </p:grpSpPr>
            <p:grpSp>
              <p:nvGrpSpPr>
                <p:cNvPr id="40" name="ïṡḷîḋê"/>
                <p:cNvGrpSpPr/>
                <p:nvPr/>
              </p:nvGrpSpPr>
              <p:grpSpPr>
                <a:xfrm>
                  <a:off x="8187076" y="3127306"/>
                  <a:ext cx="504720" cy="504720"/>
                  <a:chOff x="4792557" y="2249137"/>
                  <a:chExt cx="648072" cy="648072"/>
                </a:xfrm>
              </p:grpSpPr>
              <p:sp>
                <p:nvSpPr>
                  <p:cNvPr id="44" name="iṧlîḓè"/>
                  <p:cNvSpPr/>
                  <p:nvPr/>
                </p:nvSpPr>
                <p:spPr>
                  <a:xfrm>
                    <a:off x="4792557" y="2249137"/>
                    <a:ext cx="648072" cy="648072"/>
                  </a:xfrm>
                  <a:prstGeom prst="ellipse">
                    <a:avLst/>
                  </a:prstGeom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45" name="ïṩḻîďe"/>
                  <p:cNvSpPr/>
                  <p:nvPr/>
                </p:nvSpPr>
                <p:spPr bwMode="auto">
                  <a:xfrm>
                    <a:off x="4926447" y="2390028"/>
                    <a:ext cx="380293" cy="366291"/>
                  </a:xfrm>
                  <a:custGeom>
                    <a:avLst/>
                    <a:gdLst>
                      <a:gd name="T0" fmla="*/ 4096 w 6827"/>
                      <a:gd name="T1" fmla="*/ 4551 h 6827"/>
                      <a:gd name="T2" fmla="*/ 6258 w 6827"/>
                      <a:gd name="T3" fmla="*/ 4096 h 6827"/>
                      <a:gd name="T4" fmla="*/ 2348 w 6827"/>
                      <a:gd name="T5" fmla="*/ 4911 h 6827"/>
                      <a:gd name="T6" fmla="*/ 569 w 6827"/>
                      <a:gd name="T7" fmla="*/ 4551 h 6827"/>
                      <a:gd name="T8" fmla="*/ 569 w 6827"/>
                      <a:gd name="T9" fmla="*/ 3982 h 6827"/>
                      <a:gd name="T10" fmla="*/ 1707 w 6827"/>
                      <a:gd name="T11" fmla="*/ 2503 h 6827"/>
                      <a:gd name="T12" fmla="*/ 3868 w 6827"/>
                      <a:gd name="T13" fmla="*/ 2731 h 6827"/>
                      <a:gd name="T14" fmla="*/ 5827 w 6827"/>
                      <a:gd name="T15" fmla="*/ 2004 h 6827"/>
                      <a:gd name="T16" fmla="*/ 6258 w 6827"/>
                      <a:gd name="T17" fmla="*/ 1820 h 6827"/>
                      <a:gd name="T18" fmla="*/ 4779 w 6827"/>
                      <a:gd name="T19" fmla="*/ 0 h 6827"/>
                      <a:gd name="T20" fmla="*/ 2854 w 6827"/>
                      <a:gd name="T21" fmla="*/ 2381 h 6827"/>
                      <a:gd name="T22" fmla="*/ 1239 w 6827"/>
                      <a:gd name="T23" fmla="*/ 2257 h 6827"/>
                      <a:gd name="T24" fmla="*/ 569 w 6827"/>
                      <a:gd name="T25" fmla="*/ 2844 h 6827"/>
                      <a:gd name="T26" fmla="*/ 569 w 6827"/>
                      <a:gd name="T27" fmla="*/ 2276 h 6827"/>
                      <a:gd name="T28" fmla="*/ 569 w 6827"/>
                      <a:gd name="T29" fmla="*/ 1707 h 6827"/>
                      <a:gd name="T30" fmla="*/ 569 w 6827"/>
                      <a:gd name="T31" fmla="*/ 1138 h 6827"/>
                      <a:gd name="T32" fmla="*/ 569 w 6827"/>
                      <a:gd name="T33" fmla="*/ 569 h 6827"/>
                      <a:gd name="T34" fmla="*/ 341 w 6827"/>
                      <a:gd name="T35" fmla="*/ 0 h 6827"/>
                      <a:gd name="T36" fmla="*/ 114 w 6827"/>
                      <a:gd name="T37" fmla="*/ 569 h 6827"/>
                      <a:gd name="T38" fmla="*/ 114 w 6827"/>
                      <a:gd name="T39" fmla="*/ 1138 h 6827"/>
                      <a:gd name="T40" fmla="*/ 114 w 6827"/>
                      <a:gd name="T41" fmla="*/ 1707 h 6827"/>
                      <a:gd name="T42" fmla="*/ 114 w 6827"/>
                      <a:gd name="T43" fmla="*/ 2276 h 6827"/>
                      <a:gd name="T44" fmla="*/ 114 w 6827"/>
                      <a:gd name="T45" fmla="*/ 2844 h 6827"/>
                      <a:gd name="T46" fmla="*/ 114 w 6827"/>
                      <a:gd name="T47" fmla="*/ 3413 h 6827"/>
                      <a:gd name="T48" fmla="*/ 114 w 6827"/>
                      <a:gd name="T49" fmla="*/ 3982 h 6827"/>
                      <a:gd name="T50" fmla="*/ 114 w 6827"/>
                      <a:gd name="T51" fmla="*/ 4551 h 6827"/>
                      <a:gd name="T52" fmla="*/ 114 w 6827"/>
                      <a:gd name="T53" fmla="*/ 5120 h 6827"/>
                      <a:gd name="T54" fmla="*/ 114 w 6827"/>
                      <a:gd name="T55" fmla="*/ 5689 h 6827"/>
                      <a:gd name="T56" fmla="*/ 114 w 6827"/>
                      <a:gd name="T57" fmla="*/ 6258 h 6827"/>
                      <a:gd name="T58" fmla="*/ 683 w 6827"/>
                      <a:gd name="T59" fmla="*/ 6713 h 6827"/>
                      <a:gd name="T60" fmla="*/ 1252 w 6827"/>
                      <a:gd name="T61" fmla="*/ 6713 h 6827"/>
                      <a:gd name="T62" fmla="*/ 1820 w 6827"/>
                      <a:gd name="T63" fmla="*/ 6713 h 6827"/>
                      <a:gd name="T64" fmla="*/ 2389 w 6827"/>
                      <a:gd name="T65" fmla="*/ 6713 h 6827"/>
                      <a:gd name="T66" fmla="*/ 2958 w 6827"/>
                      <a:gd name="T67" fmla="*/ 6713 h 6827"/>
                      <a:gd name="T68" fmla="*/ 3527 w 6827"/>
                      <a:gd name="T69" fmla="*/ 6713 h 6827"/>
                      <a:gd name="T70" fmla="*/ 4096 w 6827"/>
                      <a:gd name="T71" fmla="*/ 6713 h 6827"/>
                      <a:gd name="T72" fmla="*/ 4665 w 6827"/>
                      <a:gd name="T73" fmla="*/ 6713 h 6827"/>
                      <a:gd name="T74" fmla="*/ 5234 w 6827"/>
                      <a:gd name="T75" fmla="*/ 6713 h 6827"/>
                      <a:gd name="T76" fmla="*/ 5803 w 6827"/>
                      <a:gd name="T77" fmla="*/ 6713 h 6827"/>
                      <a:gd name="T78" fmla="*/ 6371 w 6827"/>
                      <a:gd name="T79" fmla="*/ 6713 h 6827"/>
                      <a:gd name="T80" fmla="*/ 6827 w 6827"/>
                      <a:gd name="T81" fmla="*/ 6485 h 6827"/>
                      <a:gd name="T82" fmla="*/ 6371 w 6827"/>
                      <a:gd name="T83" fmla="*/ 6258 h 6827"/>
                      <a:gd name="T84" fmla="*/ 5803 w 6827"/>
                      <a:gd name="T85" fmla="*/ 6258 h 6827"/>
                      <a:gd name="T86" fmla="*/ 5234 w 6827"/>
                      <a:gd name="T87" fmla="*/ 6258 h 6827"/>
                      <a:gd name="T88" fmla="*/ 4665 w 6827"/>
                      <a:gd name="T89" fmla="*/ 6258 h 6827"/>
                      <a:gd name="T90" fmla="*/ 4096 w 6827"/>
                      <a:gd name="T91" fmla="*/ 6258 h 6827"/>
                      <a:gd name="T92" fmla="*/ 3527 w 6827"/>
                      <a:gd name="T93" fmla="*/ 6258 h 6827"/>
                      <a:gd name="T94" fmla="*/ 2958 w 6827"/>
                      <a:gd name="T95" fmla="*/ 6258 h 6827"/>
                      <a:gd name="T96" fmla="*/ 2389 w 6827"/>
                      <a:gd name="T97" fmla="*/ 6258 h 6827"/>
                      <a:gd name="T98" fmla="*/ 1820 w 6827"/>
                      <a:gd name="T99" fmla="*/ 6258 h 6827"/>
                      <a:gd name="T100" fmla="*/ 1252 w 6827"/>
                      <a:gd name="T101" fmla="*/ 6258 h 6827"/>
                      <a:gd name="T102" fmla="*/ 683 w 6827"/>
                      <a:gd name="T103" fmla="*/ 6258 h 68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6827" h="6827">
                        <a:moveTo>
                          <a:pt x="1263" y="5234"/>
                        </a:moveTo>
                        <a:cubicBezTo>
                          <a:pt x="1316" y="5493"/>
                          <a:pt x="1546" y="5689"/>
                          <a:pt x="1820" y="5689"/>
                        </a:cubicBezTo>
                        <a:cubicBezTo>
                          <a:pt x="2114" y="5689"/>
                          <a:pt x="2354" y="5464"/>
                          <a:pt x="2383" y="5178"/>
                        </a:cubicBezTo>
                        <a:lnTo>
                          <a:pt x="3568" y="4191"/>
                        </a:lnTo>
                        <a:cubicBezTo>
                          <a:pt x="3652" y="4401"/>
                          <a:pt x="3856" y="4551"/>
                          <a:pt x="4096" y="4551"/>
                        </a:cubicBezTo>
                        <a:cubicBezTo>
                          <a:pt x="4348" y="4551"/>
                          <a:pt x="4560" y="4385"/>
                          <a:pt x="4635" y="4157"/>
                        </a:cubicBezTo>
                        <a:lnTo>
                          <a:pt x="5696" y="4736"/>
                        </a:lnTo>
                        <a:cubicBezTo>
                          <a:pt x="5732" y="5016"/>
                          <a:pt x="5969" y="5234"/>
                          <a:pt x="6258" y="5234"/>
                        </a:cubicBezTo>
                        <a:cubicBezTo>
                          <a:pt x="6571" y="5234"/>
                          <a:pt x="6827" y="4979"/>
                          <a:pt x="6827" y="4665"/>
                        </a:cubicBezTo>
                        <a:cubicBezTo>
                          <a:pt x="6827" y="4351"/>
                          <a:pt x="6571" y="4096"/>
                          <a:pt x="6258" y="4096"/>
                        </a:cubicBezTo>
                        <a:cubicBezTo>
                          <a:pt x="6006" y="4096"/>
                          <a:pt x="5794" y="4262"/>
                          <a:pt x="5719" y="4490"/>
                        </a:cubicBezTo>
                        <a:lnTo>
                          <a:pt x="4658" y="3911"/>
                        </a:lnTo>
                        <a:cubicBezTo>
                          <a:pt x="4622" y="3631"/>
                          <a:pt x="4385" y="3413"/>
                          <a:pt x="4096" y="3413"/>
                        </a:cubicBezTo>
                        <a:cubicBezTo>
                          <a:pt x="3802" y="3413"/>
                          <a:pt x="3563" y="3638"/>
                          <a:pt x="3533" y="3924"/>
                        </a:cubicBezTo>
                        <a:lnTo>
                          <a:pt x="2348" y="4911"/>
                        </a:lnTo>
                        <a:cubicBezTo>
                          <a:pt x="2265" y="4701"/>
                          <a:pt x="2060" y="4551"/>
                          <a:pt x="1820" y="4551"/>
                        </a:cubicBezTo>
                        <a:cubicBezTo>
                          <a:pt x="1546" y="4551"/>
                          <a:pt x="1316" y="4747"/>
                          <a:pt x="1263" y="5006"/>
                        </a:cubicBezTo>
                        <a:lnTo>
                          <a:pt x="455" y="5006"/>
                        </a:lnTo>
                        <a:lnTo>
                          <a:pt x="455" y="4551"/>
                        </a:lnTo>
                        <a:lnTo>
                          <a:pt x="569" y="4551"/>
                        </a:lnTo>
                        <a:cubicBezTo>
                          <a:pt x="632" y="4551"/>
                          <a:pt x="683" y="4500"/>
                          <a:pt x="683" y="4437"/>
                        </a:cubicBezTo>
                        <a:cubicBezTo>
                          <a:pt x="683" y="4374"/>
                          <a:pt x="632" y="4324"/>
                          <a:pt x="569" y="4324"/>
                        </a:cubicBezTo>
                        <a:lnTo>
                          <a:pt x="455" y="4324"/>
                        </a:lnTo>
                        <a:lnTo>
                          <a:pt x="455" y="3982"/>
                        </a:lnTo>
                        <a:lnTo>
                          <a:pt x="569" y="3982"/>
                        </a:lnTo>
                        <a:cubicBezTo>
                          <a:pt x="632" y="3982"/>
                          <a:pt x="683" y="3931"/>
                          <a:pt x="683" y="3868"/>
                        </a:cubicBezTo>
                        <a:cubicBezTo>
                          <a:pt x="683" y="3806"/>
                          <a:pt x="632" y="3755"/>
                          <a:pt x="569" y="3755"/>
                        </a:cubicBezTo>
                        <a:lnTo>
                          <a:pt x="480" y="3755"/>
                        </a:lnTo>
                        <a:lnTo>
                          <a:pt x="1407" y="2416"/>
                        </a:lnTo>
                        <a:cubicBezTo>
                          <a:pt x="1494" y="2470"/>
                          <a:pt x="1596" y="2503"/>
                          <a:pt x="1707" y="2503"/>
                        </a:cubicBezTo>
                        <a:cubicBezTo>
                          <a:pt x="1888" y="2503"/>
                          <a:pt x="2048" y="2416"/>
                          <a:pt x="2152" y="2284"/>
                        </a:cubicBezTo>
                        <a:lnTo>
                          <a:pt x="2752" y="2584"/>
                        </a:lnTo>
                        <a:cubicBezTo>
                          <a:pt x="2740" y="2631"/>
                          <a:pt x="2731" y="2680"/>
                          <a:pt x="2731" y="2731"/>
                        </a:cubicBezTo>
                        <a:cubicBezTo>
                          <a:pt x="2731" y="3044"/>
                          <a:pt x="2986" y="3300"/>
                          <a:pt x="3300" y="3300"/>
                        </a:cubicBezTo>
                        <a:cubicBezTo>
                          <a:pt x="3613" y="3300"/>
                          <a:pt x="3868" y="3044"/>
                          <a:pt x="3868" y="2731"/>
                        </a:cubicBezTo>
                        <a:cubicBezTo>
                          <a:pt x="3868" y="2608"/>
                          <a:pt x="3829" y="2496"/>
                          <a:pt x="3763" y="2403"/>
                        </a:cubicBezTo>
                        <a:lnTo>
                          <a:pt x="4488" y="1055"/>
                        </a:lnTo>
                        <a:cubicBezTo>
                          <a:pt x="4574" y="1107"/>
                          <a:pt x="4672" y="1138"/>
                          <a:pt x="4779" y="1138"/>
                        </a:cubicBezTo>
                        <a:cubicBezTo>
                          <a:pt x="4891" y="1138"/>
                          <a:pt x="4995" y="1104"/>
                          <a:pt x="5083" y="1048"/>
                        </a:cubicBezTo>
                        <a:lnTo>
                          <a:pt x="5827" y="2004"/>
                        </a:lnTo>
                        <a:cubicBezTo>
                          <a:pt x="5829" y="2007"/>
                          <a:pt x="5833" y="2009"/>
                          <a:pt x="5836" y="2011"/>
                        </a:cubicBezTo>
                        <a:cubicBezTo>
                          <a:pt x="5745" y="2112"/>
                          <a:pt x="5689" y="2244"/>
                          <a:pt x="5689" y="2389"/>
                        </a:cubicBezTo>
                        <a:cubicBezTo>
                          <a:pt x="5689" y="2703"/>
                          <a:pt x="5944" y="2958"/>
                          <a:pt x="6258" y="2958"/>
                        </a:cubicBezTo>
                        <a:cubicBezTo>
                          <a:pt x="6571" y="2958"/>
                          <a:pt x="6827" y="2703"/>
                          <a:pt x="6827" y="2389"/>
                        </a:cubicBezTo>
                        <a:cubicBezTo>
                          <a:pt x="6827" y="2076"/>
                          <a:pt x="6571" y="1820"/>
                          <a:pt x="6258" y="1820"/>
                        </a:cubicBezTo>
                        <a:cubicBezTo>
                          <a:pt x="6170" y="1820"/>
                          <a:pt x="6087" y="1842"/>
                          <a:pt x="6013" y="1878"/>
                        </a:cubicBezTo>
                        <a:cubicBezTo>
                          <a:pt x="6010" y="1874"/>
                          <a:pt x="6010" y="1869"/>
                          <a:pt x="6006" y="1864"/>
                        </a:cubicBezTo>
                        <a:lnTo>
                          <a:pt x="5248" y="890"/>
                        </a:lnTo>
                        <a:cubicBezTo>
                          <a:pt x="5311" y="798"/>
                          <a:pt x="5348" y="688"/>
                          <a:pt x="5348" y="569"/>
                        </a:cubicBezTo>
                        <a:cubicBezTo>
                          <a:pt x="5348" y="255"/>
                          <a:pt x="5092" y="0"/>
                          <a:pt x="4779" y="0"/>
                        </a:cubicBezTo>
                        <a:cubicBezTo>
                          <a:pt x="4465" y="0"/>
                          <a:pt x="4210" y="255"/>
                          <a:pt x="4210" y="569"/>
                        </a:cubicBezTo>
                        <a:cubicBezTo>
                          <a:pt x="4210" y="691"/>
                          <a:pt x="4249" y="804"/>
                          <a:pt x="4315" y="897"/>
                        </a:cubicBezTo>
                        <a:lnTo>
                          <a:pt x="3590" y="2244"/>
                        </a:lnTo>
                        <a:cubicBezTo>
                          <a:pt x="3505" y="2193"/>
                          <a:pt x="3406" y="2162"/>
                          <a:pt x="3300" y="2162"/>
                        </a:cubicBezTo>
                        <a:cubicBezTo>
                          <a:pt x="3118" y="2162"/>
                          <a:pt x="2959" y="2248"/>
                          <a:pt x="2854" y="2381"/>
                        </a:cubicBezTo>
                        <a:lnTo>
                          <a:pt x="2254" y="2081"/>
                        </a:lnTo>
                        <a:cubicBezTo>
                          <a:pt x="2267" y="2034"/>
                          <a:pt x="2276" y="1985"/>
                          <a:pt x="2276" y="1934"/>
                        </a:cubicBezTo>
                        <a:cubicBezTo>
                          <a:pt x="2276" y="1621"/>
                          <a:pt x="2020" y="1365"/>
                          <a:pt x="1707" y="1365"/>
                        </a:cubicBezTo>
                        <a:cubicBezTo>
                          <a:pt x="1393" y="1365"/>
                          <a:pt x="1138" y="1621"/>
                          <a:pt x="1138" y="1934"/>
                        </a:cubicBezTo>
                        <a:cubicBezTo>
                          <a:pt x="1138" y="2054"/>
                          <a:pt x="1176" y="2166"/>
                          <a:pt x="1239" y="2257"/>
                        </a:cubicBezTo>
                        <a:lnTo>
                          <a:pt x="593" y="3191"/>
                        </a:lnTo>
                        <a:cubicBezTo>
                          <a:pt x="585" y="3189"/>
                          <a:pt x="578" y="3186"/>
                          <a:pt x="569" y="3186"/>
                        </a:cubicBezTo>
                        <a:lnTo>
                          <a:pt x="455" y="3186"/>
                        </a:lnTo>
                        <a:lnTo>
                          <a:pt x="455" y="2844"/>
                        </a:lnTo>
                        <a:lnTo>
                          <a:pt x="569" y="2844"/>
                        </a:lnTo>
                        <a:cubicBezTo>
                          <a:pt x="632" y="2844"/>
                          <a:pt x="683" y="2794"/>
                          <a:pt x="683" y="2731"/>
                        </a:cubicBezTo>
                        <a:cubicBezTo>
                          <a:pt x="683" y="2668"/>
                          <a:pt x="632" y="2617"/>
                          <a:pt x="569" y="2617"/>
                        </a:cubicBezTo>
                        <a:lnTo>
                          <a:pt x="455" y="2617"/>
                        </a:lnTo>
                        <a:lnTo>
                          <a:pt x="455" y="2276"/>
                        </a:lnTo>
                        <a:lnTo>
                          <a:pt x="569" y="2276"/>
                        </a:lnTo>
                        <a:cubicBezTo>
                          <a:pt x="632" y="2276"/>
                          <a:pt x="683" y="2225"/>
                          <a:pt x="683" y="2162"/>
                        </a:cubicBezTo>
                        <a:cubicBezTo>
                          <a:pt x="683" y="2099"/>
                          <a:pt x="632" y="2048"/>
                          <a:pt x="569" y="2048"/>
                        </a:cubicBezTo>
                        <a:lnTo>
                          <a:pt x="455" y="2048"/>
                        </a:lnTo>
                        <a:lnTo>
                          <a:pt x="455" y="1707"/>
                        </a:lnTo>
                        <a:lnTo>
                          <a:pt x="569" y="1707"/>
                        </a:lnTo>
                        <a:cubicBezTo>
                          <a:pt x="632" y="1707"/>
                          <a:pt x="683" y="1656"/>
                          <a:pt x="683" y="1593"/>
                        </a:cubicBezTo>
                        <a:cubicBezTo>
                          <a:pt x="683" y="1530"/>
                          <a:pt x="632" y="1479"/>
                          <a:pt x="569" y="1479"/>
                        </a:cubicBezTo>
                        <a:lnTo>
                          <a:pt x="455" y="1479"/>
                        </a:lnTo>
                        <a:lnTo>
                          <a:pt x="455" y="1138"/>
                        </a:lnTo>
                        <a:lnTo>
                          <a:pt x="569" y="1138"/>
                        </a:lnTo>
                        <a:cubicBezTo>
                          <a:pt x="632" y="1138"/>
                          <a:pt x="683" y="1087"/>
                          <a:pt x="683" y="1024"/>
                        </a:cubicBezTo>
                        <a:cubicBezTo>
                          <a:pt x="683" y="961"/>
                          <a:pt x="632" y="910"/>
                          <a:pt x="569" y="910"/>
                        </a:cubicBezTo>
                        <a:lnTo>
                          <a:pt x="455" y="910"/>
                        </a:lnTo>
                        <a:lnTo>
                          <a:pt x="455" y="569"/>
                        </a:lnTo>
                        <a:lnTo>
                          <a:pt x="569" y="569"/>
                        </a:lnTo>
                        <a:cubicBezTo>
                          <a:pt x="632" y="569"/>
                          <a:pt x="683" y="518"/>
                          <a:pt x="683" y="455"/>
                        </a:cubicBezTo>
                        <a:cubicBezTo>
                          <a:pt x="683" y="392"/>
                          <a:pt x="632" y="341"/>
                          <a:pt x="569" y="341"/>
                        </a:cubicBezTo>
                        <a:lnTo>
                          <a:pt x="455" y="341"/>
                        </a:lnTo>
                        <a:lnTo>
                          <a:pt x="455" y="114"/>
                        </a:lnTo>
                        <a:cubicBezTo>
                          <a:pt x="455" y="51"/>
                          <a:pt x="404" y="0"/>
                          <a:pt x="341" y="0"/>
                        </a:cubicBezTo>
                        <a:cubicBezTo>
                          <a:pt x="278" y="0"/>
                          <a:pt x="228" y="51"/>
                          <a:pt x="228" y="114"/>
                        </a:cubicBezTo>
                        <a:lnTo>
                          <a:pt x="228" y="341"/>
                        </a:lnTo>
                        <a:lnTo>
                          <a:pt x="114" y="341"/>
                        </a:lnTo>
                        <a:cubicBezTo>
                          <a:pt x="51" y="341"/>
                          <a:pt x="0" y="392"/>
                          <a:pt x="0" y="455"/>
                        </a:cubicBezTo>
                        <a:cubicBezTo>
                          <a:pt x="0" y="518"/>
                          <a:pt x="51" y="569"/>
                          <a:pt x="114" y="569"/>
                        </a:cubicBezTo>
                        <a:lnTo>
                          <a:pt x="228" y="569"/>
                        </a:lnTo>
                        <a:lnTo>
                          <a:pt x="228" y="910"/>
                        </a:lnTo>
                        <a:lnTo>
                          <a:pt x="114" y="910"/>
                        </a:lnTo>
                        <a:cubicBezTo>
                          <a:pt x="51" y="910"/>
                          <a:pt x="0" y="961"/>
                          <a:pt x="0" y="1024"/>
                        </a:cubicBezTo>
                        <a:cubicBezTo>
                          <a:pt x="0" y="1087"/>
                          <a:pt x="51" y="1138"/>
                          <a:pt x="114" y="1138"/>
                        </a:cubicBezTo>
                        <a:lnTo>
                          <a:pt x="228" y="1138"/>
                        </a:lnTo>
                        <a:lnTo>
                          <a:pt x="228" y="1479"/>
                        </a:lnTo>
                        <a:lnTo>
                          <a:pt x="114" y="1479"/>
                        </a:lnTo>
                        <a:cubicBezTo>
                          <a:pt x="51" y="1479"/>
                          <a:pt x="0" y="1530"/>
                          <a:pt x="0" y="1593"/>
                        </a:cubicBezTo>
                        <a:cubicBezTo>
                          <a:pt x="0" y="1656"/>
                          <a:pt x="51" y="1707"/>
                          <a:pt x="114" y="1707"/>
                        </a:cubicBezTo>
                        <a:lnTo>
                          <a:pt x="228" y="1707"/>
                        </a:lnTo>
                        <a:lnTo>
                          <a:pt x="228" y="2048"/>
                        </a:lnTo>
                        <a:lnTo>
                          <a:pt x="114" y="2048"/>
                        </a:lnTo>
                        <a:cubicBezTo>
                          <a:pt x="51" y="2048"/>
                          <a:pt x="0" y="2099"/>
                          <a:pt x="0" y="2162"/>
                        </a:cubicBezTo>
                        <a:cubicBezTo>
                          <a:pt x="0" y="2225"/>
                          <a:pt x="51" y="2276"/>
                          <a:pt x="114" y="2276"/>
                        </a:cubicBezTo>
                        <a:lnTo>
                          <a:pt x="228" y="2276"/>
                        </a:lnTo>
                        <a:lnTo>
                          <a:pt x="228" y="2617"/>
                        </a:lnTo>
                        <a:lnTo>
                          <a:pt x="114" y="2617"/>
                        </a:lnTo>
                        <a:cubicBezTo>
                          <a:pt x="51" y="2617"/>
                          <a:pt x="0" y="2668"/>
                          <a:pt x="0" y="2731"/>
                        </a:cubicBezTo>
                        <a:cubicBezTo>
                          <a:pt x="0" y="2794"/>
                          <a:pt x="51" y="2844"/>
                          <a:pt x="114" y="2844"/>
                        </a:cubicBezTo>
                        <a:lnTo>
                          <a:pt x="228" y="2844"/>
                        </a:lnTo>
                        <a:lnTo>
                          <a:pt x="228" y="3186"/>
                        </a:lnTo>
                        <a:lnTo>
                          <a:pt x="114" y="3186"/>
                        </a:lnTo>
                        <a:cubicBezTo>
                          <a:pt x="51" y="3186"/>
                          <a:pt x="0" y="3237"/>
                          <a:pt x="0" y="3300"/>
                        </a:cubicBezTo>
                        <a:cubicBezTo>
                          <a:pt x="0" y="3362"/>
                          <a:pt x="51" y="3413"/>
                          <a:pt x="114" y="3413"/>
                        </a:cubicBezTo>
                        <a:lnTo>
                          <a:pt x="228" y="3413"/>
                        </a:lnTo>
                        <a:lnTo>
                          <a:pt x="228" y="3755"/>
                        </a:lnTo>
                        <a:lnTo>
                          <a:pt x="114" y="3755"/>
                        </a:lnTo>
                        <a:cubicBezTo>
                          <a:pt x="51" y="3755"/>
                          <a:pt x="0" y="3806"/>
                          <a:pt x="0" y="3868"/>
                        </a:cubicBezTo>
                        <a:cubicBezTo>
                          <a:pt x="0" y="3931"/>
                          <a:pt x="51" y="3982"/>
                          <a:pt x="114" y="3982"/>
                        </a:cubicBezTo>
                        <a:lnTo>
                          <a:pt x="228" y="3982"/>
                        </a:lnTo>
                        <a:lnTo>
                          <a:pt x="228" y="4324"/>
                        </a:lnTo>
                        <a:lnTo>
                          <a:pt x="114" y="4324"/>
                        </a:lnTo>
                        <a:cubicBezTo>
                          <a:pt x="51" y="4324"/>
                          <a:pt x="0" y="4374"/>
                          <a:pt x="0" y="4437"/>
                        </a:cubicBezTo>
                        <a:cubicBezTo>
                          <a:pt x="0" y="4500"/>
                          <a:pt x="51" y="4551"/>
                          <a:pt x="114" y="4551"/>
                        </a:cubicBezTo>
                        <a:lnTo>
                          <a:pt x="228" y="4551"/>
                        </a:lnTo>
                        <a:lnTo>
                          <a:pt x="228" y="4892"/>
                        </a:lnTo>
                        <a:lnTo>
                          <a:pt x="114" y="4892"/>
                        </a:lnTo>
                        <a:cubicBezTo>
                          <a:pt x="51" y="4892"/>
                          <a:pt x="0" y="4943"/>
                          <a:pt x="0" y="5006"/>
                        </a:cubicBezTo>
                        <a:cubicBezTo>
                          <a:pt x="0" y="5069"/>
                          <a:pt x="51" y="5120"/>
                          <a:pt x="114" y="5120"/>
                        </a:cubicBezTo>
                        <a:lnTo>
                          <a:pt x="228" y="5120"/>
                        </a:lnTo>
                        <a:lnTo>
                          <a:pt x="228" y="5461"/>
                        </a:lnTo>
                        <a:lnTo>
                          <a:pt x="114" y="5461"/>
                        </a:lnTo>
                        <a:cubicBezTo>
                          <a:pt x="51" y="5461"/>
                          <a:pt x="0" y="5512"/>
                          <a:pt x="0" y="5575"/>
                        </a:cubicBezTo>
                        <a:cubicBezTo>
                          <a:pt x="0" y="5638"/>
                          <a:pt x="51" y="5689"/>
                          <a:pt x="114" y="5689"/>
                        </a:cubicBezTo>
                        <a:lnTo>
                          <a:pt x="228" y="5689"/>
                        </a:lnTo>
                        <a:lnTo>
                          <a:pt x="228" y="6030"/>
                        </a:lnTo>
                        <a:lnTo>
                          <a:pt x="114" y="6030"/>
                        </a:lnTo>
                        <a:cubicBezTo>
                          <a:pt x="51" y="6030"/>
                          <a:pt x="0" y="6081"/>
                          <a:pt x="0" y="6144"/>
                        </a:cubicBezTo>
                        <a:cubicBezTo>
                          <a:pt x="0" y="6207"/>
                          <a:pt x="51" y="6258"/>
                          <a:pt x="114" y="6258"/>
                        </a:cubicBezTo>
                        <a:lnTo>
                          <a:pt x="228" y="6258"/>
                        </a:lnTo>
                        <a:lnTo>
                          <a:pt x="228" y="6485"/>
                        </a:lnTo>
                        <a:cubicBezTo>
                          <a:pt x="228" y="6548"/>
                          <a:pt x="278" y="6599"/>
                          <a:pt x="341" y="6599"/>
                        </a:cubicBezTo>
                        <a:lnTo>
                          <a:pt x="683" y="6599"/>
                        </a:lnTo>
                        <a:lnTo>
                          <a:pt x="683" y="6713"/>
                        </a:lnTo>
                        <a:cubicBezTo>
                          <a:pt x="683" y="6776"/>
                          <a:pt x="734" y="6827"/>
                          <a:pt x="796" y="6827"/>
                        </a:cubicBezTo>
                        <a:cubicBezTo>
                          <a:pt x="859" y="6827"/>
                          <a:pt x="910" y="6776"/>
                          <a:pt x="910" y="6713"/>
                        </a:cubicBezTo>
                        <a:lnTo>
                          <a:pt x="910" y="6599"/>
                        </a:lnTo>
                        <a:lnTo>
                          <a:pt x="1252" y="6599"/>
                        </a:lnTo>
                        <a:lnTo>
                          <a:pt x="1252" y="6713"/>
                        </a:lnTo>
                        <a:cubicBezTo>
                          <a:pt x="1252" y="6776"/>
                          <a:pt x="1302" y="6827"/>
                          <a:pt x="1365" y="6827"/>
                        </a:cubicBezTo>
                        <a:cubicBezTo>
                          <a:pt x="1428" y="6827"/>
                          <a:pt x="1479" y="6776"/>
                          <a:pt x="1479" y="6713"/>
                        </a:cubicBezTo>
                        <a:lnTo>
                          <a:pt x="1479" y="6599"/>
                        </a:lnTo>
                        <a:lnTo>
                          <a:pt x="1820" y="6599"/>
                        </a:lnTo>
                        <a:lnTo>
                          <a:pt x="1820" y="6713"/>
                        </a:lnTo>
                        <a:cubicBezTo>
                          <a:pt x="1820" y="6776"/>
                          <a:pt x="1871" y="6827"/>
                          <a:pt x="1934" y="6827"/>
                        </a:cubicBezTo>
                        <a:cubicBezTo>
                          <a:pt x="1997" y="6827"/>
                          <a:pt x="2048" y="6776"/>
                          <a:pt x="2048" y="6713"/>
                        </a:cubicBezTo>
                        <a:lnTo>
                          <a:pt x="2048" y="6599"/>
                        </a:lnTo>
                        <a:lnTo>
                          <a:pt x="2389" y="6599"/>
                        </a:lnTo>
                        <a:lnTo>
                          <a:pt x="2389" y="6713"/>
                        </a:lnTo>
                        <a:cubicBezTo>
                          <a:pt x="2389" y="6776"/>
                          <a:pt x="2440" y="6827"/>
                          <a:pt x="2503" y="6827"/>
                        </a:cubicBezTo>
                        <a:cubicBezTo>
                          <a:pt x="2566" y="6827"/>
                          <a:pt x="2617" y="6776"/>
                          <a:pt x="2617" y="6713"/>
                        </a:cubicBezTo>
                        <a:lnTo>
                          <a:pt x="2617" y="6599"/>
                        </a:lnTo>
                        <a:lnTo>
                          <a:pt x="2958" y="6599"/>
                        </a:lnTo>
                        <a:lnTo>
                          <a:pt x="2958" y="6713"/>
                        </a:lnTo>
                        <a:cubicBezTo>
                          <a:pt x="2958" y="6776"/>
                          <a:pt x="3009" y="6827"/>
                          <a:pt x="3072" y="6827"/>
                        </a:cubicBezTo>
                        <a:cubicBezTo>
                          <a:pt x="3135" y="6827"/>
                          <a:pt x="3186" y="6776"/>
                          <a:pt x="3186" y="6713"/>
                        </a:cubicBezTo>
                        <a:lnTo>
                          <a:pt x="3186" y="6599"/>
                        </a:lnTo>
                        <a:lnTo>
                          <a:pt x="3527" y="6599"/>
                        </a:lnTo>
                        <a:lnTo>
                          <a:pt x="3527" y="6713"/>
                        </a:lnTo>
                        <a:cubicBezTo>
                          <a:pt x="3527" y="6776"/>
                          <a:pt x="3578" y="6827"/>
                          <a:pt x="3641" y="6827"/>
                        </a:cubicBezTo>
                        <a:cubicBezTo>
                          <a:pt x="3704" y="6827"/>
                          <a:pt x="3755" y="6776"/>
                          <a:pt x="3755" y="6713"/>
                        </a:cubicBezTo>
                        <a:lnTo>
                          <a:pt x="3755" y="6599"/>
                        </a:lnTo>
                        <a:lnTo>
                          <a:pt x="4096" y="6599"/>
                        </a:lnTo>
                        <a:lnTo>
                          <a:pt x="4096" y="6713"/>
                        </a:lnTo>
                        <a:cubicBezTo>
                          <a:pt x="4096" y="6776"/>
                          <a:pt x="4147" y="6827"/>
                          <a:pt x="4210" y="6827"/>
                        </a:cubicBezTo>
                        <a:cubicBezTo>
                          <a:pt x="4273" y="6827"/>
                          <a:pt x="4323" y="6776"/>
                          <a:pt x="4323" y="6713"/>
                        </a:cubicBezTo>
                        <a:lnTo>
                          <a:pt x="4323" y="6599"/>
                        </a:lnTo>
                        <a:lnTo>
                          <a:pt x="4665" y="6599"/>
                        </a:lnTo>
                        <a:lnTo>
                          <a:pt x="4665" y="6713"/>
                        </a:lnTo>
                        <a:cubicBezTo>
                          <a:pt x="4665" y="6776"/>
                          <a:pt x="4716" y="6827"/>
                          <a:pt x="4779" y="6827"/>
                        </a:cubicBezTo>
                        <a:cubicBezTo>
                          <a:pt x="4842" y="6827"/>
                          <a:pt x="4892" y="6776"/>
                          <a:pt x="4892" y="6713"/>
                        </a:cubicBezTo>
                        <a:lnTo>
                          <a:pt x="4892" y="6599"/>
                        </a:lnTo>
                        <a:lnTo>
                          <a:pt x="5234" y="6599"/>
                        </a:lnTo>
                        <a:lnTo>
                          <a:pt x="5234" y="6713"/>
                        </a:lnTo>
                        <a:cubicBezTo>
                          <a:pt x="5234" y="6776"/>
                          <a:pt x="5285" y="6827"/>
                          <a:pt x="5347" y="6827"/>
                        </a:cubicBezTo>
                        <a:cubicBezTo>
                          <a:pt x="5410" y="6827"/>
                          <a:pt x="5461" y="6776"/>
                          <a:pt x="5461" y="6713"/>
                        </a:cubicBezTo>
                        <a:lnTo>
                          <a:pt x="5461" y="6599"/>
                        </a:lnTo>
                        <a:lnTo>
                          <a:pt x="5803" y="6599"/>
                        </a:lnTo>
                        <a:lnTo>
                          <a:pt x="5803" y="6713"/>
                        </a:lnTo>
                        <a:cubicBezTo>
                          <a:pt x="5803" y="6776"/>
                          <a:pt x="5853" y="6827"/>
                          <a:pt x="5916" y="6827"/>
                        </a:cubicBezTo>
                        <a:cubicBezTo>
                          <a:pt x="5979" y="6827"/>
                          <a:pt x="6030" y="6776"/>
                          <a:pt x="6030" y="6713"/>
                        </a:cubicBezTo>
                        <a:lnTo>
                          <a:pt x="6030" y="6599"/>
                        </a:lnTo>
                        <a:lnTo>
                          <a:pt x="6371" y="6599"/>
                        </a:lnTo>
                        <a:lnTo>
                          <a:pt x="6371" y="6713"/>
                        </a:lnTo>
                        <a:cubicBezTo>
                          <a:pt x="6371" y="6776"/>
                          <a:pt x="6422" y="6827"/>
                          <a:pt x="6485" y="6827"/>
                        </a:cubicBezTo>
                        <a:cubicBezTo>
                          <a:pt x="6548" y="6827"/>
                          <a:pt x="6599" y="6776"/>
                          <a:pt x="6599" y="6713"/>
                        </a:cubicBezTo>
                        <a:lnTo>
                          <a:pt x="6599" y="6599"/>
                        </a:lnTo>
                        <a:lnTo>
                          <a:pt x="6713" y="6599"/>
                        </a:lnTo>
                        <a:cubicBezTo>
                          <a:pt x="6776" y="6599"/>
                          <a:pt x="6827" y="6548"/>
                          <a:pt x="6827" y="6485"/>
                        </a:cubicBezTo>
                        <a:cubicBezTo>
                          <a:pt x="6827" y="6422"/>
                          <a:pt x="6776" y="6372"/>
                          <a:pt x="6713" y="6372"/>
                        </a:cubicBezTo>
                        <a:lnTo>
                          <a:pt x="6599" y="6372"/>
                        </a:lnTo>
                        <a:lnTo>
                          <a:pt x="6599" y="6258"/>
                        </a:lnTo>
                        <a:cubicBezTo>
                          <a:pt x="6599" y="6195"/>
                          <a:pt x="6548" y="6144"/>
                          <a:pt x="6485" y="6144"/>
                        </a:cubicBezTo>
                        <a:cubicBezTo>
                          <a:pt x="6422" y="6144"/>
                          <a:pt x="6371" y="6195"/>
                          <a:pt x="6371" y="6258"/>
                        </a:cubicBezTo>
                        <a:lnTo>
                          <a:pt x="6371" y="6372"/>
                        </a:lnTo>
                        <a:lnTo>
                          <a:pt x="6030" y="6372"/>
                        </a:lnTo>
                        <a:lnTo>
                          <a:pt x="6030" y="6258"/>
                        </a:lnTo>
                        <a:cubicBezTo>
                          <a:pt x="6030" y="6195"/>
                          <a:pt x="5979" y="6144"/>
                          <a:pt x="5916" y="6144"/>
                        </a:cubicBezTo>
                        <a:cubicBezTo>
                          <a:pt x="5853" y="6144"/>
                          <a:pt x="5803" y="6195"/>
                          <a:pt x="5803" y="6258"/>
                        </a:cubicBezTo>
                        <a:lnTo>
                          <a:pt x="5803" y="6372"/>
                        </a:lnTo>
                        <a:lnTo>
                          <a:pt x="5461" y="6372"/>
                        </a:lnTo>
                        <a:lnTo>
                          <a:pt x="5461" y="6258"/>
                        </a:lnTo>
                        <a:cubicBezTo>
                          <a:pt x="5461" y="6195"/>
                          <a:pt x="5410" y="6144"/>
                          <a:pt x="5347" y="6144"/>
                        </a:cubicBezTo>
                        <a:cubicBezTo>
                          <a:pt x="5285" y="6144"/>
                          <a:pt x="5234" y="6195"/>
                          <a:pt x="5234" y="6258"/>
                        </a:cubicBezTo>
                        <a:lnTo>
                          <a:pt x="5234" y="6372"/>
                        </a:lnTo>
                        <a:lnTo>
                          <a:pt x="4892" y="6372"/>
                        </a:lnTo>
                        <a:lnTo>
                          <a:pt x="4892" y="6258"/>
                        </a:lnTo>
                        <a:cubicBezTo>
                          <a:pt x="4892" y="6195"/>
                          <a:pt x="4842" y="6144"/>
                          <a:pt x="4779" y="6144"/>
                        </a:cubicBezTo>
                        <a:cubicBezTo>
                          <a:pt x="4716" y="6144"/>
                          <a:pt x="4665" y="6195"/>
                          <a:pt x="4665" y="6258"/>
                        </a:cubicBezTo>
                        <a:lnTo>
                          <a:pt x="4665" y="6372"/>
                        </a:lnTo>
                        <a:lnTo>
                          <a:pt x="4323" y="6372"/>
                        </a:lnTo>
                        <a:lnTo>
                          <a:pt x="4323" y="6258"/>
                        </a:lnTo>
                        <a:cubicBezTo>
                          <a:pt x="4323" y="6195"/>
                          <a:pt x="4273" y="6144"/>
                          <a:pt x="4210" y="6144"/>
                        </a:cubicBezTo>
                        <a:cubicBezTo>
                          <a:pt x="4147" y="6144"/>
                          <a:pt x="4096" y="6195"/>
                          <a:pt x="4096" y="6258"/>
                        </a:cubicBezTo>
                        <a:lnTo>
                          <a:pt x="4096" y="6372"/>
                        </a:lnTo>
                        <a:lnTo>
                          <a:pt x="3755" y="6372"/>
                        </a:lnTo>
                        <a:lnTo>
                          <a:pt x="3755" y="6258"/>
                        </a:lnTo>
                        <a:cubicBezTo>
                          <a:pt x="3755" y="6195"/>
                          <a:pt x="3704" y="6144"/>
                          <a:pt x="3641" y="6144"/>
                        </a:cubicBezTo>
                        <a:cubicBezTo>
                          <a:pt x="3578" y="6144"/>
                          <a:pt x="3527" y="6195"/>
                          <a:pt x="3527" y="6258"/>
                        </a:cubicBezTo>
                        <a:lnTo>
                          <a:pt x="3527" y="6372"/>
                        </a:lnTo>
                        <a:lnTo>
                          <a:pt x="3186" y="6372"/>
                        </a:lnTo>
                        <a:lnTo>
                          <a:pt x="3186" y="6258"/>
                        </a:lnTo>
                        <a:cubicBezTo>
                          <a:pt x="3186" y="6195"/>
                          <a:pt x="3135" y="6144"/>
                          <a:pt x="3072" y="6144"/>
                        </a:cubicBezTo>
                        <a:cubicBezTo>
                          <a:pt x="3009" y="6144"/>
                          <a:pt x="2958" y="6195"/>
                          <a:pt x="2958" y="6258"/>
                        </a:cubicBezTo>
                        <a:lnTo>
                          <a:pt x="2958" y="6372"/>
                        </a:lnTo>
                        <a:lnTo>
                          <a:pt x="2617" y="6372"/>
                        </a:lnTo>
                        <a:lnTo>
                          <a:pt x="2617" y="6258"/>
                        </a:lnTo>
                        <a:cubicBezTo>
                          <a:pt x="2617" y="6195"/>
                          <a:pt x="2566" y="6144"/>
                          <a:pt x="2503" y="6144"/>
                        </a:cubicBezTo>
                        <a:cubicBezTo>
                          <a:pt x="2440" y="6144"/>
                          <a:pt x="2389" y="6195"/>
                          <a:pt x="2389" y="6258"/>
                        </a:cubicBezTo>
                        <a:lnTo>
                          <a:pt x="2389" y="6372"/>
                        </a:lnTo>
                        <a:lnTo>
                          <a:pt x="2048" y="6372"/>
                        </a:lnTo>
                        <a:lnTo>
                          <a:pt x="2048" y="6258"/>
                        </a:lnTo>
                        <a:cubicBezTo>
                          <a:pt x="2048" y="6195"/>
                          <a:pt x="1997" y="6144"/>
                          <a:pt x="1934" y="6144"/>
                        </a:cubicBezTo>
                        <a:cubicBezTo>
                          <a:pt x="1871" y="6144"/>
                          <a:pt x="1820" y="6195"/>
                          <a:pt x="1820" y="6258"/>
                        </a:cubicBezTo>
                        <a:lnTo>
                          <a:pt x="1820" y="6372"/>
                        </a:lnTo>
                        <a:lnTo>
                          <a:pt x="1479" y="6372"/>
                        </a:lnTo>
                        <a:lnTo>
                          <a:pt x="1479" y="6258"/>
                        </a:lnTo>
                        <a:cubicBezTo>
                          <a:pt x="1479" y="6195"/>
                          <a:pt x="1428" y="6144"/>
                          <a:pt x="1365" y="6144"/>
                        </a:cubicBezTo>
                        <a:cubicBezTo>
                          <a:pt x="1302" y="6144"/>
                          <a:pt x="1252" y="6195"/>
                          <a:pt x="1252" y="6258"/>
                        </a:cubicBezTo>
                        <a:lnTo>
                          <a:pt x="1252" y="6372"/>
                        </a:lnTo>
                        <a:lnTo>
                          <a:pt x="910" y="6372"/>
                        </a:lnTo>
                        <a:lnTo>
                          <a:pt x="910" y="6258"/>
                        </a:lnTo>
                        <a:cubicBezTo>
                          <a:pt x="910" y="6195"/>
                          <a:pt x="859" y="6144"/>
                          <a:pt x="796" y="6144"/>
                        </a:cubicBezTo>
                        <a:cubicBezTo>
                          <a:pt x="734" y="6144"/>
                          <a:pt x="683" y="6195"/>
                          <a:pt x="683" y="6258"/>
                        </a:cubicBezTo>
                        <a:lnTo>
                          <a:pt x="683" y="6372"/>
                        </a:lnTo>
                        <a:lnTo>
                          <a:pt x="455" y="6372"/>
                        </a:lnTo>
                        <a:lnTo>
                          <a:pt x="455" y="5234"/>
                        </a:lnTo>
                        <a:lnTo>
                          <a:pt x="1263" y="52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41" name="íṣḻíḓè"/>
                <p:cNvGrpSpPr/>
                <p:nvPr/>
              </p:nvGrpSpPr>
              <p:grpSpPr>
                <a:xfrm>
                  <a:off x="8187076" y="4342856"/>
                  <a:ext cx="504720" cy="504720"/>
                  <a:chOff x="3909160" y="2249137"/>
                  <a:chExt cx="648072" cy="648072"/>
                </a:xfrm>
              </p:grpSpPr>
              <p:sp>
                <p:nvSpPr>
                  <p:cNvPr id="42" name="ïśḷiďê"/>
                  <p:cNvSpPr/>
                  <p:nvPr/>
                </p:nvSpPr>
                <p:spPr>
                  <a:xfrm>
                    <a:off x="3909160" y="2249137"/>
                    <a:ext cx="648072" cy="648072"/>
                  </a:xfrm>
                  <a:prstGeom prst="ellipse">
                    <a:avLst/>
                  </a:prstGeom>
                  <a:solidFill>
                    <a:schemeClr val="accent1"/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43" name="ïśḻîḋê"/>
                  <p:cNvSpPr/>
                  <p:nvPr/>
                </p:nvSpPr>
                <p:spPr bwMode="auto">
                  <a:xfrm>
                    <a:off x="4043050" y="2390028"/>
                    <a:ext cx="380293" cy="366291"/>
                  </a:xfrm>
                  <a:custGeom>
                    <a:avLst/>
                    <a:gdLst>
                      <a:gd name="T0" fmla="*/ 3413 w 6827"/>
                      <a:gd name="T1" fmla="*/ 0 h 5912"/>
                      <a:gd name="T2" fmla="*/ 0 w 6827"/>
                      <a:gd name="T3" fmla="*/ 5912 h 5912"/>
                      <a:gd name="T4" fmla="*/ 6827 w 6827"/>
                      <a:gd name="T5" fmla="*/ 5912 h 5912"/>
                      <a:gd name="T6" fmla="*/ 3413 w 6827"/>
                      <a:gd name="T7" fmla="*/ 0 h 5912"/>
                      <a:gd name="T8" fmla="*/ 3413 w 6827"/>
                      <a:gd name="T9" fmla="*/ 972 h 5912"/>
                      <a:gd name="T10" fmla="*/ 4489 w 6827"/>
                      <a:gd name="T11" fmla="*/ 2835 h 5912"/>
                      <a:gd name="T12" fmla="*/ 2338 w 6827"/>
                      <a:gd name="T13" fmla="*/ 2835 h 5912"/>
                      <a:gd name="T14" fmla="*/ 3413 w 6827"/>
                      <a:gd name="T15" fmla="*/ 972 h 5912"/>
                      <a:gd name="T16" fmla="*/ 842 w 6827"/>
                      <a:gd name="T17" fmla="*/ 5426 h 5912"/>
                      <a:gd name="T18" fmla="*/ 1917 w 6827"/>
                      <a:gd name="T19" fmla="*/ 3564 h 5912"/>
                      <a:gd name="T20" fmla="*/ 2993 w 6827"/>
                      <a:gd name="T21" fmla="*/ 5426 h 5912"/>
                      <a:gd name="T22" fmla="*/ 842 w 6827"/>
                      <a:gd name="T23" fmla="*/ 5426 h 5912"/>
                      <a:gd name="T24" fmla="*/ 2338 w 6827"/>
                      <a:gd name="T25" fmla="*/ 3321 h 5912"/>
                      <a:gd name="T26" fmla="*/ 4489 w 6827"/>
                      <a:gd name="T27" fmla="*/ 3321 h 5912"/>
                      <a:gd name="T28" fmla="*/ 3413 w 6827"/>
                      <a:gd name="T29" fmla="*/ 5183 h 5912"/>
                      <a:gd name="T30" fmla="*/ 2338 w 6827"/>
                      <a:gd name="T31" fmla="*/ 3321 h 5912"/>
                      <a:gd name="T32" fmla="*/ 4910 w 6827"/>
                      <a:gd name="T33" fmla="*/ 3564 h 5912"/>
                      <a:gd name="T34" fmla="*/ 5985 w 6827"/>
                      <a:gd name="T35" fmla="*/ 5426 h 5912"/>
                      <a:gd name="T36" fmla="*/ 3834 w 6827"/>
                      <a:gd name="T37" fmla="*/ 5426 h 5912"/>
                      <a:gd name="T38" fmla="*/ 4910 w 6827"/>
                      <a:gd name="T39" fmla="*/ 3564 h 59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827" h="5912">
                        <a:moveTo>
                          <a:pt x="3413" y="0"/>
                        </a:moveTo>
                        <a:lnTo>
                          <a:pt x="0" y="5912"/>
                        </a:lnTo>
                        <a:lnTo>
                          <a:pt x="6827" y="5912"/>
                        </a:lnTo>
                        <a:lnTo>
                          <a:pt x="3413" y="0"/>
                        </a:lnTo>
                        <a:close/>
                        <a:moveTo>
                          <a:pt x="3413" y="972"/>
                        </a:moveTo>
                        <a:lnTo>
                          <a:pt x="4489" y="2835"/>
                        </a:lnTo>
                        <a:lnTo>
                          <a:pt x="2338" y="2835"/>
                        </a:lnTo>
                        <a:lnTo>
                          <a:pt x="3413" y="972"/>
                        </a:lnTo>
                        <a:close/>
                        <a:moveTo>
                          <a:pt x="842" y="5426"/>
                        </a:moveTo>
                        <a:lnTo>
                          <a:pt x="1917" y="3564"/>
                        </a:lnTo>
                        <a:lnTo>
                          <a:pt x="2993" y="5426"/>
                        </a:lnTo>
                        <a:lnTo>
                          <a:pt x="842" y="5426"/>
                        </a:lnTo>
                        <a:close/>
                        <a:moveTo>
                          <a:pt x="2338" y="3321"/>
                        </a:moveTo>
                        <a:lnTo>
                          <a:pt x="4489" y="3321"/>
                        </a:lnTo>
                        <a:lnTo>
                          <a:pt x="3413" y="5183"/>
                        </a:lnTo>
                        <a:lnTo>
                          <a:pt x="2338" y="3321"/>
                        </a:lnTo>
                        <a:close/>
                        <a:moveTo>
                          <a:pt x="4910" y="3564"/>
                        </a:moveTo>
                        <a:lnTo>
                          <a:pt x="5985" y="5426"/>
                        </a:lnTo>
                        <a:lnTo>
                          <a:pt x="3834" y="5426"/>
                        </a:lnTo>
                        <a:lnTo>
                          <a:pt x="4910" y="356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</p:grpSp>
          <p:cxnSp>
            <p:nvCxnSpPr>
              <p:cNvPr id="38" name="直接连接符 37"/>
              <p:cNvCxnSpPr/>
              <p:nvPr/>
            </p:nvCxnSpPr>
            <p:spPr>
              <a:xfrm flipV="1">
                <a:off x="8524075" y="3189273"/>
                <a:ext cx="370467" cy="190393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9" name="直接连接符 38"/>
              <p:cNvCxnSpPr/>
              <p:nvPr/>
            </p:nvCxnSpPr>
            <p:spPr>
              <a:xfrm>
                <a:off x="8514346" y="4638462"/>
                <a:ext cx="370467" cy="190393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iŝlíḑê"/>
            <p:cNvSpPr/>
            <p:nvPr/>
          </p:nvSpPr>
          <p:spPr>
            <a:xfrm rot="18900000" flipH="1">
              <a:off x="3839369" y="2465942"/>
              <a:ext cx="3024336" cy="3024336"/>
            </a:xfrm>
            <a:prstGeom prst="arc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8" name="ïṥľíḑé"/>
            <p:cNvGrpSpPr/>
            <p:nvPr/>
          </p:nvGrpSpPr>
          <p:grpSpPr>
            <a:xfrm>
              <a:off x="826516" y="2852936"/>
              <a:ext cx="2327954" cy="1046002"/>
              <a:chOff x="8662573" y="1518902"/>
              <a:chExt cx="2578029" cy="1046002"/>
            </a:xfrm>
          </p:grpSpPr>
          <p:sp>
            <p:nvSpPr>
              <p:cNvPr id="35" name="ïṩļíď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íṧlîḑ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9" name="îṡļïḓé"/>
            <p:cNvGrpSpPr/>
            <p:nvPr/>
          </p:nvGrpSpPr>
          <p:grpSpPr>
            <a:xfrm>
              <a:off x="826516" y="4691026"/>
              <a:ext cx="2327954" cy="1046002"/>
              <a:chOff x="8662573" y="1518902"/>
              <a:chExt cx="2578029" cy="1046002"/>
            </a:xfrm>
          </p:grpSpPr>
          <p:sp>
            <p:nvSpPr>
              <p:cNvPr id="33" name="ïṡḻïd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îṧḷîḋ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0" name="iŝḻiḋe"/>
            <p:cNvGrpSpPr/>
            <p:nvPr/>
          </p:nvGrpSpPr>
          <p:grpSpPr>
            <a:xfrm flipH="1">
              <a:off x="3351673" y="3127306"/>
              <a:ext cx="865417" cy="1720270"/>
              <a:chOff x="8029125" y="3127306"/>
              <a:chExt cx="865417" cy="1720270"/>
            </a:xfrm>
          </p:grpSpPr>
          <p:grpSp>
            <p:nvGrpSpPr>
              <p:cNvPr id="24" name="iṥ1iḓé"/>
              <p:cNvGrpSpPr/>
              <p:nvPr/>
            </p:nvGrpSpPr>
            <p:grpSpPr>
              <a:xfrm>
                <a:off x="8029125" y="3127306"/>
                <a:ext cx="504720" cy="1720270"/>
                <a:chOff x="8187076" y="3127306"/>
                <a:chExt cx="504720" cy="1720270"/>
              </a:xfrm>
            </p:grpSpPr>
            <p:grpSp>
              <p:nvGrpSpPr>
                <p:cNvPr id="27" name="isļïḋê"/>
                <p:cNvGrpSpPr/>
                <p:nvPr/>
              </p:nvGrpSpPr>
              <p:grpSpPr>
                <a:xfrm>
                  <a:off x="8187076" y="3127306"/>
                  <a:ext cx="504720" cy="504720"/>
                  <a:chOff x="4792557" y="2249137"/>
                  <a:chExt cx="648072" cy="648072"/>
                </a:xfrm>
              </p:grpSpPr>
              <p:sp>
                <p:nvSpPr>
                  <p:cNvPr id="31" name="ïṥļíḑe"/>
                  <p:cNvSpPr/>
                  <p:nvPr/>
                </p:nvSpPr>
                <p:spPr>
                  <a:xfrm>
                    <a:off x="4792557" y="2249137"/>
                    <a:ext cx="648072" cy="648072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32" name="iṣḻiḓè"/>
                  <p:cNvSpPr/>
                  <p:nvPr/>
                </p:nvSpPr>
                <p:spPr bwMode="auto">
                  <a:xfrm flipH="1">
                    <a:off x="4926447" y="2390028"/>
                    <a:ext cx="380293" cy="366291"/>
                  </a:xfrm>
                  <a:custGeom>
                    <a:avLst/>
                    <a:gdLst>
                      <a:gd name="T0" fmla="*/ 4096 w 6827"/>
                      <a:gd name="T1" fmla="*/ 4551 h 6827"/>
                      <a:gd name="T2" fmla="*/ 6258 w 6827"/>
                      <a:gd name="T3" fmla="*/ 4096 h 6827"/>
                      <a:gd name="T4" fmla="*/ 2348 w 6827"/>
                      <a:gd name="T5" fmla="*/ 4911 h 6827"/>
                      <a:gd name="T6" fmla="*/ 569 w 6827"/>
                      <a:gd name="T7" fmla="*/ 4551 h 6827"/>
                      <a:gd name="T8" fmla="*/ 569 w 6827"/>
                      <a:gd name="T9" fmla="*/ 3982 h 6827"/>
                      <a:gd name="T10" fmla="*/ 1707 w 6827"/>
                      <a:gd name="T11" fmla="*/ 2503 h 6827"/>
                      <a:gd name="T12" fmla="*/ 3868 w 6827"/>
                      <a:gd name="T13" fmla="*/ 2731 h 6827"/>
                      <a:gd name="T14" fmla="*/ 5827 w 6827"/>
                      <a:gd name="T15" fmla="*/ 2004 h 6827"/>
                      <a:gd name="T16" fmla="*/ 6258 w 6827"/>
                      <a:gd name="T17" fmla="*/ 1820 h 6827"/>
                      <a:gd name="T18" fmla="*/ 4779 w 6827"/>
                      <a:gd name="T19" fmla="*/ 0 h 6827"/>
                      <a:gd name="T20" fmla="*/ 2854 w 6827"/>
                      <a:gd name="T21" fmla="*/ 2381 h 6827"/>
                      <a:gd name="T22" fmla="*/ 1239 w 6827"/>
                      <a:gd name="T23" fmla="*/ 2257 h 6827"/>
                      <a:gd name="T24" fmla="*/ 569 w 6827"/>
                      <a:gd name="T25" fmla="*/ 2844 h 6827"/>
                      <a:gd name="T26" fmla="*/ 569 w 6827"/>
                      <a:gd name="T27" fmla="*/ 2276 h 6827"/>
                      <a:gd name="T28" fmla="*/ 569 w 6827"/>
                      <a:gd name="T29" fmla="*/ 1707 h 6827"/>
                      <a:gd name="T30" fmla="*/ 569 w 6827"/>
                      <a:gd name="T31" fmla="*/ 1138 h 6827"/>
                      <a:gd name="T32" fmla="*/ 569 w 6827"/>
                      <a:gd name="T33" fmla="*/ 569 h 6827"/>
                      <a:gd name="T34" fmla="*/ 341 w 6827"/>
                      <a:gd name="T35" fmla="*/ 0 h 6827"/>
                      <a:gd name="T36" fmla="*/ 114 w 6827"/>
                      <a:gd name="T37" fmla="*/ 569 h 6827"/>
                      <a:gd name="T38" fmla="*/ 114 w 6827"/>
                      <a:gd name="T39" fmla="*/ 1138 h 6827"/>
                      <a:gd name="T40" fmla="*/ 114 w 6827"/>
                      <a:gd name="T41" fmla="*/ 1707 h 6827"/>
                      <a:gd name="T42" fmla="*/ 114 w 6827"/>
                      <a:gd name="T43" fmla="*/ 2276 h 6827"/>
                      <a:gd name="T44" fmla="*/ 114 w 6827"/>
                      <a:gd name="T45" fmla="*/ 2844 h 6827"/>
                      <a:gd name="T46" fmla="*/ 114 w 6827"/>
                      <a:gd name="T47" fmla="*/ 3413 h 6827"/>
                      <a:gd name="T48" fmla="*/ 114 w 6827"/>
                      <a:gd name="T49" fmla="*/ 3982 h 6827"/>
                      <a:gd name="T50" fmla="*/ 114 w 6827"/>
                      <a:gd name="T51" fmla="*/ 4551 h 6827"/>
                      <a:gd name="T52" fmla="*/ 114 w 6827"/>
                      <a:gd name="T53" fmla="*/ 5120 h 6827"/>
                      <a:gd name="T54" fmla="*/ 114 w 6827"/>
                      <a:gd name="T55" fmla="*/ 5689 h 6827"/>
                      <a:gd name="T56" fmla="*/ 114 w 6827"/>
                      <a:gd name="T57" fmla="*/ 6258 h 6827"/>
                      <a:gd name="T58" fmla="*/ 683 w 6827"/>
                      <a:gd name="T59" fmla="*/ 6713 h 6827"/>
                      <a:gd name="T60" fmla="*/ 1252 w 6827"/>
                      <a:gd name="T61" fmla="*/ 6713 h 6827"/>
                      <a:gd name="T62" fmla="*/ 1820 w 6827"/>
                      <a:gd name="T63" fmla="*/ 6713 h 6827"/>
                      <a:gd name="T64" fmla="*/ 2389 w 6827"/>
                      <a:gd name="T65" fmla="*/ 6713 h 6827"/>
                      <a:gd name="T66" fmla="*/ 2958 w 6827"/>
                      <a:gd name="T67" fmla="*/ 6713 h 6827"/>
                      <a:gd name="T68" fmla="*/ 3527 w 6827"/>
                      <a:gd name="T69" fmla="*/ 6713 h 6827"/>
                      <a:gd name="T70" fmla="*/ 4096 w 6827"/>
                      <a:gd name="T71" fmla="*/ 6713 h 6827"/>
                      <a:gd name="T72" fmla="*/ 4665 w 6827"/>
                      <a:gd name="T73" fmla="*/ 6713 h 6827"/>
                      <a:gd name="T74" fmla="*/ 5234 w 6827"/>
                      <a:gd name="T75" fmla="*/ 6713 h 6827"/>
                      <a:gd name="T76" fmla="*/ 5803 w 6827"/>
                      <a:gd name="T77" fmla="*/ 6713 h 6827"/>
                      <a:gd name="T78" fmla="*/ 6371 w 6827"/>
                      <a:gd name="T79" fmla="*/ 6713 h 6827"/>
                      <a:gd name="T80" fmla="*/ 6827 w 6827"/>
                      <a:gd name="T81" fmla="*/ 6485 h 6827"/>
                      <a:gd name="T82" fmla="*/ 6371 w 6827"/>
                      <a:gd name="T83" fmla="*/ 6258 h 6827"/>
                      <a:gd name="T84" fmla="*/ 5803 w 6827"/>
                      <a:gd name="T85" fmla="*/ 6258 h 6827"/>
                      <a:gd name="T86" fmla="*/ 5234 w 6827"/>
                      <a:gd name="T87" fmla="*/ 6258 h 6827"/>
                      <a:gd name="T88" fmla="*/ 4665 w 6827"/>
                      <a:gd name="T89" fmla="*/ 6258 h 6827"/>
                      <a:gd name="T90" fmla="*/ 4096 w 6827"/>
                      <a:gd name="T91" fmla="*/ 6258 h 6827"/>
                      <a:gd name="T92" fmla="*/ 3527 w 6827"/>
                      <a:gd name="T93" fmla="*/ 6258 h 6827"/>
                      <a:gd name="T94" fmla="*/ 2958 w 6827"/>
                      <a:gd name="T95" fmla="*/ 6258 h 6827"/>
                      <a:gd name="T96" fmla="*/ 2389 w 6827"/>
                      <a:gd name="T97" fmla="*/ 6258 h 6827"/>
                      <a:gd name="T98" fmla="*/ 1820 w 6827"/>
                      <a:gd name="T99" fmla="*/ 6258 h 6827"/>
                      <a:gd name="T100" fmla="*/ 1252 w 6827"/>
                      <a:gd name="T101" fmla="*/ 6258 h 6827"/>
                      <a:gd name="T102" fmla="*/ 683 w 6827"/>
                      <a:gd name="T103" fmla="*/ 6258 h 6827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  <a:cxn ang="0">
                        <a:pos x="T40" y="T41"/>
                      </a:cxn>
                      <a:cxn ang="0">
                        <a:pos x="T42" y="T43"/>
                      </a:cxn>
                      <a:cxn ang="0">
                        <a:pos x="T44" y="T45"/>
                      </a:cxn>
                      <a:cxn ang="0">
                        <a:pos x="T46" y="T47"/>
                      </a:cxn>
                      <a:cxn ang="0">
                        <a:pos x="T48" y="T49"/>
                      </a:cxn>
                      <a:cxn ang="0">
                        <a:pos x="T50" y="T51"/>
                      </a:cxn>
                      <a:cxn ang="0">
                        <a:pos x="T52" y="T53"/>
                      </a:cxn>
                      <a:cxn ang="0">
                        <a:pos x="T54" y="T55"/>
                      </a:cxn>
                      <a:cxn ang="0">
                        <a:pos x="T56" y="T57"/>
                      </a:cxn>
                      <a:cxn ang="0">
                        <a:pos x="T58" y="T59"/>
                      </a:cxn>
                      <a:cxn ang="0">
                        <a:pos x="T60" y="T61"/>
                      </a:cxn>
                      <a:cxn ang="0">
                        <a:pos x="T62" y="T63"/>
                      </a:cxn>
                      <a:cxn ang="0">
                        <a:pos x="T64" y="T65"/>
                      </a:cxn>
                      <a:cxn ang="0">
                        <a:pos x="T66" y="T67"/>
                      </a:cxn>
                      <a:cxn ang="0">
                        <a:pos x="T68" y="T69"/>
                      </a:cxn>
                      <a:cxn ang="0">
                        <a:pos x="T70" y="T71"/>
                      </a:cxn>
                      <a:cxn ang="0">
                        <a:pos x="T72" y="T73"/>
                      </a:cxn>
                      <a:cxn ang="0">
                        <a:pos x="T74" y="T75"/>
                      </a:cxn>
                      <a:cxn ang="0">
                        <a:pos x="T76" y="T77"/>
                      </a:cxn>
                      <a:cxn ang="0">
                        <a:pos x="T78" y="T79"/>
                      </a:cxn>
                      <a:cxn ang="0">
                        <a:pos x="T80" y="T81"/>
                      </a:cxn>
                      <a:cxn ang="0">
                        <a:pos x="T82" y="T83"/>
                      </a:cxn>
                      <a:cxn ang="0">
                        <a:pos x="T84" y="T85"/>
                      </a:cxn>
                      <a:cxn ang="0">
                        <a:pos x="T86" y="T87"/>
                      </a:cxn>
                      <a:cxn ang="0">
                        <a:pos x="T88" y="T89"/>
                      </a:cxn>
                      <a:cxn ang="0">
                        <a:pos x="T90" y="T91"/>
                      </a:cxn>
                      <a:cxn ang="0">
                        <a:pos x="T92" y="T93"/>
                      </a:cxn>
                      <a:cxn ang="0">
                        <a:pos x="T94" y="T95"/>
                      </a:cxn>
                      <a:cxn ang="0">
                        <a:pos x="T96" y="T97"/>
                      </a:cxn>
                      <a:cxn ang="0">
                        <a:pos x="T98" y="T99"/>
                      </a:cxn>
                      <a:cxn ang="0">
                        <a:pos x="T100" y="T101"/>
                      </a:cxn>
                      <a:cxn ang="0">
                        <a:pos x="T102" y="T103"/>
                      </a:cxn>
                    </a:cxnLst>
                    <a:rect l="0" t="0" r="r" b="b"/>
                    <a:pathLst>
                      <a:path w="6827" h="6827">
                        <a:moveTo>
                          <a:pt x="1263" y="5234"/>
                        </a:moveTo>
                        <a:cubicBezTo>
                          <a:pt x="1316" y="5493"/>
                          <a:pt x="1546" y="5689"/>
                          <a:pt x="1820" y="5689"/>
                        </a:cubicBezTo>
                        <a:cubicBezTo>
                          <a:pt x="2114" y="5689"/>
                          <a:pt x="2354" y="5464"/>
                          <a:pt x="2383" y="5178"/>
                        </a:cubicBezTo>
                        <a:lnTo>
                          <a:pt x="3568" y="4191"/>
                        </a:lnTo>
                        <a:cubicBezTo>
                          <a:pt x="3652" y="4401"/>
                          <a:pt x="3856" y="4551"/>
                          <a:pt x="4096" y="4551"/>
                        </a:cubicBezTo>
                        <a:cubicBezTo>
                          <a:pt x="4348" y="4551"/>
                          <a:pt x="4560" y="4385"/>
                          <a:pt x="4635" y="4157"/>
                        </a:cubicBezTo>
                        <a:lnTo>
                          <a:pt x="5696" y="4736"/>
                        </a:lnTo>
                        <a:cubicBezTo>
                          <a:pt x="5732" y="5016"/>
                          <a:pt x="5969" y="5234"/>
                          <a:pt x="6258" y="5234"/>
                        </a:cubicBezTo>
                        <a:cubicBezTo>
                          <a:pt x="6571" y="5234"/>
                          <a:pt x="6827" y="4979"/>
                          <a:pt x="6827" y="4665"/>
                        </a:cubicBezTo>
                        <a:cubicBezTo>
                          <a:pt x="6827" y="4351"/>
                          <a:pt x="6571" y="4096"/>
                          <a:pt x="6258" y="4096"/>
                        </a:cubicBezTo>
                        <a:cubicBezTo>
                          <a:pt x="6006" y="4096"/>
                          <a:pt x="5794" y="4262"/>
                          <a:pt x="5719" y="4490"/>
                        </a:cubicBezTo>
                        <a:lnTo>
                          <a:pt x="4658" y="3911"/>
                        </a:lnTo>
                        <a:cubicBezTo>
                          <a:pt x="4622" y="3631"/>
                          <a:pt x="4385" y="3413"/>
                          <a:pt x="4096" y="3413"/>
                        </a:cubicBezTo>
                        <a:cubicBezTo>
                          <a:pt x="3802" y="3413"/>
                          <a:pt x="3563" y="3638"/>
                          <a:pt x="3533" y="3924"/>
                        </a:cubicBezTo>
                        <a:lnTo>
                          <a:pt x="2348" y="4911"/>
                        </a:lnTo>
                        <a:cubicBezTo>
                          <a:pt x="2265" y="4701"/>
                          <a:pt x="2060" y="4551"/>
                          <a:pt x="1820" y="4551"/>
                        </a:cubicBezTo>
                        <a:cubicBezTo>
                          <a:pt x="1546" y="4551"/>
                          <a:pt x="1316" y="4747"/>
                          <a:pt x="1263" y="5006"/>
                        </a:cubicBezTo>
                        <a:lnTo>
                          <a:pt x="455" y="5006"/>
                        </a:lnTo>
                        <a:lnTo>
                          <a:pt x="455" y="4551"/>
                        </a:lnTo>
                        <a:lnTo>
                          <a:pt x="569" y="4551"/>
                        </a:lnTo>
                        <a:cubicBezTo>
                          <a:pt x="632" y="4551"/>
                          <a:pt x="683" y="4500"/>
                          <a:pt x="683" y="4437"/>
                        </a:cubicBezTo>
                        <a:cubicBezTo>
                          <a:pt x="683" y="4374"/>
                          <a:pt x="632" y="4324"/>
                          <a:pt x="569" y="4324"/>
                        </a:cubicBezTo>
                        <a:lnTo>
                          <a:pt x="455" y="4324"/>
                        </a:lnTo>
                        <a:lnTo>
                          <a:pt x="455" y="3982"/>
                        </a:lnTo>
                        <a:lnTo>
                          <a:pt x="569" y="3982"/>
                        </a:lnTo>
                        <a:cubicBezTo>
                          <a:pt x="632" y="3982"/>
                          <a:pt x="683" y="3931"/>
                          <a:pt x="683" y="3868"/>
                        </a:cubicBezTo>
                        <a:cubicBezTo>
                          <a:pt x="683" y="3806"/>
                          <a:pt x="632" y="3755"/>
                          <a:pt x="569" y="3755"/>
                        </a:cubicBezTo>
                        <a:lnTo>
                          <a:pt x="480" y="3755"/>
                        </a:lnTo>
                        <a:lnTo>
                          <a:pt x="1407" y="2416"/>
                        </a:lnTo>
                        <a:cubicBezTo>
                          <a:pt x="1494" y="2470"/>
                          <a:pt x="1596" y="2503"/>
                          <a:pt x="1707" y="2503"/>
                        </a:cubicBezTo>
                        <a:cubicBezTo>
                          <a:pt x="1888" y="2503"/>
                          <a:pt x="2048" y="2416"/>
                          <a:pt x="2152" y="2284"/>
                        </a:cubicBezTo>
                        <a:lnTo>
                          <a:pt x="2752" y="2584"/>
                        </a:lnTo>
                        <a:cubicBezTo>
                          <a:pt x="2740" y="2631"/>
                          <a:pt x="2731" y="2680"/>
                          <a:pt x="2731" y="2731"/>
                        </a:cubicBezTo>
                        <a:cubicBezTo>
                          <a:pt x="2731" y="3044"/>
                          <a:pt x="2986" y="3300"/>
                          <a:pt x="3300" y="3300"/>
                        </a:cubicBezTo>
                        <a:cubicBezTo>
                          <a:pt x="3613" y="3300"/>
                          <a:pt x="3868" y="3044"/>
                          <a:pt x="3868" y="2731"/>
                        </a:cubicBezTo>
                        <a:cubicBezTo>
                          <a:pt x="3868" y="2608"/>
                          <a:pt x="3829" y="2496"/>
                          <a:pt x="3763" y="2403"/>
                        </a:cubicBezTo>
                        <a:lnTo>
                          <a:pt x="4488" y="1055"/>
                        </a:lnTo>
                        <a:cubicBezTo>
                          <a:pt x="4574" y="1107"/>
                          <a:pt x="4672" y="1138"/>
                          <a:pt x="4779" y="1138"/>
                        </a:cubicBezTo>
                        <a:cubicBezTo>
                          <a:pt x="4891" y="1138"/>
                          <a:pt x="4995" y="1104"/>
                          <a:pt x="5083" y="1048"/>
                        </a:cubicBezTo>
                        <a:lnTo>
                          <a:pt x="5827" y="2004"/>
                        </a:lnTo>
                        <a:cubicBezTo>
                          <a:pt x="5829" y="2007"/>
                          <a:pt x="5833" y="2009"/>
                          <a:pt x="5836" y="2011"/>
                        </a:cubicBezTo>
                        <a:cubicBezTo>
                          <a:pt x="5745" y="2112"/>
                          <a:pt x="5689" y="2244"/>
                          <a:pt x="5689" y="2389"/>
                        </a:cubicBezTo>
                        <a:cubicBezTo>
                          <a:pt x="5689" y="2703"/>
                          <a:pt x="5944" y="2958"/>
                          <a:pt x="6258" y="2958"/>
                        </a:cubicBezTo>
                        <a:cubicBezTo>
                          <a:pt x="6571" y="2958"/>
                          <a:pt x="6827" y="2703"/>
                          <a:pt x="6827" y="2389"/>
                        </a:cubicBezTo>
                        <a:cubicBezTo>
                          <a:pt x="6827" y="2076"/>
                          <a:pt x="6571" y="1820"/>
                          <a:pt x="6258" y="1820"/>
                        </a:cubicBezTo>
                        <a:cubicBezTo>
                          <a:pt x="6170" y="1820"/>
                          <a:pt x="6087" y="1842"/>
                          <a:pt x="6013" y="1878"/>
                        </a:cubicBezTo>
                        <a:cubicBezTo>
                          <a:pt x="6010" y="1874"/>
                          <a:pt x="6010" y="1869"/>
                          <a:pt x="6006" y="1864"/>
                        </a:cubicBezTo>
                        <a:lnTo>
                          <a:pt x="5248" y="890"/>
                        </a:lnTo>
                        <a:cubicBezTo>
                          <a:pt x="5311" y="798"/>
                          <a:pt x="5348" y="688"/>
                          <a:pt x="5348" y="569"/>
                        </a:cubicBezTo>
                        <a:cubicBezTo>
                          <a:pt x="5348" y="255"/>
                          <a:pt x="5092" y="0"/>
                          <a:pt x="4779" y="0"/>
                        </a:cubicBezTo>
                        <a:cubicBezTo>
                          <a:pt x="4465" y="0"/>
                          <a:pt x="4210" y="255"/>
                          <a:pt x="4210" y="569"/>
                        </a:cubicBezTo>
                        <a:cubicBezTo>
                          <a:pt x="4210" y="691"/>
                          <a:pt x="4249" y="804"/>
                          <a:pt x="4315" y="897"/>
                        </a:cubicBezTo>
                        <a:lnTo>
                          <a:pt x="3590" y="2244"/>
                        </a:lnTo>
                        <a:cubicBezTo>
                          <a:pt x="3505" y="2193"/>
                          <a:pt x="3406" y="2162"/>
                          <a:pt x="3300" y="2162"/>
                        </a:cubicBezTo>
                        <a:cubicBezTo>
                          <a:pt x="3118" y="2162"/>
                          <a:pt x="2959" y="2248"/>
                          <a:pt x="2854" y="2381"/>
                        </a:cubicBezTo>
                        <a:lnTo>
                          <a:pt x="2254" y="2081"/>
                        </a:lnTo>
                        <a:cubicBezTo>
                          <a:pt x="2267" y="2034"/>
                          <a:pt x="2276" y="1985"/>
                          <a:pt x="2276" y="1934"/>
                        </a:cubicBezTo>
                        <a:cubicBezTo>
                          <a:pt x="2276" y="1621"/>
                          <a:pt x="2020" y="1365"/>
                          <a:pt x="1707" y="1365"/>
                        </a:cubicBezTo>
                        <a:cubicBezTo>
                          <a:pt x="1393" y="1365"/>
                          <a:pt x="1138" y="1621"/>
                          <a:pt x="1138" y="1934"/>
                        </a:cubicBezTo>
                        <a:cubicBezTo>
                          <a:pt x="1138" y="2054"/>
                          <a:pt x="1176" y="2166"/>
                          <a:pt x="1239" y="2257"/>
                        </a:cubicBezTo>
                        <a:lnTo>
                          <a:pt x="593" y="3191"/>
                        </a:lnTo>
                        <a:cubicBezTo>
                          <a:pt x="585" y="3189"/>
                          <a:pt x="578" y="3186"/>
                          <a:pt x="569" y="3186"/>
                        </a:cubicBezTo>
                        <a:lnTo>
                          <a:pt x="455" y="3186"/>
                        </a:lnTo>
                        <a:lnTo>
                          <a:pt x="455" y="2844"/>
                        </a:lnTo>
                        <a:lnTo>
                          <a:pt x="569" y="2844"/>
                        </a:lnTo>
                        <a:cubicBezTo>
                          <a:pt x="632" y="2844"/>
                          <a:pt x="683" y="2794"/>
                          <a:pt x="683" y="2731"/>
                        </a:cubicBezTo>
                        <a:cubicBezTo>
                          <a:pt x="683" y="2668"/>
                          <a:pt x="632" y="2617"/>
                          <a:pt x="569" y="2617"/>
                        </a:cubicBezTo>
                        <a:lnTo>
                          <a:pt x="455" y="2617"/>
                        </a:lnTo>
                        <a:lnTo>
                          <a:pt x="455" y="2276"/>
                        </a:lnTo>
                        <a:lnTo>
                          <a:pt x="569" y="2276"/>
                        </a:lnTo>
                        <a:cubicBezTo>
                          <a:pt x="632" y="2276"/>
                          <a:pt x="683" y="2225"/>
                          <a:pt x="683" y="2162"/>
                        </a:cubicBezTo>
                        <a:cubicBezTo>
                          <a:pt x="683" y="2099"/>
                          <a:pt x="632" y="2048"/>
                          <a:pt x="569" y="2048"/>
                        </a:cubicBezTo>
                        <a:lnTo>
                          <a:pt x="455" y="2048"/>
                        </a:lnTo>
                        <a:lnTo>
                          <a:pt x="455" y="1707"/>
                        </a:lnTo>
                        <a:lnTo>
                          <a:pt x="569" y="1707"/>
                        </a:lnTo>
                        <a:cubicBezTo>
                          <a:pt x="632" y="1707"/>
                          <a:pt x="683" y="1656"/>
                          <a:pt x="683" y="1593"/>
                        </a:cubicBezTo>
                        <a:cubicBezTo>
                          <a:pt x="683" y="1530"/>
                          <a:pt x="632" y="1479"/>
                          <a:pt x="569" y="1479"/>
                        </a:cubicBezTo>
                        <a:lnTo>
                          <a:pt x="455" y="1479"/>
                        </a:lnTo>
                        <a:lnTo>
                          <a:pt x="455" y="1138"/>
                        </a:lnTo>
                        <a:lnTo>
                          <a:pt x="569" y="1138"/>
                        </a:lnTo>
                        <a:cubicBezTo>
                          <a:pt x="632" y="1138"/>
                          <a:pt x="683" y="1087"/>
                          <a:pt x="683" y="1024"/>
                        </a:cubicBezTo>
                        <a:cubicBezTo>
                          <a:pt x="683" y="961"/>
                          <a:pt x="632" y="910"/>
                          <a:pt x="569" y="910"/>
                        </a:cubicBezTo>
                        <a:lnTo>
                          <a:pt x="455" y="910"/>
                        </a:lnTo>
                        <a:lnTo>
                          <a:pt x="455" y="569"/>
                        </a:lnTo>
                        <a:lnTo>
                          <a:pt x="569" y="569"/>
                        </a:lnTo>
                        <a:cubicBezTo>
                          <a:pt x="632" y="569"/>
                          <a:pt x="683" y="518"/>
                          <a:pt x="683" y="455"/>
                        </a:cubicBezTo>
                        <a:cubicBezTo>
                          <a:pt x="683" y="392"/>
                          <a:pt x="632" y="341"/>
                          <a:pt x="569" y="341"/>
                        </a:cubicBezTo>
                        <a:lnTo>
                          <a:pt x="455" y="341"/>
                        </a:lnTo>
                        <a:lnTo>
                          <a:pt x="455" y="114"/>
                        </a:lnTo>
                        <a:cubicBezTo>
                          <a:pt x="455" y="51"/>
                          <a:pt x="404" y="0"/>
                          <a:pt x="341" y="0"/>
                        </a:cubicBezTo>
                        <a:cubicBezTo>
                          <a:pt x="278" y="0"/>
                          <a:pt x="228" y="51"/>
                          <a:pt x="228" y="114"/>
                        </a:cubicBezTo>
                        <a:lnTo>
                          <a:pt x="228" y="341"/>
                        </a:lnTo>
                        <a:lnTo>
                          <a:pt x="114" y="341"/>
                        </a:lnTo>
                        <a:cubicBezTo>
                          <a:pt x="51" y="341"/>
                          <a:pt x="0" y="392"/>
                          <a:pt x="0" y="455"/>
                        </a:cubicBezTo>
                        <a:cubicBezTo>
                          <a:pt x="0" y="518"/>
                          <a:pt x="51" y="569"/>
                          <a:pt x="114" y="569"/>
                        </a:cubicBezTo>
                        <a:lnTo>
                          <a:pt x="228" y="569"/>
                        </a:lnTo>
                        <a:lnTo>
                          <a:pt x="228" y="910"/>
                        </a:lnTo>
                        <a:lnTo>
                          <a:pt x="114" y="910"/>
                        </a:lnTo>
                        <a:cubicBezTo>
                          <a:pt x="51" y="910"/>
                          <a:pt x="0" y="961"/>
                          <a:pt x="0" y="1024"/>
                        </a:cubicBezTo>
                        <a:cubicBezTo>
                          <a:pt x="0" y="1087"/>
                          <a:pt x="51" y="1138"/>
                          <a:pt x="114" y="1138"/>
                        </a:cubicBezTo>
                        <a:lnTo>
                          <a:pt x="228" y="1138"/>
                        </a:lnTo>
                        <a:lnTo>
                          <a:pt x="228" y="1479"/>
                        </a:lnTo>
                        <a:lnTo>
                          <a:pt x="114" y="1479"/>
                        </a:lnTo>
                        <a:cubicBezTo>
                          <a:pt x="51" y="1479"/>
                          <a:pt x="0" y="1530"/>
                          <a:pt x="0" y="1593"/>
                        </a:cubicBezTo>
                        <a:cubicBezTo>
                          <a:pt x="0" y="1656"/>
                          <a:pt x="51" y="1707"/>
                          <a:pt x="114" y="1707"/>
                        </a:cubicBezTo>
                        <a:lnTo>
                          <a:pt x="228" y="1707"/>
                        </a:lnTo>
                        <a:lnTo>
                          <a:pt x="228" y="2048"/>
                        </a:lnTo>
                        <a:lnTo>
                          <a:pt x="114" y="2048"/>
                        </a:lnTo>
                        <a:cubicBezTo>
                          <a:pt x="51" y="2048"/>
                          <a:pt x="0" y="2099"/>
                          <a:pt x="0" y="2162"/>
                        </a:cubicBezTo>
                        <a:cubicBezTo>
                          <a:pt x="0" y="2225"/>
                          <a:pt x="51" y="2276"/>
                          <a:pt x="114" y="2276"/>
                        </a:cubicBezTo>
                        <a:lnTo>
                          <a:pt x="228" y="2276"/>
                        </a:lnTo>
                        <a:lnTo>
                          <a:pt x="228" y="2617"/>
                        </a:lnTo>
                        <a:lnTo>
                          <a:pt x="114" y="2617"/>
                        </a:lnTo>
                        <a:cubicBezTo>
                          <a:pt x="51" y="2617"/>
                          <a:pt x="0" y="2668"/>
                          <a:pt x="0" y="2731"/>
                        </a:cubicBezTo>
                        <a:cubicBezTo>
                          <a:pt x="0" y="2794"/>
                          <a:pt x="51" y="2844"/>
                          <a:pt x="114" y="2844"/>
                        </a:cubicBezTo>
                        <a:lnTo>
                          <a:pt x="228" y="2844"/>
                        </a:lnTo>
                        <a:lnTo>
                          <a:pt x="228" y="3186"/>
                        </a:lnTo>
                        <a:lnTo>
                          <a:pt x="114" y="3186"/>
                        </a:lnTo>
                        <a:cubicBezTo>
                          <a:pt x="51" y="3186"/>
                          <a:pt x="0" y="3237"/>
                          <a:pt x="0" y="3300"/>
                        </a:cubicBezTo>
                        <a:cubicBezTo>
                          <a:pt x="0" y="3362"/>
                          <a:pt x="51" y="3413"/>
                          <a:pt x="114" y="3413"/>
                        </a:cubicBezTo>
                        <a:lnTo>
                          <a:pt x="228" y="3413"/>
                        </a:lnTo>
                        <a:lnTo>
                          <a:pt x="228" y="3755"/>
                        </a:lnTo>
                        <a:lnTo>
                          <a:pt x="114" y="3755"/>
                        </a:lnTo>
                        <a:cubicBezTo>
                          <a:pt x="51" y="3755"/>
                          <a:pt x="0" y="3806"/>
                          <a:pt x="0" y="3868"/>
                        </a:cubicBezTo>
                        <a:cubicBezTo>
                          <a:pt x="0" y="3931"/>
                          <a:pt x="51" y="3982"/>
                          <a:pt x="114" y="3982"/>
                        </a:cubicBezTo>
                        <a:lnTo>
                          <a:pt x="228" y="3982"/>
                        </a:lnTo>
                        <a:lnTo>
                          <a:pt x="228" y="4324"/>
                        </a:lnTo>
                        <a:lnTo>
                          <a:pt x="114" y="4324"/>
                        </a:lnTo>
                        <a:cubicBezTo>
                          <a:pt x="51" y="4324"/>
                          <a:pt x="0" y="4374"/>
                          <a:pt x="0" y="4437"/>
                        </a:cubicBezTo>
                        <a:cubicBezTo>
                          <a:pt x="0" y="4500"/>
                          <a:pt x="51" y="4551"/>
                          <a:pt x="114" y="4551"/>
                        </a:cubicBezTo>
                        <a:lnTo>
                          <a:pt x="228" y="4551"/>
                        </a:lnTo>
                        <a:lnTo>
                          <a:pt x="228" y="4892"/>
                        </a:lnTo>
                        <a:lnTo>
                          <a:pt x="114" y="4892"/>
                        </a:lnTo>
                        <a:cubicBezTo>
                          <a:pt x="51" y="4892"/>
                          <a:pt x="0" y="4943"/>
                          <a:pt x="0" y="5006"/>
                        </a:cubicBezTo>
                        <a:cubicBezTo>
                          <a:pt x="0" y="5069"/>
                          <a:pt x="51" y="5120"/>
                          <a:pt x="114" y="5120"/>
                        </a:cubicBezTo>
                        <a:lnTo>
                          <a:pt x="228" y="5120"/>
                        </a:lnTo>
                        <a:lnTo>
                          <a:pt x="228" y="5461"/>
                        </a:lnTo>
                        <a:lnTo>
                          <a:pt x="114" y="5461"/>
                        </a:lnTo>
                        <a:cubicBezTo>
                          <a:pt x="51" y="5461"/>
                          <a:pt x="0" y="5512"/>
                          <a:pt x="0" y="5575"/>
                        </a:cubicBezTo>
                        <a:cubicBezTo>
                          <a:pt x="0" y="5638"/>
                          <a:pt x="51" y="5689"/>
                          <a:pt x="114" y="5689"/>
                        </a:cubicBezTo>
                        <a:lnTo>
                          <a:pt x="228" y="5689"/>
                        </a:lnTo>
                        <a:lnTo>
                          <a:pt x="228" y="6030"/>
                        </a:lnTo>
                        <a:lnTo>
                          <a:pt x="114" y="6030"/>
                        </a:lnTo>
                        <a:cubicBezTo>
                          <a:pt x="51" y="6030"/>
                          <a:pt x="0" y="6081"/>
                          <a:pt x="0" y="6144"/>
                        </a:cubicBezTo>
                        <a:cubicBezTo>
                          <a:pt x="0" y="6207"/>
                          <a:pt x="51" y="6258"/>
                          <a:pt x="114" y="6258"/>
                        </a:cubicBezTo>
                        <a:lnTo>
                          <a:pt x="228" y="6258"/>
                        </a:lnTo>
                        <a:lnTo>
                          <a:pt x="228" y="6485"/>
                        </a:lnTo>
                        <a:cubicBezTo>
                          <a:pt x="228" y="6548"/>
                          <a:pt x="278" y="6599"/>
                          <a:pt x="341" y="6599"/>
                        </a:cubicBezTo>
                        <a:lnTo>
                          <a:pt x="683" y="6599"/>
                        </a:lnTo>
                        <a:lnTo>
                          <a:pt x="683" y="6713"/>
                        </a:lnTo>
                        <a:cubicBezTo>
                          <a:pt x="683" y="6776"/>
                          <a:pt x="734" y="6827"/>
                          <a:pt x="796" y="6827"/>
                        </a:cubicBezTo>
                        <a:cubicBezTo>
                          <a:pt x="859" y="6827"/>
                          <a:pt x="910" y="6776"/>
                          <a:pt x="910" y="6713"/>
                        </a:cubicBezTo>
                        <a:lnTo>
                          <a:pt x="910" y="6599"/>
                        </a:lnTo>
                        <a:lnTo>
                          <a:pt x="1252" y="6599"/>
                        </a:lnTo>
                        <a:lnTo>
                          <a:pt x="1252" y="6713"/>
                        </a:lnTo>
                        <a:cubicBezTo>
                          <a:pt x="1252" y="6776"/>
                          <a:pt x="1302" y="6827"/>
                          <a:pt x="1365" y="6827"/>
                        </a:cubicBezTo>
                        <a:cubicBezTo>
                          <a:pt x="1428" y="6827"/>
                          <a:pt x="1479" y="6776"/>
                          <a:pt x="1479" y="6713"/>
                        </a:cubicBezTo>
                        <a:lnTo>
                          <a:pt x="1479" y="6599"/>
                        </a:lnTo>
                        <a:lnTo>
                          <a:pt x="1820" y="6599"/>
                        </a:lnTo>
                        <a:lnTo>
                          <a:pt x="1820" y="6713"/>
                        </a:lnTo>
                        <a:cubicBezTo>
                          <a:pt x="1820" y="6776"/>
                          <a:pt x="1871" y="6827"/>
                          <a:pt x="1934" y="6827"/>
                        </a:cubicBezTo>
                        <a:cubicBezTo>
                          <a:pt x="1997" y="6827"/>
                          <a:pt x="2048" y="6776"/>
                          <a:pt x="2048" y="6713"/>
                        </a:cubicBezTo>
                        <a:lnTo>
                          <a:pt x="2048" y="6599"/>
                        </a:lnTo>
                        <a:lnTo>
                          <a:pt x="2389" y="6599"/>
                        </a:lnTo>
                        <a:lnTo>
                          <a:pt x="2389" y="6713"/>
                        </a:lnTo>
                        <a:cubicBezTo>
                          <a:pt x="2389" y="6776"/>
                          <a:pt x="2440" y="6827"/>
                          <a:pt x="2503" y="6827"/>
                        </a:cubicBezTo>
                        <a:cubicBezTo>
                          <a:pt x="2566" y="6827"/>
                          <a:pt x="2617" y="6776"/>
                          <a:pt x="2617" y="6713"/>
                        </a:cubicBezTo>
                        <a:lnTo>
                          <a:pt x="2617" y="6599"/>
                        </a:lnTo>
                        <a:lnTo>
                          <a:pt x="2958" y="6599"/>
                        </a:lnTo>
                        <a:lnTo>
                          <a:pt x="2958" y="6713"/>
                        </a:lnTo>
                        <a:cubicBezTo>
                          <a:pt x="2958" y="6776"/>
                          <a:pt x="3009" y="6827"/>
                          <a:pt x="3072" y="6827"/>
                        </a:cubicBezTo>
                        <a:cubicBezTo>
                          <a:pt x="3135" y="6827"/>
                          <a:pt x="3186" y="6776"/>
                          <a:pt x="3186" y="6713"/>
                        </a:cubicBezTo>
                        <a:lnTo>
                          <a:pt x="3186" y="6599"/>
                        </a:lnTo>
                        <a:lnTo>
                          <a:pt x="3527" y="6599"/>
                        </a:lnTo>
                        <a:lnTo>
                          <a:pt x="3527" y="6713"/>
                        </a:lnTo>
                        <a:cubicBezTo>
                          <a:pt x="3527" y="6776"/>
                          <a:pt x="3578" y="6827"/>
                          <a:pt x="3641" y="6827"/>
                        </a:cubicBezTo>
                        <a:cubicBezTo>
                          <a:pt x="3704" y="6827"/>
                          <a:pt x="3755" y="6776"/>
                          <a:pt x="3755" y="6713"/>
                        </a:cubicBezTo>
                        <a:lnTo>
                          <a:pt x="3755" y="6599"/>
                        </a:lnTo>
                        <a:lnTo>
                          <a:pt x="4096" y="6599"/>
                        </a:lnTo>
                        <a:lnTo>
                          <a:pt x="4096" y="6713"/>
                        </a:lnTo>
                        <a:cubicBezTo>
                          <a:pt x="4096" y="6776"/>
                          <a:pt x="4147" y="6827"/>
                          <a:pt x="4210" y="6827"/>
                        </a:cubicBezTo>
                        <a:cubicBezTo>
                          <a:pt x="4273" y="6827"/>
                          <a:pt x="4323" y="6776"/>
                          <a:pt x="4323" y="6713"/>
                        </a:cubicBezTo>
                        <a:lnTo>
                          <a:pt x="4323" y="6599"/>
                        </a:lnTo>
                        <a:lnTo>
                          <a:pt x="4665" y="6599"/>
                        </a:lnTo>
                        <a:lnTo>
                          <a:pt x="4665" y="6713"/>
                        </a:lnTo>
                        <a:cubicBezTo>
                          <a:pt x="4665" y="6776"/>
                          <a:pt x="4716" y="6827"/>
                          <a:pt x="4779" y="6827"/>
                        </a:cubicBezTo>
                        <a:cubicBezTo>
                          <a:pt x="4842" y="6827"/>
                          <a:pt x="4892" y="6776"/>
                          <a:pt x="4892" y="6713"/>
                        </a:cubicBezTo>
                        <a:lnTo>
                          <a:pt x="4892" y="6599"/>
                        </a:lnTo>
                        <a:lnTo>
                          <a:pt x="5234" y="6599"/>
                        </a:lnTo>
                        <a:lnTo>
                          <a:pt x="5234" y="6713"/>
                        </a:lnTo>
                        <a:cubicBezTo>
                          <a:pt x="5234" y="6776"/>
                          <a:pt x="5285" y="6827"/>
                          <a:pt x="5347" y="6827"/>
                        </a:cubicBezTo>
                        <a:cubicBezTo>
                          <a:pt x="5410" y="6827"/>
                          <a:pt x="5461" y="6776"/>
                          <a:pt x="5461" y="6713"/>
                        </a:cubicBezTo>
                        <a:lnTo>
                          <a:pt x="5461" y="6599"/>
                        </a:lnTo>
                        <a:lnTo>
                          <a:pt x="5803" y="6599"/>
                        </a:lnTo>
                        <a:lnTo>
                          <a:pt x="5803" y="6713"/>
                        </a:lnTo>
                        <a:cubicBezTo>
                          <a:pt x="5803" y="6776"/>
                          <a:pt x="5853" y="6827"/>
                          <a:pt x="5916" y="6827"/>
                        </a:cubicBezTo>
                        <a:cubicBezTo>
                          <a:pt x="5979" y="6827"/>
                          <a:pt x="6030" y="6776"/>
                          <a:pt x="6030" y="6713"/>
                        </a:cubicBezTo>
                        <a:lnTo>
                          <a:pt x="6030" y="6599"/>
                        </a:lnTo>
                        <a:lnTo>
                          <a:pt x="6371" y="6599"/>
                        </a:lnTo>
                        <a:lnTo>
                          <a:pt x="6371" y="6713"/>
                        </a:lnTo>
                        <a:cubicBezTo>
                          <a:pt x="6371" y="6776"/>
                          <a:pt x="6422" y="6827"/>
                          <a:pt x="6485" y="6827"/>
                        </a:cubicBezTo>
                        <a:cubicBezTo>
                          <a:pt x="6548" y="6827"/>
                          <a:pt x="6599" y="6776"/>
                          <a:pt x="6599" y="6713"/>
                        </a:cubicBezTo>
                        <a:lnTo>
                          <a:pt x="6599" y="6599"/>
                        </a:lnTo>
                        <a:lnTo>
                          <a:pt x="6713" y="6599"/>
                        </a:lnTo>
                        <a:cubicBezTo>
                          <a:pt x="6776" y="6599"/>
                          <a:pt x="6827" y="6548"/>
                          <a:pt x="6827" y="6485"/>
                        </a:cubicBezTo>
                        <a:cubicBezTo>
                          <a:pt x="6827" y="6422"/>
                          <a:pt x="6776" y="6372"/>
                          <a:pt x="6713" y="6372"/>
                        </a:cubicBezTo>
                        <a:lnTo>
                          <a:pt x="6599" y="6372"/>
                        </a:lnTo>
                        <a:lnTo>
                          <a:pt x="6599" y="6258"/>
                        </a:lnTo>
                        <a:cubicBezTo>
                          <a:pt x="6599" y="6195"/>
                          <a:pt x="6548" y="6144"/>
                          <a:pt x="6485" y="6144"/>
                        </a:cubicBezTo>
                        <a:cubicBezTo>
                          <a:pt x="6422" y="6144"/>
                          <a:pt x="6371" y="6195"/>
                          <a:pt x="6371" y="6258"/>
                        </a:cubicBezTo>
                        <a:lnTo>
                          <a:pt x="6371" y="6372"/>
                        </a:lnTo>
                        <a:lnTo>
                          <a:pt x="6030" y="6372"/>
                        </a:lnTo>
                        <a:lnTo>
                          <a:pt x="6030" y="6258"/>
                        </a:lnTo>
                        <a:cubicBezTo>
                          <a:pt x="6030" y="6195"/>
                          <a:pt x="5979" y="6144"/>
                          <a:pt x="5916" y="6144"/>
                        </a:cubicBezTo>
                        <a:cubicBezTo>
                          <a:pt x="5853" y="6144"/>
                          <a:pt x="5803" y="6195"/>
                          <a:pt x="5803" y="6258"/>
                        </a:cubicBezTo>
                        <a:lnTo>
                          <a:pt x="5803" y="6372"/>
                        </a:lnTo>
                        <a:lnTo>
                          <a:pt x="5461" y="6372"/>
                        </a:lnTo>
                        <a:lnTo>
                          <a:pt x="5461" y="6258"/>
                        </a:lnTo>
                        <a:cubicBezTo>
                          <a:pt x="5461" y="6195"/>
                          <a:pt x="5410" y="6144"/>
                          <a:pt x="5347" y="6144"/>
                        </a:cubicBezTo>
                        <a:cubicBezTo>
                          <a:pt x="5285" y="6144"/>
                          <a:pt x="5234" y="6195"/>
                          <a:pt x="5234" y="6258"/>
                        </a:cubicBezTo>
                        <a:lnTo>
                          <a:pt x="5234" y="6372"/>
                        </a:lnTo>
                        <a:lnTo>
                          <a:pt x="4892" y="6372"/>
                        </a:lnTo>
                        <a:lnTo>
                          <a:pt x="4892" y="6258"/>
                        </a:lnTo>
                        <a:cubicBezTo>
                          <a:pt x="4892" y="6195"/>
                          <a:pt x="4842" y="6144"/>
                          <a:pt x="4779" y="6144"/>
                        </a:cubicBezTo>
                        <a:cubicBezTo>
                          <a:pt x="4716" y="6144"/>
                          <a:pt x="4665" y="6195"/>
                          <a:pt x="4665" y="6258"/>
                        </a:cubicBezTo>
                        <a:lnTo>
                          <a:pt x="4665" y="6372"/>
                        </a:lnTo>
                        <a:lnTo>
                          <a:pt x="4323" y="6372"/>
                        </a:lnTo>
                        <a:lnTo>
                          <a:pt x="4323" y="6258"/>
                        </a:lnTo>
                        <a:cubicBezTo>
                          <a:pt x="4323" y="6195"/>
                          <a:pt x="4273" y="6144"/>
                          <a:pt x="4210" y="6144"/>
                        </a:cubicBezTo>
                        <a:cubicBezTo>
                          <a:pt x="4147" y="6144"/>
                          <a:pt x="4096" y="6195"/>
                          <a:pt x="4096" y="6258"/>
                        </a:cubicBezTo>
                        <a:lnTo>
                          <a:pt x="4096" y="6372"/>
                        </a:lnTo>
                        <a:lnTo>
                          <a:pt x="3755" y="6372"/>
                        </a:lnTo>
                        <a:lnTo>
                          <a:pt x="3755" y="6258"/>
                        </a:lnTo>
                        <a:cubicBezTo>
                          <a:pt x="3755" y="6195"/>
                          <a:pt x="3704" y="6144"/>
                          <a:pt x="3641" y="6144"/>
                        </a:cubicBezTo>
                        <a:cubicBezTo>
                          <a:pt x="3578" y="6144"/>
                          <a:pt x="3527" y="6195"/>
                          <a:pt x="3527" y="6258"/>
                        </a:cubicBezTo>
                        <a:lnTo>
                          <a:pt x="3527" y="6372"/>
                        </a:lnTo>
                        <a:lnTo>
                          <a:pt x="3186" y="6372"/>
                        </a:lnTo>
                        <a:lnTo>
                          <a:pt x="3186" y="6258"/>
                        </a:lnTo>
                        <a:cubicBezTo>
                          <a:pt x="3186" y="6195"/>
                          <a:pt x="3135" y="6144"/>
                          <a:pt x="3072" y="6144"/>
                        </a:cubicBezTo>
                        <a:cubicBezTo>
                          <a:pt x="3009" y="6144"/>
                          <a:pt x="2958" y="6195"/>
                          <a:pt x="2958" y="6258"/>
                        </a:cubicBezTo>
                        <a:lnTo>
                          <a:pt x="2958" y="6372"/>
                        </a:lnTo>
                        <a:lnTo>
                          <a:pt x="2617" y="6372"/>
                        </a:lnTo>
                        <a:lnTo>
                          <a:pt x="2617" y="6258"/>
                        </a:lnTo>
                        <a:cubicBezTo>
                          <a:pt x="2617" y="6195"/>
                          <a:pt x="2566" y="6144"/>
                          <a:pt x="2503" y="6144"/>
                        </a:cubicBezTo>
                        <a:cubicBezTo>
                          <a:pt x="2440" y="6144"/>
                          <a:pt x="2389" y="6195"/>
                          <a:pt x="2389" y="6258"/>
                        </a:cubicBezTo>
                        <a:lnTo>
                          <a:pt x="2389" y="6372"/>
                        </a:lnTo>
                        <a:lnTo>
                          <a:pt x="2048" y="6372"/>
                        </a:lnTo>
                        <a:lnTo>
                          <a:pt x="2048" y="6258"/>
                        </a:lnTo>
                        <a:cubicBezTo>
                          <a:pt x="2048" y="6195"/>
                          <a:pt x="1997" y="6144"/>
                          <a:pt x="1934" y="6144"/>
                        </a:cubicBezTo>
                        <a:cubicBezTo>
                          <a:pt x="1871" y="6144"/>
                          <a:pt x="1820" y="6195"/>
                          <a:pt x="1820" y="6258"/>
                        </a:cubicBezTo>
                        <a:lnTo>
                          <a:pt x="1820" y="6372"/>
                        </a:lnTo>
                        <a:lnTo>
                          <a:pt x="1479" y="6372"/>
                        </a:lnTo>
                        <a:lnTo>
                          <a:pt x="1479" y="6258"/>
                        </a:lnTo>
                        <a:cubicBezTo>
                          <a:pt x="1479" y="6195"/>
                          <a:pt x="1428" y="6144"/>
                          <a:pt x="1365" y="6144"/>
                        </a:cubicBezTo>
                        <a:cubicBezTo>
                          <a:pt x="1302" y="6144"/>
                          <a:pt x="1252" y="6195"/>
                          <a:pt x="1252" y="6258"/>
                        </a:cubicBezTo>
                        <a:lnTo>
                          <a:pt x="1252" y="6372"/>
                        </a:lnTo>
                        <a:lnTo>
                          <a:pt x="910" y="6372"/>
                        </a:lnTo>
                        <a:lnTo>
                          <a:pt x="910" y="6258"/>
                        </a:lnTo>
                        <a:cubicBezTo>
                          <a:pt x="910" y="6195"/>
                          <a:pt x="859" y="6144"/>
                          <a:pt x="796" y="6144"/>
                        </a:cubicBezTo>
                        <a:cubicBezTo>
                          <a:pt x="734" y="6144"/>
                          <a:pt x="683" y="6195"/>
                          <a:pt x="683" y="6258"/>
                        </a:cubicBezTo>
                        <a:lnTo>
                          <a:pt x="683" y="6372"/>
                        </a:lnTo>
                        <a:lnTo>
                          <a:pt x="455" y="6372"/>
                        </a:lnTo>
                        <a:lnTo>
                          <a:pt x="455" y="5234"/>
                        </a:lnTo>
                        <a:lnTo>
                          <a:pt x="1263" y="523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  <p:grpSp>
              <p:nvGrpSpPr>
                <p:cNvPr id="28" name="îSlîḍè"/>
                <p:cNvGrpSpPr/>
                <p:nvPr/>
              </p:nvGrpSpPr>
              <p:grpSpPr>
                <a:xfrm>
                  <a:off x="8187076" y="4342856"/>
                  <a:ext cx="504720" cy="504720"/>
                  <a:chOff x="3909160" y="2249137"/>
                  <a:chExt cx="648072" cy="648072"/>
                </a:xfrm>
              </p:grpSpPr>
              <p:sp>
                <p:nvSpPr>
                  <p:cNvPr id="29" name="îṣľíďe"/>
                  <p:cNvSpPr/>
                  <p:nvPr/>
                </p:nvSpPr>
                <p:spPr>
                  <a:xfrm>
                    <a:off x="3909160" y="2249137"/>
                    <a:ext cx="648072" cy="648072"/>
                  </a:xfrm>
                  <a:prstGeom prst="ellipse">
                    <a:avLst/>
                  </a:prstGeom>
                  <a:solidFill>
                    <a:schemeClr val="tx1">
                      <a:lumMod val="60000"/>
                      <a:lumOff val="40000"/>
                    </a:schemeClr>
                  </a:solidFill>
                  <a:ln w="38100">
                    <a:solidFill>
                      <a:schemeClr val="bg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  <p:sp>
                <p:nvSpPr>
                  <p:cNvPr id="30" name="î$ļiḓê"/>
                  <p:cNvSpPr/>
                  <p:nvPr/>
                </p:nvSpPr>
                <p:spPr bwMode="auto">
                  <a:xfrm>
                    <a:off x="4043050" y="2390028"/>
                    <a:ext cx="380293" cy="366291"/>
                  </a:xfrm>
                  <a:custGeom>
                    <a:avLst/>
                    <a:gdLst>
                      <a:gd name="T0" fmla="*/ 3413 w 6827"/>
                      <a:gd name="T1" fmla="*/ 0 h 5912"/>
                      <a:gd name="T2" fmla="*/ 0 w 6827"/>
                      <a:gd name="T3" fmla="*/ 5912 h 5912"/>
                      <a:gd name="T4" fmla="*/ 6827 w 6827"/>
                      <a:gd name="T5" fmla="*/ 5912 h 5912"/>
                      <a:gd name="T6" fmla="*/ 3413 w 6827"/>
                      <a:gd name="T7" fmla="*/ 0 h 5912"/>
                      <a:gd name="T8" fmla="*/ 3413 w 6827"/>
                      <a:gd name="T9" fmla="*/ 972 h 5912"/>
                      <a:gd name="T10" fmla="*/ 4489 w 6827"/>
                      <a:gd name="T11" fmla="*/ 2835 h 5912"/>
                      <a:gd name="T12" fmla="*/ 2338 w 6827"/>
                      <a:gd name="T13" fmla="*/ 2835 h 5912"/>
                      <a:gd name="T14" fmla="*/ 3413 w 6827"/>
                      <a:gd name="T15" fmla="*/ 972 h 5912"/>
                      <a:gd name="T16" fmla="*/ 842 w 6827"/>
                      <a:gd name="T17" fmla="*/ 5426 h 5912"/>
                      <a:gd name="T18" fmla="*/ 1917 w 6827"/>
                      <a:gd name="T19" fmla="*/ 3564 h 5912"/>
                      <a:gd name="T20" fmla="*/ 2993 w 6827"/>
                      <a:gd name="T21" fmla="*/ 5426 h 5912"/>
                      <a:gd name="T22" fmla="*/ 842 w 6827"/>
                      <a:gd name="T23" fmla="*/ 5426 h 5912"/>
                      <a:gd name="T24" fmla="*/ 2338 w 6827"/>
                      <a:gd name="T25" fmla="*/ 3321 h 5912"/>
                      <a:gd name="T26" fmla="*/ 4489 w 6827"/>
                      <a:gd name="T27" fmla="*/ 3321 h 5912"/>
                      <a:gd name="T28" fmla="*/ 3413 w 6827"/>
                      <a:gd name="T29" fmla="*/ 5183 h 5912"/>
                      <a:gd name="T30" fmla="*/ 2338 w 6827"/>
                      <a:gd name="T31" fmla="*/ 3321 h 5912"/>
                      <a:gd name="T32" fmla="*/ 4910 w 6827"/>
                      <a:gd name="T33" fmla="*/ 3564 h 5912"/>
                      <a:gd name="T34" fmla="*/ 5985 w 6827"/>
                      <a:gd name="T35" fmla="*/ 5426 h 5912"/>
                      <a:gd name="T36" fmla="*/ 3834 w 6827"/>
                      <a:gd name="T37" fmla="*/ 5426 h 5912"/>
                      <a:gd name="T38" fmla="*/ 4910 w 6827"/>
                      <a:gd name="T39" fmla="*/ 3564 h 5912"/>
                    </a:gdLst>
                    <a:ahLst/>
                    <a:cxnLst>
                      <a:cxn ang="0">
                        <a:pos x="T0" y="T1"/>
                      </a:cxn>
                      <a:cxn ang="0">
                        <a:pos x="T2" y="T3"/>
                      </a:cxn>
                      <a:cxn ang="0">
                        <a:pos x="T4" y="T5"/>
                      </a:cxn>
                      <a:cxn ang="0">
                        <a:pos x="T6" y="T7"/>
                      </a:cxn>
                      <a:cxn ang="0">
                        <a:pos x="T8" y="T9"/>
                      </a:cxn>
                      <a:cxn ang="0">
                        <a:pos x="T10" y="T11"/>
                      </a:cxn>
                      <a:cxn ang="0">
                        <a:pos x="T12" y="T13"/>
                      </a:cxn>
                      <a:cxn ang="0">
                        <a:pos x="T14" y="T15"/>
                      </a:cxn>
                      <a:cxn ang="0">
                        <a:pos x="T16" y="T17"/>
                      </a:cxn>
                      <a:cxn ang="0">
                        <a:pos x="T18" y="T19"/>
                      </a:cxn>
                      <a:cxn ang="0">
                        <a:pos x="T20" y="T21"/>
                      </a:cxn>
                      <a:cxn ang="0">
                        <a:pos x="T22" y="T23"/>
                      </a:cxn>
                      <a:cxn ang="0">
                        <a:pos x="T24" y="T25"/>
                      </a:cxn>
                      <a:cxn ang="0">
                        <a:pos x="T26" y="T27"/>
                      </a:cxn>
                      <a:cxn ang="0">
                        <a:pos x="T28" y="T29"/>
                      </a:cxn>
                      <a:cxn ang="0">
                        <a:pos x="T30" y="T31"/>
                      </a:cxn>
                      <a:cxn ang="0">
                        <a:pos x="T32" y="T33"/>
                      </a:cxn>
                      <a:cxn ang="0">
                        <a:pos x="T34" y="T35"/>
                      </a:cxn>
                      <a:cxn ang="0">
                        <a:pos x="T36" y="T37"/>
                      </a:cxn>
                      <a:cxn ang="0">
                        <a:pos x="T38" y="T39"/>
                      </a:cxn>
                    </a:cxnLst>
                    <a:rect l="0" t="0" r="r" b="b"/>
                    <a:pathLst>
                      <a:path w="6827" h="5912">
                        <a:moveTo>
                          <a:pt x="3413" y="0"/>
                        </a:moveTo>
                        <a:lnTo>
                          <a:pt x="0" y="5912"/>
                        </a:lnTo>
                        <a:lnTo>
                          <a:pt x="6827" y="5912"/>
                        </a:lnTo>
                        <a:lnTo>
                          <a:pt x="3413" y="0"/>
                        </a:lnTo>
                        <a:close/>
                        <a:moveTo>
                          <a:pt x="3413" y="972"/>
                        </a:moveTo>
                        <a:lnTo>
                          <a:pt x="4489" y="2835"/>
                        </a:lnTo>
                        <a:lnTo>
                          <a:pt x="2338" y="2835"/>
                        </a:lnTo>
                        <a:lnTo>
                          <a:pt x="3413" y="972"/>
                        </a:lnTo>
                        <a:close/>
                        <a:moveTo>
                          <a:pt x="842" y="5426"/>
                        </a:moveTo>
                        <a:lnTo>
                          <a:pt x="1917" y="3564"/>
                        </a:lnTo>
                        <a:lnTo>
                          <a:pt x="2993" y="5426"/>
                        </a:lnTo>
                        <a:lnTo>
                          <a:pt x="842" y="5426"/>
                        </a:lnTo>
                        <a:close/>
                        <a:moveTo>
                          <a:pt x="2338" y="3321"/>
                        </a:moveTo>
                        <a:lnTo>
                          <a:pt x="4489" y="3321"/>
                        </a:lnTo>
                        <a:lnTo>
                          <a:pt x="3413" y="5183"/>
                        </a:lnTo>
                        <a:lnTo>
                          <a:pt x="2338" y="3321"/>
                        </a:lnTo>
                        <a:close/>
                        <a:moveTo>
                          <a:pt x="4910" y="3564"/>
                        </a:moveTo>
                        <a:lnTo>
                          <a:pt x="5985" y="5426"/>
                        </a:lnTo>
                        <a:lnTo>
                          <a:pt x="3834" y="5426"/>
                        </a:lnTo>
                        <a:lnTo>
                          <a:pt x="4910" y="3564"/>
                        </a:lnTo>
                        <a:close/>
                      </a:path>
                    </a:pathLst>
                  </a:custGeom>
                  <a:solidFill>
                    <a:schemeClr val="bg1"/>
                  </a:solidFill>
                  <a:ln>
                    <a:noFill/>
                  </a:ln>
                </p:spPr>
                <p:txBody>
                  <a:bodyPr anchor="ctr"/>
                  <a:lstStyle/>
                  <a:p>
                    <a:pPr algn="ctr"/>
                    <a:endParaRPr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endParaRPr>
                  </a:p>
                </p:txBody>
              </p:sp>
            </p:grpSp>
          </p:grpSp>
          <p:cxnSp>
            <p:nvCxnSpPr>
              <p:cNvPr id="25" name="直接连接符 24"/>
              <p:cNvCxnSpPr/>
              <p:nvPr/>
            </p:nvCxnSpPr>
            <p:spPr>
              <a:xfrm flipV="1">
                <a:off x="8524075" y="3189273"/>
                <a:ext cx="370467" cy="190393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直接连接符 25"/>
              <p:cNvCxnSpPr/>
              <p:nvPr/>
            </p:nvCxnSpPr>
            <p:spPr>
              <a:xfrm>
                <a:off x="8514346" y="4638462"/>
                <a:ext cx="370467" cy="190393"/>
              </a:xfrm>
              <a:prstGeom prst="line">
                <a:avLst/>
              </a:prstGeom>
              <a:ln>
                <a:solidFill>
                  <a:schemeClr val="tx1">
                    <a:lumMod val="40000"/>
                    <a:lumOff val="60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1" name="ïṧḷîḍê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22" name="ïsḷíḓé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iṡlíḍè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8" name="4023bcb6-e624-4cd7-9e38-d52d9353a69f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961136" y="1211169"/>
            <a:ext cx="10391448" cy="4842087"/>
            <a:chOff x="961137" y="1211169"/>
            <a:chExt cx="10391447" cy="4842087"/>
          </a:xfrm>
        </p:grpSpPr>
        <p:grpSp>
          <p:nvGrpSpPr>
            <p:cNvPr id="9" name="íšľîḑe" descr="VwkAAB+LCAAAAAAABADlkTFPwzAQhf/LCbZQOWkKrTcQAmUAIQXBgDJYstUaxW7kOqgo8n/Hbtw0plkYSTb7fM/33n0NXOjvigGGXBCl7zlZKyIyzQREkFHAsi7LCO64pFyuH9W2rnaAP5pO1n9553rzRsqaOa3kmpOyveKz/mPbE5dc1MK3oRmyJbLvlWLUFjmlJeu3ZVIz9dVNiF3tcM61sgMetkoQbQc2yFyCfwK8SmfIODFleyuK4LW1dfTj7bkFDOZ0Dy7mLf2sd1owqU+iF2JXx6yrgbznulN3Zyf5vY+r1dBGluiQwf+cb0jFnu1Xzq/fgCvFUHTpArd2sD0EuU1hov+LFPWRJiNGmkwF6TJAOh8x0vlUkN4ESNMRI02ngvQ6QLoYMdLF35AW5gfVpKGMVwkAAA=="/>
            <p:cNvGrpSpPr>
              <a:grpSpLocks noChangeAspect="1"/>
            </p:cNvGrpSpPr>
            <p:nvPr/>
          </p:nvGrpSpPr>
          <p:grpSpPr>
            <a:xfrm flipH="1">
              <a:off x="961137" y="1412776"/>
              <a:ext cx="4486094" cy="4499761"/>
              <a:chOff x="3594100" y="784393"/>
              <a:chExt cx="5867400" cy="5885266"/>
            </a:xfrm>
          </p:grpSpPr>
          <p:grpSp>
            <p:nvGrpSpPr>
              <p:cNvPr id="43" name="iṣḻîḓe"/>
              <p:cNvGrpSpPr/>
              <p:nvPr/>
            </p:nvGrpSpPr>
            <p:grpSpPr>
              <a:xfrm>
                <a:off x="5444067" y="784393"/>
                <a:ext cx="929911" cy="296738"/>
                <a:chOff x="6735567" y="1185182"/>
                <a:chExt cx="888842" cy="283633"/>
              </a:xfrm>
            </p:grpSpPr>
            <p:sp>
              <p:nvSpPr>
                <p:cNvPr id="61" name="ísļíḍé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77500" lnSpcReduction="20000"/>
                </a:bodyPr>
                <a:lstStyle/>
                <a:p>
                  <a:pPr lvl="0" algn="ctr" defTabSz="914400">
                    <a:defRPr/>
                  </a:pPr>
                  <a:r>
                    <a:rPr lang="zh-CN" altLang="en-US" sz="14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2" name="ï$ľïde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4" name="íṧļíḓe"/>
              <p:cNvGrpSpPr/>
              <p:nvPr/>
            </p:nvGrpSpPr>
            <p:grpSpPr>
              <a:xfrm>
                <a:off x="5444067" y="1266829"/>
                <a:ext cx="929911" cy="296738"/>
                <a:chOff x="6735567" y="1185182"/>
                <a:chExt cx="888842" cy="283633"/>
              </a:xfrm>
              <a:solidFill>
                <a:srgbClr val="028566"/>
              </a:solidFill>
            </p:grpSpPr>
            <p:sp>
              <p:nvSpPr>
                <p:cNvPr id="59" name="iṧḷïḋè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77500" lnSpcReduction="20000"/>
                </a:bodyPr>
                <a:lstStyle/>
                <a:p>
                  <a:pPr lvl="0" algn="ctr" defTabSz="914400">
                    <a:defRPr/>
                  </a:pPr>
                  <a:r>
                    <a:rPr lang="zh-CN" altLang="en-US" sz="14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0" name="iṧ1ïḋê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5" name="i$ľiďè"/>
              <p:cNvGrpSpPr/>
              <p:nvPr/>
            </p:nvGrpSpPr>
            <p:grpSpPr>
              <a:xfrm>
                <a:off x="5444067" y="1749265"/>
                <a:ext cx="929911" cy="296738"/>
                <a:chOff x="6735567" y="1185182"/>
                <a:chExt cx="888842" cy="283633"/>
              </a:xfrm>
              <a:solidFill>
                <a:srgbClr val="33AD64"/>
              </a:solidFill>
            </p:grpSpPr>
            <p:sp>
              <p:nvSpPr>
                <p:cNvPr id="57" name="íṩlîḋè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77500" lnSpcReduction="20000"/>
                </a:bodyPr>
                <a:lstStyle/>
                <a:p>
                  <a:pPr algn="ctr" defTabSz="914400"/>
                  <a:r>
                    <a:rPr lang="zh-CN" altLang="en-US" sz="14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8" name="íṣ1iḓé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3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6" name="iṧḷîḑê"/>
              <p:cNvGrpSpPr/>
              <p:nvPr/>
            </p:nvGrpSpPr>
            <p:grpSpPr>
              <a:xfrm>
                <a:off x="5444067" y="2240704"/>
                <a:ext cx="929911" cy="296738"/>
                <a:chOff x="6735567" y="1185182"/>
                <a:chExt cx="888842" cy="283633"/>
              </a:xfrm>
              <a:solidFill>
                <a:srgbClr val="8ABC1F"/>
              </a:solidFill>
            </p:grpSpPr>
            <p:sp>
              <p:nvSpPr>
                <p:cNvPr id="55" name="iṧļiďe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92500" lnSpcReduction="20000"/>
                </a:bodyPr>
                <a:lstStyle/>
                <a:p>
                  <a:pPr algn="ctr" defTabSz="914400">
                    <a:defRPr/>
                  </a:pPr>
                  <a:r>
                    <a:rPr lang="zh-CN" altLang="en-US" sz="12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6" name="íŝḻiḍé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4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7" name="íṩḷîḋé"/>
              <p:cNvGrpSpPr/>
              <p:nvPr/>
            </p:nvGrpSpPr>
            <p:grpSpPr>
              <a:xfrm>
                <a:off x="5444067" y="2742266"/>
                <a:ext cx="929911" cy="296738"/>
                <a:chOff x="6735567" y="1185182"/>
                <a:chExt cx="888842" cy="283633"/>
              </a:xfrm>
              <a:solidFill>
                <a:srgbClr val="CBD504"/>
              </a:solidFill>
            </p:grpSpPr>
            <p:sp>
              <p:nvSpPr>
                <p:cNvPr id="53" name="îsļiḍé"/>
                <p:cNvSpPr/>
                <p:nvPr/>
              </p:nvSpPr>
              <p:spPr>
                <a:xfrm>
                  <a:off x="6735567" y="1185182"/>
                  <a:ext cx="779647" cy="283633"/>
                </a:xfrm>
                <a:prstGeom prst="rect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none" anchor="ctr">
                  <a:normAutofit fontScale="92500" lnSpcReduction="20000"/>
                </a:bodyPr>
                <a:lstStyle/>
                <a:p>
                  <a:pPr marL="0" marR="0" lvl="0" indent="0" algn="ctr" defTabSz="914400" rtl="0" eaLnBrk="1" fontAlgn="auto" latinLnBrk="0" hangingPunct="1">
                    <a:buClrTx/>
                    <a:buSzTx/>
                    <a:buFontTx/>
                    <a:buNone/>
                    <a:defRPr/>
                  </a:pPr>
                  <a:r>
                    <a:rPr lang="zh-CN" altLang="en-US" sz="12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关键词</a:t>
                  </a:r>
                  <a:endParaRPr lang="zh-CN" altLang="en-US" sz="12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4" name="ïṥḻïďê"/>
                <p:cNvSpPr/>
                <p:nvPr/>
              </p:nvSpPr>
              <p:spPr>
                <a:xfrm rot="5400000">
                  <a:off x="7448550" y="1245582"/>
                  <a:ext cx="188885" cy="162832"/>
                </a:xfrm>
                <a:prstGeom prst="triangl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48" name="iś1ïḍé"/>
              <p:cNvSpPr/>
              <p:nvPr/>
            </p:nvSpPr>
            <p:spPr>
              <a:xfrm>
                <a:off x="3594100" y="802259"/>
                <a:ext cx="5867400" cy="5867400"/>
              </a:xfrm>
              <a:prstGeom prst="blockArc">
                <a:avLst>
                  <a:gd name="adj1" fmla="val 16200000"/>
                  <a:gd name="adj2" fmla="val 9828000"/>
                  <a:gd name="adj3" fmla="val 5067"/>
                </a:avLst>
              </a:prstGeom>
              <a:solidFill>
                <a:schemeClr val="accent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is1iḓè"/>
              <p:cNvSpPr/>
              <p:nvPr/>
            </p:nvSpPr>
            <p:spPr>
              <a:xfrm>
                <a:off x="4083050" y="1291209"/>
                <a:ext cx="4889500" cy="4889500"/>
              </a:xfrm>
              <a:prstGeom prst="blockArc">
                <a:avLst>
                  <a:gd name="adj1" fmla="val 16200000"/>
                  <a:gd name="adj2" fmla="val 9180000"/>
                  <a:gd name="adj3" fmla="val 6000"/>
                </a:avLst>
              </a:prstGeom>
              <a:solidFill>
                <a:schemeClr val="accent2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ïSḷiḍè"/>
              <p:cNvSpPr/>
              <p:nvPr/>
            </p:nvSpPr>
            <p:spPr>
              <a:xfrm>
                <a:off x="4572000" y="1780159"/>
                <a:ext cx="3911600" cy="3911600"/>
              </a:xfrm>
              <a:prstGeom prst="blockArc">
                <a:avLst>
                  <a:gd name="adj1" fmla="val 16200000"/>
                  <a:gd name="adj2" fmla="val 7560000"/>
                  <a:gd name="adj3" fmla="val 7146"/>
                </a:avLst>
              </a:prstGeom>
              <a:solidFill>
                <a:schemeClr val="accent3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ïś1îde"/>
              <p:cNvSpPr/>
              <p:nvPr/>
            </p:nvSpPr>
            <p:spPr>
              <a:xfrm>
                <a:off x="5060950" y="2269109"/>
                <a:ext cx="2933700" cy="2933700"/>
              </a:xfrm>
              <a:prstGeom prst="blockArc">
                <a:avLst>
                  <a:gd name="adj1" fmla="val 16200000"/>
                  <a:gd name="adj2" fmla="val 5940000"/>
                  <a:gd name="adj3" fmla="val 9000"/>
                </a:avLst>
              </a:prstGeom>
              <a:solidFill>
                <a:schemeClr val="accent4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ïs1íḋe"/>
              <p:cNvSpPr/>
              <p:nvPr/>
            </p:nvSpPr>
            <p:spPr>
              <a:xfrm>
                <a:off x="5549900" y="2758059"/>
                <a:ext cx="1955800" cy="1955800"/>
              </a:xfrm>
              <a:prstGeom prst="blockArc">
                <a:avLst>
                  <a:gd name="adj1" fmla="val 16200000"/>
                  <a:gd name="adj2" fmla="val 4320000"/>
                  <a:gd name="adj3" fmla="val 12000"/>
                </a:avLst>
              </a:prstGeom>
              <a:solidFill>
                <a:schemeClr val="accent5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íSľïḍé"/>
            <p:cNvGrpSpPr/>
            <p:nvPr/>
          </p:nvGrpSpPr>
          <p:grpSpPr>
            <a:xfrm>
              <a:off x="5980220" y="1211169"/>
              <a:ext cx="3323619" cy="908538"/>
              <a:chOff x="858142" y="1921024"/>
              <a:chExt cx="3323619" cy="908538"/>
            </a:xfrm>
          </p:grpSpPr>
          <p:sp>
            <p:nvSpPr>
              <p:cNvPr id="38" name="îśḻîďé"/>
              <p:cNvSpPr/>
              <p:nvPr/>
            </p:nvSpPr>
            <p:spPr bwMode="auto">
              <a:xfrm>
                <a:off x="1539665" y="2272163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ïṩlídè"/>
              <p:cNvSpPr txBox="1"/>
              <p:nvPr/>
            </p:nvSpPr>
            <p:spPr bwMode="auto">
              <a:xfrm>
                <a:off x="1539665" y="1921024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40" name="ïş1ïďê"/>
              <p:cNvGrpSpPr/>
              <p:nvPr/>
            </p:nvGrpSpPr>
            <p:grpSpPr>
              <a:xfrm>
                <a:off x="858142" y="1983922"/>
                <a:ext cx="504056" cy="504056"/>
                <a:chOff x="858142" y="1983922"/>
                <a:chExt cx="504056" cy="504056"/>
              </a:xfrm>
            </p:grpSpPr>
            <p:sp>
              <p:nvSpPr>
                <p:cNvPr id="41" name="íṡliḍè"/>
                <p:cNvSpPr/>
                <p:nvPr/>
              </p:nvSpPr>
              <p:spPr>
                <a:xfrm>
                  <a:off x="858142" y="1983922"/>
                  <a:ext cx="504056" cy="504056"/>
                </a:xfrm>
                <a:prstGeom prst="ellipse">
                  <a:avLst/>
                </a:prstGeom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" name="ïš1íḓé"/>
                <p:cNvSpPr/>
                <p:nvPr/>
              </p:nvSpPr>
              <p:spPr bwMode="auto">
                <a:xfrm>
                  <a:off x="954641" y="2087623"/>
                  <a:ext cx="311058" cy="296654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1" name="iŝlîďe"/>
            <p:cNvGrpSpPr/>
            <p:nvPr/>
          </p:nvGrpSpPr>
          <p:grpSpPr>
            <a:xfrm>
              <a:off x="7545530" y="2222837"/>
              <a:ext cx="3323619" cy="908538"/>
              <a:chOff x="4503693" y="1921024"/>
              <a:chExt cx="3323619" cy="908538"/>
            </a:xfrm>
          </p:grpSpPr>
          <p:sp>
            <p:nvSpPr>
              <p:cNvPr id="33" name="ïṩlïdè"/>
              <p:cNvSpPr/>
              <p:nvPr/>
            </p:nvSpPr>
            <p:spPr bwMode="auto">
              <a:xfrm>
                <a:off x="5185216" y="2272163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íṣḻïḍé"/>
              <p:cNvSpPr txBox="1"/>
              <p:nvPr/>
            </p:nvSpPr>
            <p:spPr bwMode="auto">
              <a:xfrm>
                <a:off x="5185216" y="1921024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5" name="ïśḻiḑê"/>
              <p:cNvGrpSpPr/>
              <p:nvPr/>
            </p:nvGrpSpPr>
            <p:grpSpPr>
              <a:xfrm>
                <a:off x="4503693" y="1983922"/>
                <a:ext cx="504056" cy="504056"/>
                <a:chOff x="4503693" y="1983922"/>
                <a:chExt cx="504056" cy="504056"/>
              </a:xfrm>
            </p:grpSpPr>
            <p:sp>
              <p:nvSpPr>
                <p:cNvPr id="36" name="îs1idê"/>
                <p:cNvSpPr/>
                <p:nvPr/>
              </p:nvSpPr>
              <p:spPr>
                <a:xfrm>
                  <a:off x="4503693" y="1983922"/>
                  <a:ext cx="504056" cy="504056"/>
                </a:xfrm>
                <a:prstGeom prst="ellipse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" name="iṣlïḋé"/>
                <p:cNvSpPr/>
                <p:nvPr/>
              </p:nvSpPr>
              <p:spPr bwMode="auto">
                <a:xfrm>
                  <a:off x="4600192" y="2080675"/>
                  <a:ext cx="311058" cy="310551"/>
                </a:xfrm>
                <a:custGeom>
                  <a:avLst/>
                  <a:gdLst>
                    <a:gd name="connsiteX0" fmla="*/ 139649 w 606580"/>
                    <a:gd name="connsiteY0" fmla="*/ 323260 h 605592"/>
                    <a:gd name="connsiteX1" fmla="*/ 274852 w 606580"/>
                    <a:gd name="connsiteY1" fmla="*/ 323260 h 605592"/>
                    <a:gd name="connsiteX2" fmla="*/ 274852 w 606580"/>
                    <a:gd name="connsiteY2" fmla="*/ 349440 h 605592"/>
                    <a:gd name="connsiteX3" fmla="*/ 139649 w 606580"/>
                    <a:gd name="connsiteY3" fmla="*/ 349440 h 605592"/>
                    <a:gd name="connsiteX4" fmla="*/ 66294 w 606580"/>
                    <a:gd name="connsiteY4" fmla="*/ 26233 h 605592"/>
                    <a:gd name="connsiteX5" fmla="*/ 66294 w 606580"/>
                    <a:gd name="connsiteY5" fmla="*/ 375703 h 605592"/>
                    <a:gd name="connsiteX6" fmla="*/ 540286 w 606580"/>
                    <a:gd name="connsiteY6" fmla="*/ 375703 h 605592"/>
                    <a:gd name="connsiteX7" fmla="*/ 540286 w 606580"/>
                    <a:gd name="connsiteY7" fmla="*/ 26233 h 605592"/>
                    <a:gd name="connsiteX8" fmla="*/ 39925 w 606580"/>
                    <a:gd name="connsiteY8" fmla="*/ 0 h 605592"/>
                    <a:gd name="connsiteX9" fmla="*/ 566655 w 606580"/>
                    <a:gd name="connsiteY9" fmla="*/ 0 h 605592"/>
                    <a:gd name="connsiteX10" fmla="*/ 566655 w 606580"/>
                    <a:gd name="connsiteY10" fmla="*/ 375703 h 605592"/>
                    <a:gd name="connsiteX11" fmla="*/ 606580 w 606580"/>
                    <a:gd name="connsiteY11" fmla="*/ 375703 h 605592"/>
                    <a:gd name="connsiteX12" fmla="*/ 606580 w 606580"/>
                    <a:gd name="connsiteY12" fmla="*/ 401936 h 605592"/>
                    <a:gd name="connsiteX13" fmla="*/ 373716 w 606580"/>
                    <a:gd name="connsiteY13" fmla="*/ 401936 h 605592"/>
                    <a:gd name="connsiteX14" fmla="*/ 413269 w 606580"/>
                    <a:gd name="connsiteY14" fmla="*/ 600587 h 605592"/>
                    <a:gd name="connsiteX15" fmla="*/ 387364 w 606580"/>
                    <a:gd name="connsiteY15" fmla="*/ 605592 h 605592"/>
                    <a:gd name="connsiteX16" fmla="*/ 346790 w 606580"/>
                    <a:gd name="connsiteY16" fmla="*/ 401936 h 605592"/>
                    <a:gd name="connsiteX17" fmla="*/ 316521 w 606580"/>
                    <a:gd name="connsiteY17" fmla="*/ 401936 h 605592"/>
                    <a:gd name="connsiteX18" fmla="*/ 316521 w 606580"/>
                    <a:gd name="connsiteY18" fmla="*/ 551828 h 605592"/>
                    <a:gd name="connsiteX19" fmla="*/ 290059 w 606580"/>
                    <a:gd name="connsiteY19" fmla="*/ 551828 h 605592"/>
                    <a:gd name="connsiteX20" fmla="*/ 290059 w 606580"/>
                    <a:gd name="connsiteY20" fmla="*/ 401936 h 605592"/>
                    <a:gd name="connsiteX21" fmla="*/ 247163 w 606580"/>
                    <a:gd name="connsiteY21" fmla="*/ 401936 h 605592"/>
                    <a:gd name="connsiteX22" fmla="*/ 206588 w 606580"/>
                    <a:gd name="connsiteY22" fmla="*/ 605592 h 605592"/>
                    <a:gd name="connsiteX23" fmla="*/ 180591 w 606580"/>
                    <a:gd name="connsiteY23" fmla="*/ 600494 h 605592"/>
                    <a:gd name="connsiteX24" fmla="*/ 220237 w 606580"/>
                    <a:gd name="connsiteY24" fmla="*/ 401936 h 605592"/>
                    <a:gd name="connsiteX25" fmla="*/ 0 w 606580"/>
                    <a:gd name="connsiteY25" fmla="*/ 401936 h 605592"/>
                    <a:gd name="connsiteX26" fmla="*/ 0 w 606580"/>
                    <a:gd name="connsiteY26" fmla="*/ 375703 h 605592"/>
                    <a:gd name="connsiteX27" fmla="*/ 39925 w 606580"/>
                    <a:gd name="connsiteY27" fmla="*/ 375703 h 60559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</a:cxnLst>
                  <a:rect l="l" t="t" r="r" b="b"/>
                  <a:pathLst>
                    <a:path w="606580" h="605592">
                      <a:moveTo>
                        <a:pt x="139649" y="323260"/>
                      </a:moveTo>
                      <a:lnTo>
                        <a:pt x="274852" y="323260"/>
                      </a:lnTo>
                      <a:lnTo>
                        <a:pt x="274852" y="349440"/>
                      </a:lnTo>
                      <a:lnTo>
                        <a:pt x="139649" y="349440"/>
                      </a:lnTo>
                      <a:close/>
                      <a:moveTo>
                        <a:pt x="66294" y="26233"/>
                      </a:moveTo>
                      <a:lnTo>
                        <a:pt x="66294" y="375703"/>
                      </a:lnTo>
                      <a:lnTo>
                        <a:pt x="540286" y="375703"/>
                      </a:lnTo>
                      <a:lnTo>
                        <a:pt x="540286" y="26233"/>
                      </a:lnTo>
                      <a:close/>
                      <a:moveTo>
                        <a:pt x="39925" y="0"/>
                      </a:moveTo>
                      <a:lnTo>
                        <a:pt x="566655" y="0"/>
                      </a:lnTo>
                      <a:lnTo>
                        <a:pt x="566655" y="375703"/>
                      </a:lnTo>
                      <a:lnTo>
                        <a:pt x="606580" y="375703"/>
                      </a:lnTo>
                      <a:lnTo>
                        <a:pt x="606580" y="401936"/>
                      </a:lnTo>
                      <a:lnTo>
                        <a:pt x="373716" y="401936"/>
                      </a:lnTo>
                      <a:lnTo>
                        <a:pt x="413269" y="600587"/>
                      </a:lnTo>
                      <a:lnTo>
                        <a:pt x="387364" y="605592"/>
                      </a:lnTo>
                      <a:lnTo>
                        <a:pt x="346790" y="401936"/>
                      </a:lnTo>
                      <a:lnTo>
                        <a:pt x="316521" y="401936"/>
                      </a:lnTo>
                      <a:lnTo>
                        <a:pt x="316521" y="551828"/>
                      </a:lnTo>
                      <a:lnTo>
                        <a:pt x="290059" y="551828"/>
                      </a:lnTo>
                      <a:lnTo>
                        <a:pt x="290059" y="401936"/>
                      </a:lnTo>
                      <a:lnTo>
                        <a:pt x="247163" y="401936"/>
                      </a:lnTo>
                      <a:lnTo>
                        <a:pt x="206588" y="605592"/>
                      </a:lnTo>
                      <a:lnTo>
                        <a:pt x="180591" y="600494"/>
                      </a:lnTo>
                      <a:lnTo>
                        <a:pt x="220237" y="401936"/>
                      </a:lnTo>
                      <a:lnTo>
                        <a:pt x="0" y="401936"/>
                      </a:lnTo>
                      <a:lnTo>
                        <a:pt x="0" y="375703"/>
                      </a:lnTo>
                      <a:lnTo>
                        <a:pt x="39925" y="375703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2" name="îṥ1iḍe"/>
            <p:cNvGrpSpPr/>
            <p:nvPr/>
          </p:nvGrpSpPr>
          <p:grpSpPr>
            <a:xfrm>
              <a:off x="5980220" y="5144718"/>
              <a:ext cx="3323619" cy="908538"/>
              <a:chOff x="8149244" y="1921024"/>
              <a:chExt cx="3323619" cy="908538"/>
            </a:xfrm>
          </p:grpSpPr>
          <p:sp>
            <p:nvSpPr>
              <p:cNvPr id="28" name="ïṧḷîḑè"/>
              <p:cNvSpPr/>
              <p:nvPr/>
            </p:nvSpPr>
            <p:spPr bwMode="auto">
              <a:xfrm>
                <a:off x="8830767" y="2272163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ïśľiḓè"/>
              <p:cNvSpPr txBox="1"/>
              <p:nvPr/>
            </p:nvSpPr>
            <p:spPr bwMode="auto">
              <a:xfrm>
                <a:off x="8830767" y="1921024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0" name="íšľidé"/>
              <p:cNvGrpSpPr/>
              <p:nvPr/>
            </p:nvGrpSpPr>
            <p:grpSpPr>
              <a:xfrm>
                <a:off x="8149244" y="1983922"/>
                <a:ext cx="504056" cy="504056"/>
                <a:chOff x="8149244" y="1983922"/>
                <a:chExt cx="504056" cy="504056"/>
              </a:xfrm>
            </p:grpSpPr>
            <p:sp>
              <p:nvSpPr>
                <p:cNvPr id="31" name="íşľïďè"/>
                <p:cNvSpPr/>
                <p:nvPr/>
              </p:nvSpPr>
              <p:spPr>
                <a:xfrm>
                  <a:off x="8149244" y="1983922"/>
                  <a:ext cx="504056" cy="504056"/>
                </a:xfrm>
                <a:prstGeom prst="ellipse">
                  <a:avLst/>
                </a:prstGeom>
                <a:solidFill>
                  <a:schemeClr val="accent5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" name="íṩḻîḑè"/>
                <p:cNvSpPr/>
                <p:nvPr/>
              </p:nvSpPr>
              <p:spPr bwMode="auto">
                <a:xfrm>
                  <a:off x="8245743" y="2080659"/>
                  <a:ext cx="311058" cy="310581"/>
                </a:xfrm>
                <a:custGeom>
                  <a:avLst/>
                  <a:gdLst>
                    <a:gd name="connsiteX0" fmla="*/ 424725 w 607004"/>
                    <a:gd name="connsiteY0" fmla="*/ 67461 h 606075"/>
                    <a:gd name="connsiteX1" fmla="*/ 522693 w 607004"/>
                    <a:gd name="connsiteY1" fmla="*/ 67461 h 606075"/>
                    <a:gd name="connsiteX2" fmla="*/ 539544 w 607004"/>
                    <a:gd name="connsiteY2" fmla="*/ 84287 h 606075"/>
                    <a:gd name="connsiteX3" fmla="*/ 539544 w 607004"/>
                    <a:gd name="connsiteY3" fmla="*/ 182109 h 606075"/>
                    <a:gd name="connsiteX4" fmla="*/ 522693 w 607004"/>
                    <a:gd name="connsiteY4" fmla="*/ 198935 h 606075"/>
                    <a:gd name="connsiteX5" fmla="*/ 505843 w 607004"/>
                    <a:gd name="connsiteY5" fmla="*/ 182109 h 606075"/>
                    <a:gd name="connsiteX6" fmla="*/ 505843 w 607004"/>
                    <a:gd name="connsiteY6" fmla="*/ 124830 h 606075"/>
                    <a:gd name="connsiteX7" fmla="*/ 332046 w 607004"/>
                    <a:gd name="connsiteY7" fmla="*/ 298457 h 606075"/>
                    <a:gd name="connsiteX8" fmla="*/ 308204 w 607004"/>
                    <a:gd name="connsiteY8" fmla="*/ 298457 h 606075"/>
                    <a:gd name="connsiteX9" fmla="*/ 233450 w 607004"/>
                    <a:gd name="connsiteY9" fmla="*/ 223905 h 606075"/>
                    <a:gd name="connsiteX10" fmla="*/ 96134 w 607004"/>
                    <a:gd name="connsiteY10" fmla="*/ 361017 h 606075"/>
                    <a:gd name="connsiteX11" fmla="*/ 72381 w 607004"/>
                    <a:gd name="connsiteY11" fmla="*/ 361106 h 606075"/>
                    <a:gd name="connsiteX12" fmla="*/ 72381 w 607004"/>
                    <a:gd name="connsiteY12" fmla="*/ 337210 h 606075"/>
                    <a:gd name="connsiteX13" fmla="*/ 221529 w 607004"/>
                    <a:gd name="connsiteY13" fmla="*/ 188105 h 606075"/>
                    <a:gd name="connsiteX14" fmla="*/ 245461 w 607004"/>
                    <a:gd name="connsiteY14" fmla="*/ 188105 h 606075"/>
                    <a:gd name="connsiteX15" fmla="*/ 320125 w 607004"/>
                    <a:gd name="connsiteY15" fmla="*/ 262658 h 606075"/>
                    <a:gd name="connsiteX16" fmla="*/ 481911 w 607004"/>
                    <a:gd name="connsiteY16" fmla="*/ 101113 h 606075"/>
                    <a:gd name="connsiteX17" fmla="*/ 424725 w 607004"/>
                    <a:gd name="connsiteY17" fmla="*/ 101113 h 606075"/>
                    <a:gd name="connsiteX18" fmla="*/ 407875 w 607004"/>
                    <a:gd name="connsiteY18" fmla="*/ 84287 h 606075"/>
                    <a:gd name="connsiteX19" fmla="*/ 424725 w 607004"/>
                    <a:gd name="connsiteY19" fmla="*/ 67461 h 606075"/>
                    <a:gd name="connsiteX20" fmla="*/ 33697 w 607004"/>
                    <a:gd name="connsiteY20" fmla="*/ 33647 h 606075"/>
                    <a:gd name="connsiteX21" fmla="*/ 33697 w 607004"/>
                    <a:gd name="connsiteY21" fmla="*/ 399644 h 606075"/>
                    <a:gd name="connsiteX22" fmla="*/ 573307 w 607004"/>
                    <a:gd name="connsiteY22" fmla="*/ 399644 h 606075"/>
                    <a:gd name="connsiteX23" fmla="*/ 573307 w 607004"/>
                    <a:gd name="connsiteY23" fmla="*/ 33647 h 606075"/>
                    <a:gd name="connsiteX24" fmla="*/ 16849 w 607004"/>
                    <a:gd name="connsiteY24" fmla="*/ 0 h 606075"/>
                    <a:gd name="connsiteX25" fmla="*/ 590155 w 607004"/>
                    <a:gd name="connsiteY25" fmla="*/ 0 h 606075"/>
                    <a:gd name="connsiteX26" fmla="*/ 607004 w 607004"/>
                    <a:gd name="connsiteY26" fmla="*/ 16823 h 606075"/>
                    <a:gd name="connsiteX27" fmla="*/ 607004 w 607004"/>
                    <a:gd name="connsiteY27" fmla="*/ 416468 h 606075"/>
                    <a:gd name="connsiteX28" fmla="*/ 590155 w 607004"/>
                    <a:gd name="connsiteY28" fmla="*/ 433291 h 606075"/>
                    <a:gd name="connsiteX29" fmla="*/ 320396 w 607004"/>
                    <a:gd name="connsiteY29" fmla="*/ 433291 h 606075"/>
                    <a:gd name="connsiteX30" fmla="*/ 320396 w 607004"/>
                    <a:gd name="connsiteY30" fmla="*/ 503448 h 606075"/>
                    <a:gd name="connsiteX31" fmla="*/ 456441 w 607004"/>
                    <a:gd name="connsiteY31" fmla="*/ 577990 h 606075"/>
                    <a:gd name="connsiteX32" fmla="*/ 455276 w 607004"/>
                    <a:gd name="connsiteY32" fmla="*/ 601704 h 606075"/>
                    <a:gd name="connsiteX33" fmla="*/ 431526 w 607004"/>
                    <a:gd name="connsiteY33" fmla="*/ 600540 h 606075"/>
                    <a:gd name="connsiteX34" fmla="*/ 320396 w 607004"/>
                    <a:gd name="connsiteY34" fmla="*/ 537184 h 606075"/>
                    <a:gd name="connsiteX35" fmla="*/ 320396 w 607004"/>
                    <a:gd name="connsiteY35" fmla="*/ 589175 h 606075"/>
                    <a:gd name="connsiteX36" fmla="*/ 303547 w 607004"/>
                    <a:gd name="connsiteY36" fmla="*/ 605999 h 606075"/>
                    <a:gd name="connsiteX37" fmla="*/ 286698 w 607004"/>
                    <a:gd name="connsiteY37" fmla="*/ 589175 h 606075"/>
                    <a:gd name="connsiteX38" fmla="*/ 286698 w 607004"/>
                    <a:gd name="connsiteY38" fmla="*/ 537184 h 606075"/>
                    <a:gd name="connsiteX39" fmla="*/ 175568 w 607004"/>
                    <a:gd name="connsiteY39" fmla="*/ 600540 h 606075"/>
                    <a:gd name="connsiteX40" fmla="*/ 151729 w 607004"/>
                    <a:gd name="connsiteY40" fmla="*/ 601704 h 606075"/>
                    <a:gd name="connsiteX41" fmla="*/ 150564 w 607004"/>
                    <a:gd name="connsiteY41" fmla="*/ 577990 h 606075"/>
                    <a:gd name="connsiteX42" fmla="*/ 286698 w 607004"/>
                    <a:gd name="connsiteY42" fmla="*/ 503448 h 606075"/>
                    <a:gd name="connsiteX43" fmla="*/ 286698 w 607004"/>
                    <a:gd name="connsiteY43" fmla="*/ 433291 h 606075"/>
                    <a:gd name="connsiteX44" fmla="*/ 16849 w 607004"/>
                    <a:gd name="connsiteY44" fmla="*/ 433291 h 606075"/>
                    <a:gd name="connsiteX45" fmla="*/ 0 w 607004"/>
                    <a:gd name="connsiteY45" fmla="*/ 416468 h 606075"/>
                    <a:gd name="connsiteX46" fmla="*/ 0 w 607004"/>
                    <a:gd name="connsiteY46" fmla="*/ 16823 h 606075"/>
                    <a:gd name="connsiteX47" fmla="*/ 16849 w 607004"/>
                    <a:gd name="connsiteY47" fmla="*/ 0 h 60607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</a:cxnLst>
                  <a:rect l="l" t="t" r="r" b="b"/>
                  <a:pathLst>
                    <a:path w="607004" h="606075">
                      <a:moveTo>
                        <a:pt x="424725" y="67461"/>
                      </a:moveTo>
                      <a:lnTo>
                        <a:pt x="522693" y="67461"/>
                      </a:lnTo>
                      <a:cubicBezTo>
                        <a:pt x="532015" y="67461"/>
                        <a:pt x="539544" y="74979"/>
                        <a:pt x="539544" y="84287"/>
                      </a:cubicBezTo>
                      <a:lnTo>
                        <a:pt x="539544" y="182109"/>
                      </a:lnTo>
                      <a:cubicBezTo>
                        <a:pt x="539544" y="191417"/>
                        <a:pt x="532015" y="198935"/>
                        <a:pt x="522693" y="198935"/>
                      </a:cubicBezTo>
                      <a:cubicBezTo>
                        <a:pt x="513372" y="198935"/>
                        <a:pt x="505843" y="191417"/>
                        <a:pt x="505843" y="182109"/>
                      </a:cubicBezTo>
                      <a:lnTo>
                        <a:pt x="505843" y="124830"/>
                      </a:lnTo>
                      <a:lnTo>
                        <a:pt x="332046" y="298457"/>
                      </a:lnTo>
                      <a:cubicBezTo>
                        <a:pt x="325772" y="304811"/>
                        <a:pt x="314478" y="304811"/>
                        <a:pt x="308204" y="298457"/>
                      </a:cubicBezTo>
                      <a:lnTo>
                        <a:pt x="233450" y="223905"/>
                      </a:lnTo>
                      <a:lnTo>
                        <a:pt x="96134" y="361017"/>
                      </a:lnTo>
                      <a:cubicBezTo>
                        <a:pt x="92907" y="364328"/>
                        <a:pt x="80717" y="369340"/>
                        <a:pt x="72381" y="361106"/>
                      </a:cubicBezTo>
                      <a:cubicBezTo>
                        <a:pt x="65838" y="354394"/>
                        <a:pt x="65838" y="343833"/>
                        <a:pt x="72381" y="337210"/>
                      </a:cubicBezTo>
                      <a:lnTo>
                        <a:pt x="221529" y="188105"/>
                      </a:lnTo>
                      <a:cubicBezTo>
                        <a:pt x="227893" y="181751"/>
                        <a:pt x="239097" y="181751"/>
                        <a:pt x="245461" y="188105"/>
                      </a:cubicBezTo>
                      <a:lnTo>
                        <a:pt x="320125" y="262658"/>
                      </a:lnTo>
                      <a:lnTo>
                        <a:pt x="481911" y="101113"/>
                      </a:lnTo>
                      <a:lnTo>
                        <a:pt x="424725" y="101113"/>
                      </a:lnTo>
                      <a:cubicBezTo>
                        <a:pt x="415404" y="101113"/>
                        <a:pt x="407875" y="93595"/>
                        <a:pt x="407875" y="84287"/>
                      </a:cubicBezTo>
                      <a:cubicBezTo>
                        <a:pt x="407875" y="74979"/>
                        <a:pt x="415404" y="67461"/>
                        <a:pt x="424725" y="67461"/>
                      </a:cubicBezTo>
                      <a:close/>
                      <a:moveTo>
                        <a:pt x="33697" y="33647"/>
                      </a:moveTo>
                      <a:lnTo>
                        <a:pt x="33697" y="399644"/>
                      </a:lnTo>
                      <a:lnTo>
                        <a:pt x="573307" y="399644"/>
                      </a:lnTo>
                      <a:lnTo>
                        <a:pt x="573307" y="33647"/>
                      </a:lnTo>
                      <a:close/>
                      <a:moveTo>
                        <a:pt x="16849" y="0"/>
                      </a:moveTo>
                      <a:lnTo>
                        <a:pt x="590155" y="0"/>
                      </a:lnTo>
                      <a:cubicBezTo>
                        <a:pt x="599476" y="0"/>
                        <a:pt x="607004" y="7517"/>
                        <a:pt x="607004" y="16823"/>
                      </a:cubicBezTo>
                      <a:lnTo>
                        <a:pt x="607004" y="416468"/>
                      </a:lnTo>
                      <a:cubicBezTo>
                        <a:pt x="607004" y="425774"/>
                        <a:pt x="599476" y="433291"/>
                        <a:pt x="590155" y="433291"/>
                      </a:cubicBezTo>
                      <a:lnTo>
                        <a:pt x="320396" y="433291"/>
                      </a:lnTo>
                      <a:lnTo>
                        <a:pt x="320396" y="503448"/>
                      </a:lnTo>
                      <a:cubicBezTo>
                        <a:pt x="369598" y="508191"/>
                        <a:pt x="416290" y="533694"/>
                        <a:pt x="456441" y="577990"/>
                      </a:cubicBezTo>
                      <a:cubicBezTo>
                        <a:pt x="462714" y="584791"/>
                        <a:pt x="462176" y="595529"/>
                        <a:pt x="455276" y="601704"/>
                      </a:cubicBezTo>
                      <a:cubicBezTo>
                        <a:pt x="448375" y="607968"/>
                        <a:pt x="437710" y="607431"/>
                        <a:pt x="431526" y="600540"/>
                      </a:cubicBezTo>
                      <a:cubicBezTo>
                        <a:pt x="398008" y="563672"/>
                        <a:pt x="359919" y="541927"/>
                        <a:pt x="320396" y="537184"/>
                      </a:cubicBezTo>
                      <a:lnTo>
                        <a:pt x="320396" y="589175"/>
                      </a:lnTo>
                      <a:cubicBezTo>
                        <a:pt x="320396" y="598482"/>
                        <a:pt x="312868" y="605999"/>
                        <a:pt x="303547" y="605999"/>
                      </a:cubicBezTo>
                      <a:cubicBezTo>
                        <a:pt x="294226" y="605999"/>
                        <a:pt x="286698" y="598482"/>
                        <a:pt x="286698" y="589175"/>
                      </a:cubicBezTo>
                      <a:lnTo>
                        <a:pt x="286698" y="537184"/>
                      </a:lnTo>
                      <a:cubicBezTo>
                        <a:pt x="247086" y="542106"/>
                        <a:pt x="208997" y="563672"/>
                        <a:pt x="175568" y="600540"/>
                      </a:cubicBezTo>
                      <a:cubicBezTo>
                        <a:pt x="172162" y="604209"/>
                        <a:pt x="159436" y="608415"/>
                        <a:pt x="151729" y="601704"/>
                      </a:cubicBezTo>
                      <a:cubicBezTo>
                        <a:pt x="144828" y="595619"/>
                        <a:pt x="144380" y="584880"/>
                        <a:pt x="150564" y="577990"/>
                      </a:cubicBezTo>
                      <a:cubicBezTo>
                        <a:pt x="190714" y="533605"/>
                        <a:pt x="237407" y="508191"/>
                        <a:pt x="286698" y="503448"/>
                      </a:cubicBezTo>
                      <a:lnTo>
                        <a:pt x="286698" y="433291"/>
                      </a:lnTo>
                      <a:lnTo>
                        <a:pt x="16849" y="433291"/>
                      </a:lnTo>
                      <a:cubicBezTo>
                        <a:pt x="7528" y="433291"/>
                        <a:pt x="0" y="425774"/>
                        <a:pt x="0" y="416468"/>
                      </a:cubicBezTo>
                      <a:lnTo>
                        <a:pt x="0" y="16823"/>
                      </a:lnTo>
                      <a:cubicBezTo>
                        <a:pt x="0" y="7517"/>
                        <a:pt x="7528" y="0"/>
                        <a:pt x="16849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" name="î$ḻîḋê"/>
            <p:cNvGrpSpPr/>
            <p:nvPr/>
          </p:nvGrpSpPr>
          <p:grpSpPr>
            <a:xfrm>
              <a:off x="7642029" y="4170757"/>
              <a:ext cx="3323619" cy="908538"/>
              <a:chOff x="858142" y="3503104"/>
              <a:chExt cx="3323619" cy="908538"/>
            </a:xfrm>
          </p:grpSpPr>
          <p:sp>
            <p:nvSpPr>
              <p:cNvPr id="24" name="íŝḷiḋe"/>
              <p:cNvSpPr/>
              <p:nvPr/>
            </p:nvSpPr>
            <p:spPr bwMode="auto">
              <a:xfrm>
                <a:off x="1539665" y="3854243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îSlîḋè"/>
              <p:cNvSpPr txBox="1"/>
              <p:nvPr/>
            </p:nvSpPr>
            <p:spPr bwMode="auto">
              <a:xfrm>
                <a:off x="1539665" y="3503104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îŝ1îde"/>
              <p:cNvSpPr/>
              <p:nvPr/>
            </p:nvSpPr>
            <p:spPr>
              <a:xfrm>
                <a:off x="858142" y="3566002"/>
                <a:ext cx="504056" cy="504056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iṡlîḓe"/>
              <p:cNvSpPr/>
              <p:nvPr/>
            </p:nvSpPr>
            <p:spPr bwMode="auto">
              <a:xfrm>
                <a:off x="954641" y="3686927"/>
                <a:ext cx="311058" cy="262206"/>
              </a:xfrm>
              <a:custGeom>
                <a:avLst/>
                <a:gdLst>
                  <a:gd name="connsiteX0" fmla="*/ 376408 w 606580"/>
                  <a:gd name="connsiteY0" fmla="*/ 305619 h 511317"/>
                  <a:gd name="connsiteX1" fmla="*/ 335815 w 606580"/>
                  <a:gd name="connsiteY1" fmla="*/ 393403 h 511317"/>
                  <a:gd name="connsiteX2" fmla="*/ 407619 w 606580"/>
                  <a:gd name="connsiteY2" fmla="*/ 393403 h 511317"/>
                  <a:gd name="connsiteX3" fmla="*/ 407619 w 606580"/>
                  <a:gd name="connsiteY3" fmla="*/ 342605 h 511317"/>
                  <a:gd name="connsiteX4" fmla="*/ 376408 w 606580"/>
                  <a:gd name="connsiteY4" fmla="*/ 305619 h 511317"/>
                  <a:gd name="connsiteX5" fmla="*/ 230284 w 606580"/>
                  <a:gd name="connsiteY5" fmla="*/ 305619 h 511317"/>
                  <a:gd name="connsiteX6" fmla="*/ 199091 w 606580"/>
                  <a:gd name="connsiteY6" fmla="*/ 342605 h 511317"/>
                  <a:gd name="connsiteX7" fmla="*/ 199091 w 606580"/>
                  <a:gd name="connsiteY7" fmla="*/ 393403 h 511317"/>
                  <a:gd name="connsiteX8" fmla="*/ 270853 w 606580"/>
                  <a:gd name="connsiteY8" fmla="*/ 393403 h 511317"/>
                  <a:gd name="connsiteX9" fmla="*/ 364890 w 606580"/>
                  <a:gd name="connsiteY9" fmla="*/ 285225 h 511317"/>
                  <a:gd name="connsiteX10" fmla="*/ 426568 w 606580"/>
                  <a:gd name="connsiteY10" fmla="*/ 342605 h 511317"/>
                  <a:gd name="connsiteX11" fmla="*/ 426568 w 606580"/>
                  <a:gd name="connsiteY11" fmla="*/ 412313 h 511317"/>
                  <a:gd name="connsiteX12" fmla="*/ 306183 w 606580"/>
                  <a:gd name="connsiteY12" fmla="*/ 412313 h 511317"/>
                  <a:gd name="connsiteX13" fmla="*/ 261021 w 606580"/>
                  <a:gd name="connsiteY13" fmla="*/ 285225 h 511317"/>
                  <a:gd name="connsiteX14" fmla="*/ 303336 w 606580"/>
                  <a:gd name="connsiteY14" fmla="*/ 285225 h 511317"/>
                  <a:gd name="connsiteX15" fmla="*/ 345558 w 606580"/>
                  <a:gd name="connsiteY15" fmla="*/ 285225 h 511317"/>
                  <a:gd name="connsiteX16" fmla="*/ 303336 w 606580"/>
                  <a:gd name="connsiteY16" fmla="*/ 378724 h 511317"/>
                  <a:gd name="connsiteX17" fmla="*/ 241702 w 606580"/>
                  <a:gd name="connsiteY17" fmla="*/ 285225 h 511317"/>
                  <a:gd name="connsiteX18" fmla="*/ 300467 w 606580"/>
                  <a:gd name="connsiteY18" fmla="*/ 412313 h 511317"/>
                  <a:gd name="connsiteX19" fmla="*/ 180153 w 606580"/>
                  <a:gd name="connsiteY19" fmla="*/ 412313 h 511317"/>
                  <a:gd name="connsiteX20" fmla="*/ 180153 w 606580"/>
                  <a:gd name="connsiteY20" fmla="*/ 342605 h 511317"/>
                  <a:gd name="connsiteX21" fmla="*/ 241702 w 606580"/>
                  <a:gd name="connsiteY21" fmla="*/ 285225 h 511317"/>
                  <a:gd name="connsiteX22" fmla="*/ 303337 w 606580"/>
                  <a:gd name="connsiteY22" fmla="*/ 168792 h 511317"/>
                  <a:gd name="connsiteX23" fmla="*/ 261470 w 606580"/>
                  <a:gd name="connsiteY23" fmla="*/ 210602 h 511317"/>
                  <a:gd name="connsiteX24" fmla="*/ 303337 w 606580"/>
                  <a:gd name="connsiteY24" fmla="*/ 252319 h 511317"/>
                  <a:gd name="connsiteX25" fmla="*/ 345110 w 606580"/>
                  <a:gd name="connsiteY25" fmla="*/ 210602 h 511317"/>
                  <a:gd name="connsiteX26" fmla="*/ 303337 w 606580"/>
                  <a:gd name="connsiteY26" fmla="*/ 168792 h 511317"/>
                  <a:gd name="connsiteX27" fmla="*/ 303337 w 606580"/>
                  <a:gd name="connsiteY27" fmla="*/ 149881 h 511317"/>
                  <a:gd name="connsiteX28" fmla="*/ 364047 w 606580"/>
                  <a:gd name="connsiteY28" fmla="*/ 210602 h 511317"/>
                  <a:gd name="connsiteX29" fmla="*/ 303337 w 606580"/>
                  <a:gd name="connsiteY29" fmla="*/ 271324 h 511317"/>
                  <a:gd name="connsiteX30" fmla="*/ 242533 w 606580"/>
                  <a:gd name="connsiteY30" fmla="*/ 210602 h 511317"/>
                  <a:gd name="connsiteX31" fmla="*/ 303337 w 606580"/>
                  <a:gd name="connsiteY31" fmla="*/ 149881 h 511317"/>
                  <a:gd name="connsiteX32" fmla="*/ 72422 w 606580"/>
                  <a:gd name="connsiteY32" fmla="*/ 18910 h 511317"/>
                  <a:gd name="connsiteX33" fmla="*/ 18941 w 606580"/>
                  <a:gd name="connsiteY33" fmla="*/ 76753 h 511317"/>
                  <a:gd name="connsiteX34" fmla="*/ 18941 w 606580"/>
                  <a:gd name="connsiteY34" fmla="*/ 492314 h 511317"/>
                  <a:gd name="connsiteX35" fmla="*/ 587639 w 606580"/>
                  <a:gd name="connsiteY35" fmla="*/ 492314 h 511317"/>
                  <a:gd name="connsiteX36" fmla="*/ 587639 w 606580"/>
                  <a:gd name="connsiteY36" fmla="*/ 75641 h 511317"/>
                  <a:gd name="connsiteX37" fmla="*/ 322371 w 606580"/>
                  <a:gd name="connsiteY37" fmla="*/ 75641 h 511317"/>
                  <a:gd name="connsiteX38" fmla="*/ 314478 w 606580"/>
                  <a:gd name="connsiteY38" fmla="*/ 75641 h 511317"/>
                  <a:gd name="connsiteX39" fmla="*/ 309000 w 606580"/>
                  <a:gd name="connsiteY39" fmla="*/ 70171 h 511317"/>
                  <a:gd name="connsiteX40" fmla="*/ 257655 w 606580"/>
                  <a:gd name="connsiteY40" fmla="*/ 18910 h 511317"/>
                  <a:gd name="connsiteX41" fmla="*/ 64065 w 606580"/>
                  <a:gd name="connsiteY41" fmla="*/ 0 h 511317"/>
                  <a:gd name="connsiteX42" fmla="*/ 265454 w 606580"/>
                  <a:gd name="connsiteY42" fmla="*/ 0 h 511317"/>
                  <a:gd name="connsiteX43" fmla="*/ 322371 w 606580"/>
                  <a:gd name="connsiteY43" fmla="*/ 56730 h 511317"/>
                  <a:gd name="connsiteX44" fmla="*/ 606580 w 606580"/>
                  <a:gd name="connsiteY44" fmla="*/ 56730 h 511317"/>
                  <a:gd name="connsiteX45" fmla="*/ 606580 w 606580"/>
                  <a:gd name="connsiteY45" fmla="*/ 511317 h 511317"/>
                  <a:gd name="connsiteX46" fmla="*/ 0 w 606580"/>
                  <a:gd name="connsiteY46" fmla="*/ 511317 h 511317"/>
                  <a:gd name="connsiteX47" fmla="*/ 0 w 606580"/>
                  <a:gd name="connsiteY47" fmla="*/ 69337 h 51131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606580" h="511317">
                    <a:moveTo>
                      <a:pt x="376408" y="305619"/>
                    </a:moveTo>
                    <a:lnTo>
                      <a:pt x="335815" y="393403"/>
                    </a:lnTo>
                    <a:lnTo>
                      <a:pt x="407619" y="393403"/>
                    </a:lnTo>
                    <a:lnTo>
                      <a:pt x="407619" y="342605"/>
                    </a:lnTo>
                    <a:cubicBezTo>
                      <a:pt x="407619" y="317206"/>
                      <a:pt x="389227" y="308585"/>
                      <a:pt x="376408" y="305619"/>
                    </a:cubicBezTo>
                    <a:close/>
                    <a:moveTo>
                      <a:pt x="230284" y="305619"/>
                    </a:moveTo>
                    <a:cubicBezTo>
                      <a:pt x="217194" y="308585"/>
                      <a:pt x="199091" y="317299"/>
                      <a:pt x="199091" y="342605"/>
                    </a:cubicBezTo>
                    <a:lnTo>
                      <a:pt x="199091" y="393403"/>
                    </a:lnTo>
                    <a:lnTo>
                      <a:pt x="270853" y="393403"/>
                    </a:lnTo>
                    <a:close/>
                    <a:moveTo>
                      <a:pt x="364890" y="285225"/>
                    </a:moveTo>
                    <a:cubicBezTo>
                      <a:pt x="364890" y="285225"/>
                      <a:pt x="426568" y="286060"/>
                      <a:pt x="426568" y="342605"/>
                    </a:cubicBezTo>
                    <a:lnTo>
                      <a:pt x="426568" y="412313"/>
                    </a:lnTo>
                    <a:lnTo>
                      <a:pt x="306183" y="412313"/>
                    </a:lnTo>
                    <a:close/>
                    <a:moveTo>
                      <a:pt x="261021" y="285225"/>
                    </a:moveTo>
                    <a:lnTo>
                      <a:pt x="303336" y="285225"/>
                    </a:lnTo>
                    <a:lnTo>
                      <a:pt x="345558" y="285225"/>
                    </a:lnTo>
                    <a:lnTo>
                      <a:pt x="303336" y="378724"/>
                    </a:lnTo>
                    <a:close/>
                    <a:moveTo>
                      <a:pt x="241702" y="285225"/>
                    </a:moveTo>
                    <a:lnTo>
                      <a:pt x="300467" y="412313"/>
                    </a:lnTo>
                    <a:lnTo>
                      <a:pt x="180153" y="412313"/>
                    </a:lnTo>
                    <a:lnTo>
                      <a:pt x="180153" y="342605"/>
                    </a:lnTo>
                    <a:cubicBezTo>
                      <a:pt x="180153" y="286060"/>
                      <a:pt x="241702" y="285225"/>
                      <a:pt x="241702" y="285225"/>
                    </a:cubicBezTo>
                    <a:close/>
                    <a:moveTo>
                      <a:pt x="303337" y="168792"/>
                    </a:moveTo>
                    <a:cubicBezTo>
                      <a:pt x="280222" y="168792"/>
                      <a:pt x="261470" y="187612"/>
                      <a:pt x="261470" y="210602"/>
                    </a:cubicBezTo>
                    <a:cubicBezTo>
                      <a:pt x="261470" y="233593"/>
                      <a:pt x="280222" y="252319"/>
                      <a:pt x="303337" y="252319"/>
                    </a:cubicBezTo>
                    <a:cubicBezTo>
                      <a:pt x="326358" y="252319"/>
                      <a:pt x="345110" y="233593"/>
                      <a:pt x="345110" y="210602"/>
                    </a:cubicBezTo>
                    <a:cubicBezTo>
                      <a:pt x="345110" y="187612"/>
                      <a:pt x="326358" y="168792"/>
                      <a:pt x="303337" y="168792"/>
                    </a:cubicBezTo>
                    <a:close/>
                    <a:moveTo>
                      <a:pt x="303337" y="149881"/>
                    </a:moveTo>
                    <a:cubicBezTo>
                      <a:pt x="336848" y="149881"/>
                      <a:pt x="364047" y="177043"/>
                      <a:pt x="364047" y="210602"/>
                    </a:cubicBezTo>
                    <a:cubicBezTo>
                      <a:pt x="364047" y="244161"/>
                      <a:pt x="336848" y="271324"/>
                      <a:pt x="303337" y="271324"/>
                    </a:cubicBezTo>
                    <a:cubicBezTo>
                      <a:pt x="269732" y="271324"/>
                      <a:pt x="242533" y="244161"/>
                      <a:pt x="242533" y="210602"/>
                    </a:cubicBezTo>
                    <a:cubicBezTo>
                      <a:pt x="242533" y="177043"/>
                      <a:pt x="269732" y="149881"/>
                      <a:pt x="303337" y="149881"/>
                    </a:cubicBezTo>
                    <a:close/>
                    <a:moveTo>
                      <a:pt x="72422" y="18910"/>
                    </a:moveTo>
                    <a:lnTo>
                      <a:pt x="18941" y="76753"/>
                    </a:lnTo>
                    <a:lnTo>
                      <a:pt x="18941" y="492314"/>
                    </a:lnTo>
                    <a:lnTo>
                      <a:pt x="587639" y="492314"/>
                    </a:lnTo>
                    <a:lnTo>
                      <a:pt x="587639" y="75641"/>
                    </a:lnTo>
                    <a:lnTo>
                      <a:pt x="322371" y="75641"/>
                    </a:lnTo>
                    <a:lnTo>
                      <a:pt x="314478" y="75641"/>
                    </a:lnTo>
                    <a:lnTo>
                      <a:pt x="309000" y="70171"/>
                    </a:lnTo>
                    <a:lnTo>
                      <a:pt x="257655" y="18910"/>
                    </a:lnTo>
                    <a:close/>
                    <a:moveTo>
                      <a:pt x="64065" y="0"/>
                    </a:moveTo>
                    <a:lnTo>
                      <a:pt x="265454" y="0"/>
                    </a:lnTo>
                    <a:lnTo>
                      <a:pt x="322371" y="56730"/>
                    </a:lnTo>
                    <a:lnTo>
                      <a:pt x="606580" y="56730"/>
                    </a:lnTo>
                    <a:lnTo>
                      <a:pt x="606580" y="511317"/>
                    </a:lnTo>
                    <a:lnTo>
                      <a:pt x="0" y="511317"/>
                    </a:lnTo>
                    <a:lnTo>
                      <a:pt x="0" y="69337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4" name="isḻïḍê"/>
            <p:cNvGrpSpPr/>
            <p:nvPr/>
          </p:nvGrpSpPr>
          <p:grpSpPr>
            <a:xfrm>
              <a:off x="8581429" y="3196797"/>
              <a:ext cx="2771155" cy="908538"/>
              <a:chOff x="4503693" y="3503104"/>
              <a:chExt cx="2771155" cy="908538"/>
            </a:xfrm>
          </p:grpSpPr>
          <p:sp>
            <p:nvSpPr>
              <p:cNvPr id="20" name="î$ḷîḍê"/>
              <p:cNvSpPr/>
              <p:nvPr/>
            </p:nvSpPr>
            <p:spPr bwMode="auto">
              <a:xfrm>
                <a:off x="5185216" y="3854243"/>
                <a:ext cx="2089632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ïS1íḋê"/>
              <p:cNvSpPr txBox="1"/>
              <p:nvPr/>
            </p:nvSpPr>
            <p:spPr bwMode="auto">
              <a:xfrm>
                <a:off x="5185216" y="3503104"/>
                <a:ext cx="2089632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îŝ1íḑê"/>
              <p:cNvSpPr/>
              <p:nvPr/>
            </p:nvSpPr>
            <p:spPr>
              <a:xfrm>
                <a:off x="4503693" y="3566002"/>
                <a:ext cx="504056" cy="50405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išḷiḍe"/>
              <p:cNvSpPr/>
              <p:nvPr/>
            </p:nvSpPr>
            <p:spPr bwMode="auto">
              <a:xfrm>
                <a:off x="4600192" y="3678251"/>
                <a:ext cx="311058" cy="279559"/>
              </a:xfrm>
              <a:custGeom>
                <a:avLst/>
                <a:gdLst>
                  <a:gd name="connsiteX0" fmla="*/ 273426 w 607614"/>
                  <a:gd name="connsiteY0" fmla="*/ 505887 h 546085"/>
                  <a:gd name="connsiteX1" fmla="*/ 273426 w 607614"/>
                  <a:gd name="connsiteY1" fmla="*/ 525607 h 546085"/>
                  <a:gd name="connsiteX2" fmla="*/ 334188 w 607614"/>
                  <a:gd name="connsiteY2" fmla="*/ 525607 h 546085"/>
                  <a:gd name="connsiteX3" fmla="*/ 334188 w 607614"/>
                  <a:gd name="connsiteY3" fmla="*/ 505887 h 546085"/>
                  <a:gd name="connsiteX4" fmla="*/ 20507 w 607614"/>
                  <a:gd name="connsiteY4" fmla="*/ 373917 h 546085"/>
                  <a:gd name="connsiteX5" fmla="*/ 20507 w 607614"/>
                  <a:gd name="connsiteY5" fmla="*/ 414873 h 546085"/>
                  <a:gd name="connsiteX6" fmla="*/ 587107 w 607614"/>
                  <a:gd name="connsiteY6" fmla="*/ 414873 h 546085"/>
                  <a:gd name="connsiteX7" fmla="*/ 587107 w 607614"/>
                  <a:gd name="connsiteY7" fmla="*/ 373917 h 546085"/>
                  <a:gd name="connsiteX8" fmla="*/ 385135 w 607614"/>
                  <a:gd name="connsiteY8" fmla="*/ 303381 h 546085"/>
                  <a:gd name="connsiteX9" fmla="*/ 546816 w 607614"/>
                  <a:gd name="connsiteY9" fmla="*/ 303381 h 546085"/>
                  <a:gd name="connsiteX10" fmla="*/ 546816 w 607614"/>
                  <a:gd name="connsiteY10" fmla="*/ 323850 h 546085"/>
                  <a:gd name="connsiteX11" fmla="*/ 385135 w 607614"/>
                  <a:gd name="connsiteY11" fmla="*/ 323850 h 546085"/>
                  <a:gd name="connsiteX12" fmla="*/ 101005 w 607614"/>
                  <a:gd name="connsiteY12" fmla="*/ 263173 h 546085"/>
                  <a:gd name="connsiteX13" fmla="*/ 121474 w 607614"/>
                  <a:gd name="connsiteY13" fmla="*/ 263173 h 546085"/>
                  <a:gd name="connsiteX14" fmla="*/ 121474 w 607614"/>
                  <a:gd name="connsiteY14" fmla="*/ 282911 h 546085"/>
                  <a:gd name="connsiteX15" fmla="*/ 101005 w 607614"/>
                  <a:gd name="connsiteY15" fmla="*/ 282911 h 546085"/>
                  <a:gd name="connsiteX16" fmla="*/ 385135 w 607614"/>
                  <a:gd name="connsiteY16" fmla="*/ 252573 h 546085"/>
                  <a:gd name="connsiteX17" fmla="*/ 546816 w 607614"/>
                  <a:gd name="connsiteY17" fmla="*/ 252573 h 546085"/>
                  <a:gd name="connsiteX18" fmla="*/ 546816 w 607614"/>
                  <a:gd name="connsiteY18" fmla="*/ 273042 h 546085"/>
                  <a:gd name="connsiteX19" fmla="*/ 385135 w 607614"/>
                  <a:gd name="connsiteY19" fmla="*/ 273042 h 546085"/>
                  <a:gd name="connsiteX20" fmla="*/ 101005 w 607614"/>
                  <a:gd name="connsiteY20" fmla="*/ 222235 h 546085"/>
                  <a:gd name="connsiteX21" fmla="*/ 121474 w 607614"/>
                  <a:gd name="connsiteY21" fmla="*/ 222235 h 546085"/>
                  <a:gd name="connsiteX22" fmla="*/ 121474 w 607614"/>
                  <a:gd name="connsiteY22" fmla="*/ 242704 h 546085"/>
                  <a:gd name="connsiteX23" fmla="*/ 101005 w 607614"/>
                  <a:gd name="connsiteY23" fmla="*/ 242704 h 546085"/>
                  <a:gd name="connsiteX24" fmla="*/ 385135 w 607614"/>
                  <a:gd name="connsiteY24" fmla="*/ 202497 h 546085"/>
                  <a:gd name="connsiteX25" fmla="*/ 546816 w 607614"/>
                  <a:gd name="connsiteY25" fmla="*/ 202497 h 546085"/>
                  <a:gd name="connsiteX26" fmla="*/ 546816 w 607614"/>
                  <a:gd name="connsiteY26" fmla="*/ 222235 h 546085"/>
                  <a:gd name="connsiteX27" fmla="*/ 385135 w 607614"/>
                  <a:gd name="connsiteY27" fmla="*/ 222235 h 546085"/>
                  <a:gd name="connsiteX28" fmla="*/ 101005 w 607614"/>
                  <a:gd name="connsiteY28" fmla="*/ 172159 h 546085"/>
                  <a:gd name="connsiteX29" fmla="*/ 121474 w 607614"/>
                  <a:gd name="connsiteY29" fmla="*/ 172159 h 546085"/>
                  <a:gd name="connsiteX30" fmla="*/ 121474 w 607614"/>
                  <a:gd name="connsiteY30" fmla="*/ 191897 h 546085"/>
                  <a:gd name="connsiteX31" fmla="*/ 101005 w 607614"/>
                  <a:gd name="connsiteY31" fmla="*/ 191897 h 546085"/>
                  <a:gd name="connsiteX32" fmla="*/ 161806 w 607614"/>
                  <a:gd name="connsiteY32" fmla="*/ 151687 h 546085"/>
                  <a:gd name="connsiteX33" fmla="*/ 161806 w 607614"/>
                  <a:gd name="connsiteY33" fmla="*/ 303372 h 546085"/>
                  <a:gd name="connsiteX34" fmla="*/ 324329 w 607614"/>
                  <a:gd name="connsiteY34" fmla="*/ 303372 h 546085"/>
                  <a:gd name="connsiteX35" fmla="*/ 324329 w 607614"/>
                  <a:gd name="connsiteY35" fmla="*/ 151687 h 546085"/>
                  <a:gd name="connsiteX36" fmla="*/ 81303 w 607614"/>
                  <a:gd name="connsiteY36" fmla="*/ 151687 h 546085"/>
                  <a:gd name="connsiteX37" fmla="*/ 81303 w 607614"/>
                  <a:gd name="connsiteY37" fmla="*/ 303372 h 546085"/>
                  <a:gd name="connsiteX38" fmla="*/ 142060 w 607614"/>
                  <a:gd name="connsiteY38" fmla="*/ 303372 h 546085"/>
                  <a:gd name="connsiteX39" fmla="*/ 142060 w 607614"/>
                  <a:gd name="connsiteY39" fmla="*/ 151687 h 546085"/>
                  <a:gd name="connsiteX40" fmla="*/ 161806 w 607614"/>
                  <a:gd name="connsiteY40" fmla="*/ 81154 h 546085"/>
                  <a:gd name="connsiteX41" fmla="*/ 161806 w 607614"/>
                  <a:gd name="connsiteY41" fmla="*/ 131210 h 546085"/>
                  <a:gd name="connsiteX42" fmla="*/ 324329 w 607614"/>
                  <a:gd name="connsiteY42" fmla="*/ 131210 h 546085"/>
                  <a:gd name="connsiteX43" fmla="*/ 324329 w 607614"/>
                  <a:gd name="connsiteY43" fmla="*/ 81154 h 546085"/>
                  <a:gd name="connsiteX44" fmla="*/ 81303 w 607614"/>
                  <a:gd name="connsiteY44" fmla="*/ 81154 h 546085"/>
                  <a:gd name="connsiteX45" fmla="*/ 81303 w 607614"/>
                  <a:gd name="connsiteY45" fmla="*/ 131210 h 546085"/>
                  <a:gd name="connsiteX46" fmla="*/ 142060 w 607614"/>
                  <a:gd name="connsiteY46" fmla="*/ 131210 h 546085"/>
                  <a:gd name="connsiteX47" fmla="*/ 142060 w 607614"/>
                  <a:gd name="connsiteY47" fmla="*/ 81154 h 546085"/>
                  <a:gd name="connsiteX48" fmla="*/ 404871 w 607614"/>
                  <a:gd name="connsiteY48" fmla="*/ 81153 h 546085"/>
                  <a:gd name="connsiteX49" fmla="*/ 404871 w 607614"/>
                  <a:gd name="connsiteY49" fmla="*/ 151683 h 546085"/>
                  <a:gd name="connsiteX50" fmla="*/ 526321 w 607614"/>
                  <a:gd name="connsiteY50" fmla="*/ 151683 h 546085"/>
                  <a:gd name="connsiteX51" fmla="*/ 526321 w 607614"/>
                  <a:gd name="connsiteY51" fmla="*/ 81153 h 546085"/>
                  <a:gd name="connsiteX52" fmla="*/ 395003 w 607614"/>
                  <a:gd name="connsiteY52" fmla="*/ 60676 h 546085"/>
                  <a:gd name="connsiteX53" fmla="*/ 536948 w 607614"/>
                  <a:gd name="connsiteY53" fmla="*/ 60676 h 546085"/>
                  <a:gd name="connsiteX54" fmla="*/ 546816 w 607614"/>
                  <a:gd name="connsiteY54" fmla="*/ 70535 h 546085"/>
                  <a:gd name="connsiteX55" fmla="*/ 546816 w 607614"/>
                  <a:gd name="connsiteY55" fmla="*/ 161542 h 546085"/>
                  <a:gd name="connsiteX56" fmla="*/ 536948 w 607614"/>
                  <a:gd name="connsiteY56" fmla="*/ 172159 h 546085"/>
                  <a:gd name="connsiteX57" fmla="*/ 395003 w 607614"/>
                  <a:gd name="connsiteY57" fmla="*/ 172159 h 546085"/>
                  <a:gd name="connsiteX58" fmla="*/ 385135 w 607614"/>
                  <a:gd name="connsiteY58" fmla="*/ 161542 h 546085"/>
                  <a:gd name="connsiteX59" fmla="*/ 385135 w 607614"/>
                  <a:gd name="connsiteY59" fmla="*/ 70535 h 546085"/>
                  <a:gd name="connsiteX60" fmla="*/ 395003 w 607614"/>
                  <a:gd name="connsiteY60" fmla="*/ 60676 h 546085"/>
                  <a:gd name="connsiteX61" fmla="*/ 70671 w 607614"/>
                  <a:gd name="connsiteY61" fmla="*/ 60676 h 546085"/>
                  <a:gd name="connsiteX62" fmla="*/ 334202 w 607614"/>
                  <a:gd name="connsiteY62" fmla="*/ 60676 h 546085"/>
                  <a:gd name="connsiteX63" fmla="*/ 344075 w 607614"/>
                  <a:gd name="connsiteY63" fmla="*/ 70536 h 546085"/>
                  <a:gd name="connsiteX64" fmla="*/ 344075 w 607614"/>
                  <a:gd name="connsiteY64" fmla="*/ 313231 h 546085"/>
                  <a:gd name="connsiteX65" fmla="*/ 334202 w 607614"/>
                  <a:gd name="connsiteY65" fmla="*/ 323849 h 546085"/>
                  <a:gd name="connsiteX66" fmla="*/ 70671 w 607614"/>
                  <a:gd name="connsiteY66" fmla="*/ 323849 h 546085"/>
                  <a:gd name="connsiteX67" fmla="*/ 60798 w 607614"/>
                  <a:gd name="connsiteY67" fmla="*/ 313231 h 546085"/>
                  <a:gd name="connsiteX68" fmla="*/ 60798 w 607614"/>
                  <a:gd name="connsiteY68" fmla="*/ 70536 h 546085"/>
                  <a:gd name="connsiteX69" fmla="*/ 70671 w 607614"/>
                  <a:gd name="connsiteY69" fmla="*/ 60676 h 546085"/>
                  <a:gd name="connsiteX70" fmla="*/ 20507 w 607614"/>
                  <a:gd name="connsiteY70" fmla="*/ 20478 h 546085"/>
                  <a:gd name="connsiteX71" fmla="*/ 20507 w 607614"/>
                  <a:gd name="connsiteY71" fmla="*/ 354197 h 546085"/>
                  <a:gd name="connsiteX72" fmla="*/ 587107 w 607614"/>
                  <a:gd name="connsiteY72" fmla="*/ 354197 h 546085"/>
                  <a:gd name="connsiteX73" fmla="*/ 587107 w 607614"/>
                  <a:gd name="connsiteY73" fmla="*/ 20478 h 546085"/>
                  <a:gd name="connsiteX74" fmla="*/ 9874 w 607614"/>
                  <a:gd name="connsiteY74" fmla="*/ 0 h 546085"/>
                  <a:gd name="connsiteX75" fmla="*/ 597740 w 607614"/>
                  <a:gd name="connsiteY75" fmla="*/ 0 h 546085"/>
                  <a:gd name="connsiteX76" fmla="*/ 607614 w 607614"/>
                  <a:gd name="connsiteY76" fmla="*/ 9860 h 546085"/>
                  <a:gd name="connsiteX77" fmla="*/ 607614 w 607614"/>
                  <a:gd name="connsiteY77" fmla="*/ 424733 h 546085"/>
                  <a:gd name="connsiteX78" fmla="*/ 597740 w 607614"/>
                  <a:gd name="connsiteY78" fmla="*/ 434593 h 546085"/>
                  <a:gd name="connsiteX79" fmla="*/ 313681 w 607614"/>
                  <a:gd name="connsiteY79" fmla="*/ 434593 h 546085"/>
                  <a:gd name="connsiteX80" fmla="*/ 313681 w 607614"/>
                  <a:gd name="connsiteY80" fmla="*/ 485409 h 546085"/>
                  <a:gd name="connsiteX81" fmla="*/ 344061 w 607614"/>
                  <a:gd name="connsiteY81" fmla="*/ 485409 h 546085"/>
                  <a:gd name="connsiteX82" fmla="*/ 354695 w 607614"/>
                  <a:gd name="connsiteY82" fmla="*/ 495269 h 546085"/>
                  <a:gd name="connsiteX83" fmla="*/ 354695 w 607614"/>
                  <a:gd name="connsiteY83" fmla="*/ 536225 h 546085"/>
                  <a:gd name="connsiteX84" fmla="*/ 344061 w 607614"/>
                  <a:gd name="connsiteY84" fmla="*/ 546085 h 546085"/>
                  <a:gd name="connsiteX85" fmla="*/ 263552 w 607614"/>
                  <a:gd name="connsiteY85" fmla="*/ 546085 h 546085"/>
                  <a:gd name="connsiteX86" fmla="*/ 252919 w 607614"/>
                  <a:gd name="connsiteY86" fmla="*/ 536225 h 546085"/>
                  <a:gd name="connsiteX87" fmla="*/ 252919 w 607614"/>
                  <a:gd name="connsiteY87" fmla="*/ 495269 h 546085"/>
                  <a:gd name="connsiteX88" fmla="*/ 263552 w 607614"/>
                  <a:gd name="connsiteY88" fmla="*/ 485409 h 546085"/>
                  <a:gd name="connsiteX89" fmla="*/ 293933 w 607614"/>
                  <a:gd name="connsiteY89" fmla="*/ 485409 h 546085"/>
                  <a:gd name="connsiteX90" fmla="*/ 293933 w 607614"/>
                  <a:gd name="connsiteY90" fmla="*/ 434593 h 546085"/>
                  <a:gd name="connsiteX91" fmla="*/ 9874 w 607614"/>
                  <a:gd name="connsiteY91" fmla="*/ 434593 h 546085"/>
                  <a:gd name="connsiteX92" fmla="*/ 0 w 607614"/>
                  <a:gd name="connsiteY92" fmla="*/ 424733 h 546085"/>
                  <a:gd name="connsiteX93" fmla="*/ 0 w 607614"/>
                  <a:gd name="connsiteY93" fmla="*/ 9860 h 546085"/>
                  <a:gd name="connsiteX94" fmla="*/ 9874 w 607614"/>
                  <a:gd name="connsiteY94" fmla="*/ 0 h 54608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</a:cxnLst>
                <a:rect l="l" t="t" r="r" b="b"/>
                <a:pathLst>
                  <a:path w="607614" h="546085">
                    <a:moveTo>
                      <a:pt x="273426" y="505887"/>
                    </a:moveTo>
                    <a:lnTo>
                      <a:pt x="273426" y="525607"/>
                    </a:lnTo>
                    <a:lnTo>
                      <a:pt x="334188" y="525607"/>
                    </a:lnTo>
                    <a:lnTo>
                      <a:pt x="334188" y="505887"/>
                    </a:lnTo>
                    <a:close/>
                    <a:moveTo>
                      <a:pt x="20507" y="373917"/>
                    </a:moveTo>
                    <a:lnTo>
                      <a:pt x="20507" y="414873"/>
                    </a:lnTo>
                    <a:lnTo>
                      <a:pt x="587107" y="414873"/>
                    </a:lnTo>
                    <a:lnTo>
                      <a:pt x="587107" y="373917"/>
                    </a:lnTo>
                    <a:close/>
                    <a:moveTo>
                      <a:pt x="385135" y="303381"/>
                    </a:moveTo>
                    <a:lnTo>
                      <a:pt x="546816" y="303381"/>
                    </a:lnTo>
                    <a:lnTo>
                      <a:pt x="546816" y="323850"/>
                    </a:lnTo>
                    <a:lnTo>
                      <a:pt x="385135" y="323850"/>
                    </a:lnTo>
                    <a:close/>
                    <a:moveTo>
                      <a:pt x="101005" y="263173"/>
                    </a:moveTo>
                    <a:lnTo>
                      <a:pt x="121474" y="263173"/>
                    </a:lnTo>
                    <a:lnTo>
                      <a:pt x="121474" y="282911"/>
                    </a:lnTo>
                    <a:lnTo>
                      <a:pt x="101005" y="282911"/>
                    </a:lnTo>
                    <a:close/>
                    <a:moveTo>
                      <a:pt x="385135" y="252573"/>
                    </a:moveTo>
                    <a:lnTo>
                      <a:pt x="546816" y="252573"/>
                    </a:lnTo>
                    <a:lnTo>
                      <a:pt x="546816" y="273042"/>
                    </a:lnTo>
                    <a:lnTo>
                      <a:pt x="385135" y="273042"/>
                    </a:lnTo>
                    <a:close/>
                    <a:moveTo>
                      <a:pt x="101005" y="222235"/>
                    </a:moveTo>
                    <a:lnTo>
                      <a:pt x="121474" y="222235"/>
                    </a:lnTo>
                    <a:lnTo>
                      <a:pt x="121474" y="242704"/>
                    </a:lnTo>
                    <a:lnTo>
                      <a:pt x="101005" y="242704"/>
                    </a:lnTo>
                    <a:close/>
                    <a:moveTo>
                      <a:pt x="385135" y="202497"/>
                    </a:moveTo>
                    <a:lnTo>
                      <a:pt x="546816" y="202497"/>
                    </a:lnTo>
                    <a:lnTo>
                      <a:pt x="546816" y="222235"/>
                    </a:lnTo>
                    <a:lnTo>
                      <a:pt x="385135" y="222235"/>
                    </a:lnTo>
                    <a:close/>
                    <a:moveTo>
                      <a:pt x="101005" y="172159"/>
                    </a:moveTo>
                    <a:lnTo>
                      <a:pt x="121474" y="172159"/>
                    </a:lnTo>
                    <a:lnTo>
                      <a:pt x="121474" y="191897"/>
                    </a:lnTo>
                    <a:lnTo>
                      <a:pt x="101005" y="191897"/>
                    </a:lnTo>
                    <a:close/>
                    <a:moveTo>
                      <a:pt x="161806" y="151687"/>
                    </a:moveTo>
                    <a:lnTo>
                      <a:pt x="161806" y="303372"/>
                    </a:lnTo>
                    <a:lnTo>
                      <a:pt x="324329" y="303372"/>
                    </a:lnTo>
                    <a:lnTo>
                      <a:pt x="324329" y="151687"/>
                    </a:lnTo>
                    <a:close/>
                    <a:moveTo>
                      <a:pt x="81303" y="151687"/>
                    </a:moveTo>
                    <a:lnTo>
                      <a:pt x="81303" y="303372"/>
                    </a:lnTo>
                    <a:lnTo>
                      <a:pt x="142060" y="303372"/>
                    </a:lnTo>
                    <a:lnTo>
                      <a:pt x="142060" y="151687"/>
                    </a:lnTo>
                    <a:close/>
                    <a:moveTo>
                      <a:pt x="161806" y="81154"/>
                    </a:moveTo>
                    <a:lnTo>
                      <a:pt x="161806" y="131210"/>
                    </a:lnTo>
                    <a:lnTo>
                      <a:pt x="324329" y="131210"/>
                    </a:lnTo>
                    <a:lnTo>
                      <a:pt x="324329" y="81154"/>
                    </a:lnTo>
                    <a:close/>
                    <a:moveTo>
                      <a:pt x="81303" y="81154"/>
                    </a:moveTo>
                    <a:lnTo>
                      <a:pt x="81303" y="131210"/>
                    </a:lnTo>
                    <a:lnTo>
                      <a:pt x="142060" y="131210"/>
                    </a:lnTo>
                    <a:lnTo>
                      <a:pt x="142060" y="81154"/>
                    </a:lnTo>
                    <a:close/>
                    <a:moveTo>
                      <a:pt x="404871" y="81153"/>
                    </a:moveTo>
                    <a:lnTo>
                      <a:pt x="404871" y="151683"/>
                    </a:lnTo>
                    <a:lnTo>
                      <a:pt x="526321" y="151683"/>
                    </a:lnTo>
                    <a:lnTo>
                      <a:pt x="526321" y="81153"/>
                    </a:lnTo>
                    <a:close/>
                    <a:moveTo>
                      <a:pt x="395003" y="60676"/>
                    </a:moveTo>
                    <a:lnTo>
                      <a:pt x="536948" y="60676"/>
                    </a:lnTo>
                    <a:cubicBezTo>
                      <a:pt x="543021" y="60676"/>
                      <a:pt x="546816" y="64468"/>
                      <a:pt x="546816" y="70535"/>
                    </a:cubicBezTo>
                    <a:lnTo>
                      <a:pt x="546816" y="161542"/>
                    </a:lnTo>
                    <a:cubicBezTo>
                      <a:pt x="546816" y="167609"/>
                      <a:pt x="543021" y="172159"/>
                      <a:pt x="536948" y="172159"/>
                    </a:cubicBezTo>
                    <a:lnTo>
                      <a:pt x="395003" y="172159"/>
                    </a:lnTo>
                    <a:cubicBezTo>
                      <a:pt x="388930" y="172159"/>
                      <a:pt x="385135" y="167609"/>
                      <a:pt x="385135" y="161542"/>
                    </a:cubicBezTo>
                    <a:lnTo>
                      <a:pt x="385135" y="70535"/>
                    </a:lnTo>
                    <a:cubicBezTo>
                      <a:pt x="385135" y="64468"/>
                      <a:pt x="388930" y="60676"/>
                      <a:pt x="395003" y="60676"/>
                    </a:cubicBezTo>
                    <a:close/>
                    <a:moveTo>
                      <a:pt x="70671" y="60676"/>
                    </a:moveTo>
                    <a:lnTo>
                      <a:pt x="334202" y="60676"/>
                    </a:lnTo>
                    <a:cubicBezTo>
                      <a:pt x="340278" y="60676"/>
                      <a:pt x="344075" y="64468"/>
                      <a:pt x="344075" y="70536"/>
                    </a:cubicBezTo>
                    <a:lnTo>
                      <a:pt x="344075" y="313231"/>
                    </a:lnTo>
                    <a:cubicBezTo>
                      <a:pt x="344075" y="319299"/>
                      <a:pt x="340278" y="323849"/>
                      <a:pt x="334202" y="323849"/>
                    </a:cubicBezTo>
                    <a:lnTo>
                      <a:pt x="70671" y="323849"/>
                    </a:lnTo>
                    <a:cubicBezTo>
                      <a:pt x="64595" y="323849"/>
                      <a:pt x="60798" y="319299"/>
                      <a:pt x="60798" y="313231"/>
                    </a:cubicBezTo>
                    <a:lnTo>
                      <a:pt x="60798" y="70536"/>
                    </a:lnTo>
                    <a:cubicBezTo>
                      <a:pt x="60798" y="64468"/>
                      <a:pt x="64595" y="60676"/>
                      <a:pt x="70671" y="60676"/>
                    </a:cubicBezTo>
                    <a:close/>
                    <a:moveTo>
                      <a:pt x="20507" y="20478"/>
                    </a:moveTo>
                    <a:lnTo>
                      <a:pt x="20507" y="354197"/>
                    </a:lnTo>
                    <a:lnTo>
                      <a:pt x="587107" y="354197"/>
                    </a:lnTo>
                    <a:lnTo>
                      <a:pt x="587107" y="20478"/>
                    </a:lnTo>
                    <a:close/>
                    <a:moveTo>
                      <a:pt x="9874" y="0"/>
                    </a:moveTo>
                    <a:lnTo>
                      <a:pt x="597740" y="0"/>
                    </a:lnTo>
                    <a:cubicBezTo>
                      <a:pt x="603817" y="0"/>
                      <a:pt x="607614" y="3792"/>
                      <a:pt x="607614" y="9860"/>
                    </a:cubicBezTo>
                    <a:lnTo>
                      <a:pt x="607614" y="424733"/>
                    </a:lnTo>
                    <a:cubicBezTo>
                      <a:pt x="607614" y="430801"/>
                      <a:pt x="603817" y="434593"/>
                      <a:pt x="597740" y="434593"/>
                    </a:cubicBezTo>
                    <a:lnTo>
                      <a:pt x="313681" y="434593"/>
                    </a:lnTo>
                    <a:lnTo>
                      <a:pt x="313681" y="485409"/>
                    </a:lnTo>
                    <a:lnTo>
                      <a:pt x="344061" y="485409"/>
                    </a:lnTo>
                    <a:cubicBezTo>
                      <a:pt x="350137" y="485409"/>
                      <a:pt x="354695" y="489201"/>
                      <a:pt x="354695" y="495269"/>
                    </a:cubicBezTo>
                    <a:lnTo>
                      <a:pt x="354695" y="536225"/>
                    </a:lnTo>
                    <a:cubicBezTo>
                      <a:pt x="354695" y="542293"/>
                      <a:pt x="350137" y="546085"/>
                      <a:pt x="344061" y="546085"/>
                    </a:cubicBezTo>
                    <a:lnTo>
                      <a:pt x="263552" y="546085"/>
                    </a:lnTo>
                    <a:cubicBezTo>
                      <a:pt x="257476" y="546085"/>
                      <a:pt x="252919" y="542293"/>
                      <a:pt x="252919" y="536225"/>
                    </a:cubicBezTo>
                    <a:lnTo>
                      <a:pt x="252919" y="495269"/>
                    </a:lnTo>
                    <a:cubicBezTo>
                      <a:pt x="252919" y="489201"/>
                      <a:pt x="257476" y="485409"/>
                      <a:pt x="263552" y="485409"/>
                    </a:cubicBezTo>
                    <a:lnTo>
                      <a:pt x="293933" y="485409"/>
                    </a:lnTo>
                    <a:lnTo>
                      <a:pt x="293933" y="434593"/>
                    </a:lnTo>
                    <a:lnTo>
                      <a:pt x="9874" y="434593"/>
                    </a:lnTo>
                    <a:cubicBezTo>
                      <a:pt x="3798" y="434593"/>
                      <a:pt x="0" y="430801"/>
                      <a:pt x="0" y="424733"/>
                    </a:cubicBezTo>
                    <a:lnTo>
                      <a:pt x="0" y="9860"/>
                    </a:lnTo>
                    <a:cubicBezTo>
                      <a:pt x="0" y="3792"/>
                      <a:pt x="3798" y="0"/>
                      <a:pt x="9874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5" name="肘形连接符 14"/>
            <p:cNvCxnSpPr>
              <a:stCxn id="41" idx="2"/>
              <a:endCxn id="61" idx="1"/>
            </p:cNvCxnSpPr>
            <p:nvPr/>
          </p:nvCxnSpPr>
          <p:spPr>
            <a:xfrm rot="10800000" flipV="1">
              <a:off x="4032784" y="1526094"/>
              <a:ext cx="1947436" cy="121"/>
            </a:xfrm>
            <a:prstGeom prst="bentConnector3">
              <a:avLst>
                <a:gd name="adj1" fmla="val 50000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肘形连接符 15"/>
            <p:cNvCxnSpPr>
              <a:stCxn id="36" idx="2"/>
              <a:endCxn id="59" idx="1"/>
            </p:cNvCxnSpPr>
            <p:nvPr/>
          </p:nvCxnSpPr>
          <p:spPr>
            <a:xfrm rot="10800000">
              <a:off x="4032784" y="1895077"/>
              <a:ext cx="3512746" cy="642686"/>
            </a:xfrm>
            <a:prstGeom prst="bentConnector3">
              <a:avLst>
                <a:gd name="adj1" fmla="val 54468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肘形连接符 16"/>
            <p:cNvCxnSpPr>
              <a:stCxn id="22" idx="2"/>
              <a:endCxn id="57" idx="1"/>
            </p:cNvCxnSpPr>
            <p:nvPr/>
          </p:nvCxnSpPr>
          <p:spPr>
            <a:xfrm rot="10800000">
              <a:off x="4032785" y="2263939"/>
              <a:ext cx="4548645" cy="1247784"/>
            </a:xfrm>
            <a:prstGeom prst="bentConnector3">
              <a:avLst>
                <a:gd name="adj1" fmla="val 64852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肘形连接符 17"/>
            <p:cNvCxnSpPr>
              <a:stCxn id="26" idx="2"/>
              <a:endCxn id="55" idx="1"/>
            </p:cNvCxnSpPr>
            <p:nvPr/>
          </p:nvCxnSpPr>
          <p:spPr>
            <a:xfrm rot="10800000">
              <a:off x="4032785" y="2639683"/>
              <a:ext cx="3609245" cy="1846000"/>
            </a:xfrm>
            <a:prstGeom prst="bentConnector3">
              <a:avLst>
                <a:gd name="adj1" fmla="val 55680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肘形连接符 18"/>
            <p:cNvCxnSpPr>
              <a:stCxn id="31" idx="2"/>
              <a:endCxn id="53" idx="1"/>
            </p:cNvCxnSpPr>
            <p:nvPr/>
          </p:nvCxnSpPr>
          <p:spPr>
            <a:xfrm rot="10800000">
              <a:off x="4032784" y="3023168"/>
              <a:ext cx="1947436" cy="2436476"/>
            </a:xfrm>
            <a:prstGeom prst="bentConnector3">
              <a:avLst>
                <a:gd name="adj1" fmla="val 17656"/>
              </a:avLst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贰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6" name="直接连接符 5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工作完成情况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8" name="2afcd1f5-4a5e-475c-8e39-3932cc615179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691" y="1340768"/>
            <a:ext cx="12192000" cy="4423454"/>
            <a:chOff x="1691" y="1340768"/>
            <a:chExt cx="12192000" cy="4423454"/>
          </a:xfrm>
        </p:grpSpPr>
        <p:sp>
          <p:nvSpPr>
            <p:cNvPr id="9" name="îṣļîḓe"/>
            <p:cNvSpPr/>
            <p:nvPr/>
          </p:nvSpPr>
          <p:spPr>
            <a:xfrm>
              <a:off x="1691" y="2737732"/>
              <a:ext cx="12192000" cy="144016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0" name="îṡļïďê"/>
            <p:cNvGrpSpPr/>
            <p:nvPr/>
          </p:nvGrpSpPr>
          <p:grpSpPr>
            <a:xfrm>
              <a:off x="822428" y="3003543"/>
              <a:ext cx="2090838" cy="908538"/>
              <a:chOff x="839416" y="2179760"/>
              <a:chExt cx="2090838" cy="908538"/>
            </a:xfrm>
          </p:grpSpPr>
          <p:sp>
            <p:nvSpPr>
              <p:cNvPr id="38" name="î$ľîḍê"/>
              <p:cNvSpPr/>
              <p:nvPr/>
            </p:nvSpPr>
            <p:spPr bwMode="auto">
              <a:xfrm>
                <a:off x="839416" y="2530899"/>
                <a:ext cx="209083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îşļïḓe"/>
              <p:cNvSpPr txBox="1"/>
              <p:nvPr/>
            </p:nvSpPr>
            <p:spPr bwMode="auto">
              <a:xfrm>
                <a:off x="839416" y="2179760"/>
                <a:ext cx="209083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1" name="îŝḻîdê"/>
            <p:cNvGrpSpPr/>
            <p:nvPr/>
          </p:nvGrpSpPr>
          <p:grpSpPr>
            <a:xfrm>
              <a:off x="9333754" y="3003543"/>
              <a:ext cx="2090838" cy="908538"/>
              <a:chOff x="839416" y="2179760"/>
              <a:chExt cx="2090838" cy="908538"/>
            </a:xfrm>
          </p:grpSpPr>
          <p:sp>
            <p:nvSpPr>
              <p:cNvPr id="36" name="ísļîďé"/>
              <p:cNvSpPr/>
              <p:nvPr/>
            </p:nvSpPr>
            <p:spPr bwMode="auto">
              <a:xfrm>
                <a:off x="839416" y="2530899"/>
                <a:ext cx="2090838" cy="55739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ís1ïďé"/>
              <p:cNvSpPr txBox="1"/>
              <p:nvPr/>
            </p:nvSpPr>
            <p:spPr bwMode="auto">
              <a:xfrm>
                <a:off x="839416" y="2179760"/>
                <a:ext cx="2090838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iš1ïḑe"/>
            <p:cNvGrpSpPr/>
            <p:nvPr/>
          </p:nvGrpSpPr>
          <p:grpSpPr>
            <a:xfrm>
              <a:off x="3968095" y="1340768"/>
              <a:ext cx="4255810" cy="4248472"/>
              <a:chOff x="6238713" y="1340768"/>
              <a:chExt cx="4255810" cy="4248472"/>
            </a:xfrm>
          </p:grpSpPr>
          <p:sp>
            <p:nvSpPr>
              <p:cNvPr id="28" name="ïŝliḍê"/>
              <p:cNvSpPr/>
              <p:nvPr/>
            </p:nvSpPr>
            <p:spPr>
              <a:xfrm>
                <a:off x="6238713" y="2420888"/>
                <a:ext cx="2088232" cy="2088232"/>
              </a:xfrm>
              <a:prstGeom prst="diamond">
                <a:avLst/>
              </a:prstGeom>
              <a:blipFill dpi="0" rotWithShape="1">
                <a:blip r:embed="rId3" cstate="screen"/>
                <a:srcRect/>
                <a:tile tx="0" ty="0" sx="100000" sy="100000" flip="none" algn="tl"/>
              </a:blip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îṣ1íḍê"/>
              <p:cNvSpPr/>
              <p:nvPr/>
            </p:nvSpPr>
            <p:spPr>
              <a:xfrm>
                <a:off x="8406291" y="2420888"/>
                <a:ext cx="2088232" cy="2088232"/>
              </a:xfrm>
              <a:prstGeom prst="diamond">
                <a:avLst/>
              </a:prstGeom>
              <a:blipFill>
                <a:blip r:embed="rId3" cstate="screen"/>
                <a:tile tx="0" ty="0" sx="100000" sy="100000" flip="none" algn="tl"/>
              </a:blipFill>
              <a:ln w="19050" cap="flat" cmpd="sng" algn="ctr">
                <a:solidFill>
                  <a:schemeClr val="bg1"/>
                </a:solidFill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30" name="íś1íďè"/>
              <p:cNvGrpSpPr/>
              <p:nvPr/>
            </p:nvGrpSpPr>
            <p:grpSpPr>
              <a:xfrm>
                <a:off x="7325126" y="1340768"/>
                <a:ext cx="2089796" cy="2089796"/>
                <a:chOff x="7938352" y="2492896"/>
                <a:chExt cx="839888" cy="839888"/>
              </a:xfrm>
            </p:grpSpPr>
            <p:sp>
              <p:nvSpPr>
                <p:cNvPr id="34" name="iSḷidè"/>
                <p:cNvSpPr/>
                <p:nvPr/>
              </p:nvSpPr>
              <p:spPr>
                <a:xfrm>
                  <a:off x="7938352" y="2492896"/>
                  <a:ext cx="839888" cy="839888"/>
                </a:xfrm>
                <a:prstGeom prst="diamond">
                  <a:avLst/>
                </a:prstGeom>
                <a:solidFill>
                  <a:schemeClr val="accent1">
                    <a:alpha val="80000"/>
                  </a:schemeClr>
                </a:solidFill>
                <a:ln w="1905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" name="íṩľïḍe"/>
                <p:cNvSpPr>
                  <a:spLocks noChangeAspect="1"/>
                </p:cNvSpPr>
                <p:nvPr/>
              </p:nvSpPr>
              <p:spPr bwMode="auto">
                <a:xfrm>
                  <a:off x="8157808" y="2712476"/>
                  <a:ext cx="400976" cy="400728"/>
                </a:xfrm>
                <a:custGeom>
                  <a:avLst/>
                  <a:gdLst>
                    <a:gd name="connsiteX0" fmla="*/ 482620 w 607097"/>
                    <a:gd name="connsiteY0" fmla="*/ 381169 h 606722"/>
                    <a:gd name="connsiteX1" fmla="*/ 496768 w 607097"/>
                    <a:gd name="connsiteY1" fmla="*/ 381169 h 606722"/>
                    <a:gd name="connsiteX2" fmla="*/ 510916 w 607097"/>
                    <a:gd name="connsiteY2" fmla="*/ 395381 h 606722"/>
                    <a:gd name="connsiteX3" fmla="*/ 510916 w 607097"/>
                    <a:gd name="connsiteY3" fmla="*/ 409505 h 606722"/>
                    <a:gd name="connsiteX4" fmla="*/ 503887 w 607097"/>
                    <a:gd name="connsiteY4" fmla="*/ 412525 h 606722"/>
                    <a:gd name="connsiteX5" fmla="*/ 496768 w 607097"/>
                    <a:gd name="connsiteY5" fmla="*/ 409505 h 606722"/>
                    <a:gd name="connsiteX6" fmla="*/ 482620 w 607097"/>
                    <a:gd name="connsiteY6" fmla="*/ 395381 h 606722"/>
                    <a:gd name="connsiteX7" fmla="*/ 482620 w 607097"/>
                    <a:gd name="connsiteY7" fmla="*/ 381169 h 606722"/>
                    <a:gd name="connsiteX8" fmla="*/ 546398 w 607097"/>
                    <a:gd name="connsiteY8" fmla="*/ 242745 h 606722"/>
                    <a:gd name="connsiteX9" fmla="*/ 566606 w 607097"/>
                    <a:gd name="connsiteY9" fmla="*/ 242745 h 606722"/>
                    <a:gd name="connsiteX10" fmla="*/ 576754 w 607097"/>
                    <a:gd name="connsiteY10" fmla="*/ 252756 h 606722"/>
                    <a:gd name="connsiteX11" fmla="*/ 566606 w 607097"/>
                    <a:gd name="connsiteY11" fmla="*/ 262856 h 606722"/>
                    <a:gd name="connsiteX12" fmla="*/ 546398 w 607097"/>
                    <a:gd name="connsiteY12" fmla="*/ 262856 h 606722"/>
                    <a:gd name="connsiteX13" fmla="*/ 536249 w 607097"/>
                    <a:gd name="connsiteY13" fmla="*/ 252756 h 606722"/>
                    <a:gd name="connsiteX14" fmla="*/ 546398 w 607097"/>
                    <a:gd name="connsiteY14" fmla="*/ 242745 h 606722"/>
                    <a:gd name="connsiteX15" fmla="*/ 353968 w 607097"/>
                    <a:gd name="connsiteY15" fmla="*/ 101120 h 606722"/>
                    <a:gd name="connsiteX16" fmla="*/ 364118 w 607097"/>
                    <a:gd name="connsiteY16" fmla="*/ 111251 h 606722"/>
                    <a:gd name="connsiteX17" fmla="*/ 364118 w 607097"/>
                    <a:gd name="connsiteY17" fmla="*/ 242683 h 606722"/>
                    <a:gd name="connsiteX18" fmla="*/ 424838 w 607097"/>
                    <a:gd name="connsiteY18" fmla="*/ 242683 h 606722"/>
                    <a:gd name="connsiteX19" fmla="*/ 434988 w 607097"/>
                    <a:gd name="connsiteY19" fmla="*/ 252725 h 606722"/>
                    <a:gd name="connsiteX20" fmla="*/ 424838 w 607097"/>
                    <a:gd name="connsiteY20" fmla="*/ 262856 h 606722"/>
                    <a:gd name="connsiteX21" fmla="*/ 353968 w 607097"/>
                    <a:gd name="connsiteY21" fmla="*/ 262856 h 606722"/>
                    <a:gd name="connsiteX22" fmla="*/ 343818 w 607097"/>
                    <a:gd name="connsiteY22" fmla="*/ 252725 h 606722"/>
                    <a:gd name="connsiteX23" fmla="*/ 343818 w 607097"/>
                    <a:gd name="connsiteY23" fmla="*/ 111251 h 606722"/>
                    <a:gd name="connsiteX24" fmla="*/ 353968 w 607097"/>
                    <a:gd name="connsiteY24" fmla="*/ 101120 h 606722"/>
                    <a:gd name="connsiteX25" fmla="*/ 496768 w 607097"/>
                    <a:gd name="connsiteY25" fmla="*/ 96101 h 606722"/>
                    <a:gd name="connsiteX26" fmla="*/ 510916 w 607097"/>
                    <a:gd name="connsiteY26" fmla="*/ 96101 h 606722"/>
                    <a:gd name="connsiteX27" fmla="*/ 510916 w 607097"/>
                    <a:gd name="connsiteY27" fmla="*/ 110217 h 606722"/>
                    <a:gd name="connsiteX28" fmla="*/ 496768 w 607097"/>
                    <a:gd name="connsiteY28" fmla="*/ 124334 h 606722"/>
                    <a:gd name="connsiteX29" fmla="*/ 489650 w 607097"/>
                    <a:gd name="connsiteY29" fmla="*/ 127441 h 606722"/>
                    <a:gd name="connsiteX30" fmla="*/ 482620 w 607097"/>
                    <a:gd name="connsiteY30" fmla="*/ 124334 h 606722"/>
                    <a:gd name="connsiteX31" fmla="*/ 482620 w 607097"/>
                    <a:gd name="connsiteY31" fmla="*/ 110217 h 606722"/>
                    <a:gd name="connsiteX32" fmla="*/ 196955 w 607097"/>
                    <a:gd name="connsiteY32" fmla="*/ 96101 h 606722"/>
                    <a:gd name="connsiteX33" fmla="*/ 211110 w 607097"/>
                    <a:gd name="connsiteY33" fmla="*/ 96101 h 606722"/>
                    <a:gd name="connsiteX34" fmla="*/ 225355 w 607097"/>
                    <a:gd name="connsiteY34" fmla="*/ 110217 h 606722"/>
                    <a:gd name="connsiteX35" fmla="*/ 225355 w 607097"/>
                    <a:gd name="connsiteY35" fmla="*/ 124334 h 606722"/>
                    <a:gd name="connsiteX36" fmla="*/ 218233 w 607097"/>
                    <a:gd name="connsiteY36" fmla="*/ 127441 h 606722"/>
                    <a:gd name="connsiteX37" fmla="*/ 211110 w 607097"/>
                    <a:gd name="connsiteY37" fmla="*/ 124334 h 606722"/>
                    <a:gd name="connsiteX38" fmla="*/ 196955 w 607097"/>
                    <a:gd name="connsiteY38" fmla="*/ 110217 h 606722"/>
                    <a:gd name="connsiteX39" fmla="*/ 196955 w 607097"/>
                    <a:gd name="connsiteY39" fmla="*/ 96101 h 606722"/>
                    <a:gd name="connsiteX40" fmla="*/ 103963 w 607097"/>
                    <a:gd name="connsiteY40" fmla="*/ 81761 h 606722"/>
                    <a:gd name="connsiteX41" fmla="*/ 87598 w 607097"/>
                    <a:gd name="connsiteY41" fmla="*/ 90026 h 606722"/>
                    <a:gd name="connsiteX42" fmla="*/ 62322 w 607097"/>
                    <a:gd name="connsiteY42" fmla="*/ 115266 h 606722"/>
                    <a:gd name="connsiteX43" fmla="*/ 34998 w 607097"/>
                    <a:gd name="connsiteY43" fmla="*/ 265902 h 606722"/>
                    <a:gd name="connsiteX44" fmla="*/ 75494 w 607097"/>
                    <a:gd name="connsiteY44" fmla="*/ 322602 h 606722"/>
                    <a:gd name="connsiteX45" fmla="*/ 283044 w 607097"/>
                    <a:gd name="connsiteY45" fmla="*/ 530826 h 606722"/>
                    <a:gd name="connsiteX46" fmla="*/ 327634 w 607097"/>
                    <a:gd name="connsiteY46" fmla="*/ 565219 h 606722"/>
                    <a:gd name="connsiteX47" fmla="*/ 490684 w 607097"/>
                    <a:gd name="connsiteY47" fmla="*/ 545046 h 606722"/>
                    <a:gd name="connsiteX48" fmla="*/ 515960 w 607097"/>
                    <a:gd name="connsiteY48" fmla="*/ 519717 h 606722"/>
                    <a:gd name="connsiteX49" fmla="*/ 521033 w 607097"/>
                    <a:gd name="connsiteY49" fmla="*/ 485324 h 606722"/>
                    <a:gd name="connsiteX50" fmla="*/ 434969 w 607097"/>
                    <a:gd name="connsiteY50" fmla="*/ 411561 h 606722"/>
                    <a:gd name="connsiteX51" fmla="*/ 414321 w 607097"/>
                    <a:gd name="connsiteY51" fmla="*/ 406318 h 606722"/>
                    <a:gd name="connsiteX52" fmla="*/ 413698 w 607097"/>
                    <a:gd name="connsiteY52" fmla="*/ 406496 h 606722"/>
                    <a:gd name="connsiteX53" fmla="*/ 405599 w 607097"/>
                    <a:gd name="connsiteY53" fmla="*/ 413605 h 606722"/>
                    <a:gd name="connsiteX54" fmla="*/ 404620 w 607097"/>
                    <a:gd name="connsiteY54" fmla="*/ 414583 h 606722"/>
                    <a:gd name="connsiteX55" fmla="*/ 373202 w 607097"/>
                    <a:gd name="connsiteY55" fmla="*/ 447910 h 606722"/>
                    <a:gd name="connsiteX56" fmla="*/ 349528 w 607097"/>
                    <a:gd name="connsiteY56" fmla="*/ 459552 h 606722"/>
                    <a:gd name="connsiteX57" fmla="*/ 405599 w 607097"/>
                    <a:gd name="connsiteY57" fmla="*/ 475282 h 606722"/>
                    <a:gd name="connsiteX58" fmla="*/ 414677 w 607097"/>
                    <a:gd name="connsiteY58" fmla="*/ 486391 h 606722"/>
                    <a:gd name="connsiteX59" fmla="*/ 404620 w 607097"/>
                    <a:gd name="connsiteY59" fmla="*/ 495456 h 606722"/>
                    <a:gd name="connsiteX60" fmla="*/ 403552 w 607097"/>
                    <a:gd name="connsiteY60" fmla="*/ 495456 h 606722"/>
                    <a:gd name="connsiteX61" fmla="*/ 287138 w 607097"/>
                    <a:gd name="connsiteY61" fmla="*/ 441866 h 606722"/>
                    <a:gd name="connsiteX62" fmla="*/ 286426 w 607097"/>
                    <a:gd name="connsiteY62" fmla="*/ 441067 h 606722"/>
                    <a:gd name="connsiteX63" fmla="*/ 284112 w 607097"/>
                    <a:gd name="connsiteY63" fmla="*/ 438845 h 606722"/>
                    <a:gd name="connsiteX64" fmla="*/ 176777 w 607097"/>
                    <a:gd name="connsiteY64" fmla="*/ 331666 h 606722"/>
                    <a:gd name="connsiteX65" fmla="*/ 111895 w 607097"/>
                    <a:gd name="connsiteY65" fmla="*/ 213379 h 606722"/>
                    <a:gd name="connsiteX66" fmla="*/ 121062 w 607097"/>
                    <a:gd name="connsiteY66" fmla="*/ 202270 h 606722"/>
                    <a:gd name="connsiteX67" fmla="*/ 132188 w 607097"/>
                    <a:gd name="connsiteY67" fmla="*/ 211335 h 606722"/>
                    <a:gd name="connsiteX68" fmla="*/ 146428 w 607097"/>
                    <a:gd name="connsiteY68" fmla="*/ 259325 h 606722"/>
                    <a:gd name="connsiteX69" fmla="*/ 158532 w 607097"/>
                    <a:gd name="connsiteY69" fmla="*/ 233553 h 606722"/>
                    <a:gd name="connsiteX70" fmla="*/ 191907 w 607097"/>
                    <a:gd name="connsiteY70" fmla="*/ 202270 h 606722"/>
                    <a:gd name="connsiteX71" fmla="*/ 192975 w 607097"/>
                    <a:gd name="connsiteY71" fmla="*/ 201204 h 606722"/>
                    <a:gd name="connsiteX72" fmla="*/ 200006 w 607097"/>
                    <a:gd name="connsiteY72" fmla="*/ 193117 h 606722"/>
                    <a:gd name="connsiteX73" fmla="*/ 194933 w 607097"/>
                    <a:gd name="connsiteY73" fmla="*/ 170899 h 606722"/>
                    <a:gd name="connsiteX74" fmla="*/ 121062 w 607097"/>
                    <a:gd name="connsiteY74" fmla="*/ 84961 h 606722"/>
                    <a:gd name="connsiteX75" fmla="*/ 103963 w 607097"/>
                    <a:gd name="connsiteY75" fmla="*/ 81761 h 606722"/>
                    <a:gd name="connsiteX76" fmla="*/ 353980 w 607097"/>
                    <a:gd name="connsiteY76" fmla="*/ 30273 h 606722"/>
                    <a:gd name="connsiteX77" fmla="*/ 364141 w 607097"/>
                    <a:gd name="connsiteY77" fmla="*/ 40422 h 606722"/>
                    <a:gd name="connsiteX78" fmla="*/ 364141 w 607097"/>
                    <a:gd name="connsiteY78" fmla="*/ 60719 h 606722"/>
                    <a:gd name="connsiteX79" fmla="*/ 353980 w 607097"/>
                    <a:gd name="connsiteY79" fmla="*/ 70778 h 606722"/>
                    <a:gd name="connsiteX80" fmla="*/ 343818 w 607097"/>
                    <a:gd name="connsiteY80" fmla="*/ 60719 h 606722"/>
                    <a:gd name="connsiteX81" fmla="*/ 343818 w 607097"/>
                    <a:gd name="connsiteY81" fmla="*/ 40422 h 606722"/>
                    <a:gd name="connsiteX82" fmla="*/ 353980 w 607097"/>
                    <a:gd name="connsiteY82" fmla="*/ 30273 h 606722"/>
                    <a:gd name="connsiteX83" fmla="*/ 353978 w 607097"/>
                    <a:gd name="connsiteY83" fmla="*/ 20263 h 606722"/>
                    <a:gd name="connsiteX84" fmla="*/ 174819 w 607097"/>
                    <a:gd name="connsiteY84" fmla="*/ 104957 h 606722"/>
                    <a:gd name="connsiteX85" fmla="*/ 214246 w 607097"/>
                    <a:gd name="connsiteY85" fmla="*/ 160768 h 606722"/>
                    <a:gd name="connsiteX86" fmla="*/ 221278 w 607097"/>
                    <a:gd name="connsiteY86" fmla="*/ 198182 h 606722"/>
                    <a:gd name="connsiteX87" fmla="*/ 215938 w 607097"/>
                    <a:gd name="connsiteY87" fmla="*/ 209025 h 606722"/>
                    <a:gd name="connsiteX88" fmla="*/ 210152 w 607097"/>
                    <a:gd name="connsiteY88" fmla="*/ 215157 h 606722"/>
                    <a:gd name="connsiteX89" fmla="*/ 206147 w 607097"/>
                    <a:gd name="connsiteY89" fmla="*/ 218445 h 606722"/>
                    <a:gd name="connsiteX90" fmla="*/ 176777 w 607097"/>
                    <a:gd name="connsiteY90" fmla="*/ 244662 h 606722"/>
                    <a:gd name="connsiteX91" fmla="*/ 182829 w 607097"/>
                    <a:gd name="connsiteY91" fmla="*/ 308382 h 606722"/>
                    <a:gd name="connsiteX92" fmla="*/ 189504 w 607097"/>
                    <a:gd name="connsiteY92" fmla="*/ 315136 h 606722"/>
                    <a:gd name="connsiteX93" fmla="*/ 189949 w 607097"/>
                    <a:gd name="connsiteY93" fmla="*/ 315492 h 606722"/>
                    <a:gd name="connsiteX94" fmla="*/ 191640 w 607097"/>
                    <a:gd name="connsiteY94" fmla="*/ 317269 h 606722"/>
                    <a:gd name="connsiteX95" fmla="*/ 298263 w 607097"/>
                    <a:gd name="connsiteY95" fmla="*/ 424714 h 606722"/>
                    <a:gd name="connsiteX96" fmla="*/ 362077 w 607097"/>
                    <a:gd name="connsiteY96" fmla="*/ 430758 h 606722"/>
                    <a:gd name="connsiteX97" fmla="*/ 388422 w 607097"/>
                    <a:gd name="connsiteY97" fmla="*/ 401430 h 606722"/>
                    <a:gd name="connsiteX98" fmla="*/ 408625 w 607097"/>
                    <a:gd name="connsiteY98" fmla="*/ 386233 h 606722"/>
                    <a:gd name="connsiteX99" fmla="*/ 419661 w 607097"/>
                    <a:gd name="connsiteY99" fmla="*/ 384900 h 606722"/>
                    <a:gd name="connsiteX100" fmla="*/ 446094 w 607097"/>
                    <a:gd name="connsiteY100" fmla="*/ 392365 h 606722"/>
                    <a:gd name="connsiteX101" fmla="*/ 501987 w 607097"/>
                    <a:gd name="connsiteY101" fmla="*/ 431646 h 606722"/>
                    <a:gd name="connsiteX102" fmla="*/ 586894 w 607097"/>
                    <a:gd name="connsiteY102" fmla="*/ 252749 h 606722"/>
                    <a:gd name="connsiteX103" fmla="*/ 353978 w 607097"/>
                    <a:gd name="connsiteY103" fmla="*/ 20263 h 606722"/>
                    <a:gd name="connsiteX104" fmla="*/ 353978 w 607097"/>
                    <a:gd name="connsiteY104" fmla="*/ 0 h 606722"/>
                    <a:gd name="connsiteX105" fmla="*/ 607097 w 607097"/>
                    <a:gd name="connsiteY105" fmla="*/ 252749 h 606722"/>
                    <a:gd name="connsiteX106" fmla="*/ 517384 w 607097"/>
                    <a:gd name="connsiteY106" fmla="*/ 445421 h 606722"/>
                    <a:gd name="connsiteX107" fmla="*/ 540257 w 607097"/>
                    <a:gd name="connsiteY107" fmla="*/ 474215 h 606722"/>
                    <a:gd name="connsiteX108" fmla="*/ 531179 w 607097"/>
                    <a:gd name="connsiteY108" fmla="*/ 532870 h 606722"/>
                    <a:gd name="connsiteX109" fmla="*/ 505814 w 607097"/>
                    <a:gd name="connsiteY109" fmla="*/ 559176 h 606722"/>
                    <a:gd name="connsiteX110" fmla="*/ 401505 w 607097"/>
                    <a:gd name="connsiteY110" fmla="*/ 606722 h 606722"/>
                    <a:gd name="connsiteX111" fmla="*/ 318556 w 607097"/>
                    <a:gd name="connsiteY111" fmla="*/ 582460 h 606722"/>
                    <a:gd name="connsiteX112" fmla="*/ 268893 w 607097"/>
                    <a:gd name="connsiteY112" fmla="*/ 543979 h 606722"/>
                    <a:gd name="connsiteX113" fmla="*/ 61343 w 607097"/>
                    <a:gd name="connsiteY113" fmla="*/ 336732 h 606722"/>
                    <a:gd name="connsiteX114" fmla="*/ 16753 w 607097"/>
                    <a:gd name="connsiteY114" fmla="*/ 275056 h 606722"/>
                    <a:gd name="connsiteX115" fmla="*/ 48171 w 607097"/>
                    <a:gd name="connsiteY115" fmla="*/ 101135 h 606722"/>
                    <a:gd name="connsiteX116" fmla="*/ 73447 w 607097"/>
                    <a:gd name="connsiteY116" fmla="*/ 75807 h 606722"/>
                    <a:gd name="connsiteX117" fmla="*/ 132188 w 607097"/>
                    <a:gd name="connsiteY117" fmla="*/ 66742 h 606722"/>
                    <a:gd name="connsiteX118" fmla="*/ 160757 w 607097"/>
                    <a:gd name="connsiteY118" fmla="*/ 89315 h 606722"/>
                    <a:gd name="connsiteX119" fmla="*/ 353978 w 607097"/>
                    <a:gd name="connsiteY119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  <a:cxn ang="0">
                      <a:pos x="connsiteX105" y="connsiteY105"/>
                    </a:cxn>
                    <a:cxn ang="0">
                      <a:pos x="connsiteX106" y="connsiteY106"/>
                    </a:cxn>
                    <a:cxn ang="0">
                      <a:pos x="connsiteX107" y="connsiteY107"/>
                    </a:cxn>
                    <a:cxn ang="0">
                      <a:pos x="connsiteX108" y="connsiteY108"/>
                    </a:cxn>
                    <a:cxn ang="0">
                      <a:pos x="connsiteX109" y="connsiteY109"/>
                    </a:cxn>
                    <a:cxn ang="0">
                      <a:pos x="connsiteX110" y="connsiteY110"/>
                    </a:cxn>
                    <a:cxn ang="0">
                      <a:pos x="connsiteX111" y="connsiteY111"/>
                    </a:cxn>
                    <a:cxn ang="0">
                      <a:pos x="connsiteX112" y="connsiteY112"/>
                    </a:cxn>
                    <a:cxn ang="0">
                      <a:pos x="connsiteX113" y="connsiteY113"/>
                    </a:cxn>
                    <a:cxn ang="0">
                      <a:pos x="connsiteX114" y="connsiteY114"/>
                    </a:cxn>
                    <a:cxn ang="0">
                      <a:pos x="connsiteX115" y="connsiteY115"/>
                    </a:cxn>
                    <a:cxn ang="0">
                      <a:pos x="connsiteX116" y="connsiteY116"/>
                    </a:cxn>
                    <a:cxn ang="0">
                      <a:pos x="connsiteX117" y="connsiteY117"/>
                    </a:cxn>
                    <a:cxn ang="0">
                      <a:pos x="connsiteX118" y="connsiteY118"/>
                    </a:cxn>
                    <a:cxn ang="0">
                      <a:pos x="connsiteX119" y="connsiteY119"/>
                    </a:cxn>
                  </a:cxnLst>
                  <a:rect l="l" t="t" r="r" b="b"/>
                  <a:pathLst>
                    <a:path w="607097" h="606722">
                      <a:moveTo>
                        <a:pt x="482620" y="381169"/>
                      </a:moveTo>
                      <a:cubicBezTo>
                        <a:pt x="486624" y="377172"/>
                        <a:pt x="492675" y="377172"/>
                        <a:pt x="496768" y="381169"/>
                      </a:cubicBezTo>
                      <a:lnTo>
                        <a:pt x="510916" y="395381"/>
                      </a:lnTo>
                      <a:cubicBezTo>
                        <a:pt x="515009" y="399379"/>
                        <a:pt x="515009" y="405419"/>
                        <a:pt x="510916" y="409505"/>
                      </a:cubicBezTo>
                      <a:cubicBezTo>
                        <a:pt x="509937" y="412525"/>
                        <a:pt x="506912" y="412525"/>
                        <a:pt x="503887" y="412525"/>
                      </a:cubicBezTo>
                      <a:cubicBezTo>
                        <a:pt x="500861" y="412525"/>
                        <a:pt x="498815" y="411548"/>
                        <a:pt x="496768" y="409505"/>
                      </a:cubicBezTo>
                      <a:lnTo>
                        <a:pt x="482620" y="395381"/>
                      </a:lnTo>
                      <a:cubicBezTo>
                        <a:pt x="478527" y="391295"/>
                        <a:pt x="478527" y="385255"/>
                        <a:pt x="482620" y="381169"/>
                      </a:cubicBezTo>
                      <a:close/>
                      <a:moveTo>
                        <a:pt x="546398" y="242745"/>
                      </a:moveTo>
                      <a:lnTo>
                        <a:pt x="566606" y="242745"/>
                      </a:lnTo>
                      <a:cubicBezTo>
                        <a:pt x="572659" y="242745"/>
                        <a:pt x="576754" y="246732"/>
                        <a:pt x="576754" y="252756"/>
                      </a:cubicBezTo>
                      <a:cubicBezTo>
                        <a:pt x="576754" y="258869"/>
                        <a:pt x="572659" y="262856"/>
                        <a:pt x="566606" y="262856"/>
                      </a:cubicBezTo>
                      <a:lnTo>
                        <a:pt x="546398" y="262856"/>
                      </a:lnTo>
                      <a:cubicBezTo>
                        <a:pt x="540255" y="262856"/>
                        <a:pt x="536249" y="258869"/>
                        <a:pt x="536249" y="252756"/>
                      </a:cubicBezTo>
                      <a:cubicBezTo>
                        <a:pt x="536249" y="246732"/>
                        <a:pt x="540255" y="242745"/>
                        <a:pt x="546398" y="242745"/>
                      </a:cubicBezTo>
                      <a:close/>
                      <a:moveTo>
                        <a:pt x="353968" y="101120"/>
                      </a:moveTo>
                      <a:cubicBezTo>
                        <a:pt x="360022" y="101120"/>
                        <a:pt x="364118" y="105119"/>
                        <a:pt x="364118" y="111251"/>
                      </a:cubicBezTo>
                      <a:lnTo>
                        <a:pt x="364118" y="242683"/>
                      </a:lnTo>
                      <a:lnTo>
                        <a:pt x="424838" y="242683"/>
                      </a:lnTo>
                      <a:cubicBezTo>
                        <a:pt x="430893" y="242683"/>
                        <a:pt x="434988" y="246682"/>
                        <a:pt x="434988" y="252725"/>
                      </a:cubicBezTo>
                      <a:cubicBezTo>
                        <a:pt x="434988" y="258857"/>
                        <a:pt x="430893" y="262856"/>
                        <a:pt x="424838" y="262856"/>
                      </a:cubicBezTo>
                      <a:lnTo>
                        <a:pt x="353968" y="262856"/>
                      </a:lnTo>
                      <a:cubicBezTo>
                        <a:pt x="347825" y="262856"/>
                        <a:pt x="343818" y="258857"/>
                        <a:pt x="343818" y="252725"/>
                      </a:cubicBezTo>
                      <a:lnTo>
                        <a:pt x="343818" y="111251"/>
                      </a:lnTo>
                      <a:cubicBezTo>
                        <a:pt x="343818" y="105119"/>
                        <a:pt x="347825" y="101120"/>
                        <a:pt x="353968" y="101120"/>
                      </a:cubicBezTo>
                      <a:close/>
                      <a:moveTo>
                        <a:pt x="496768" y="96101"/>
                      </a:moveTo>
                      <a:cubicBezTo>
                        <a:pt x="500861" y="92017"/>
                        <a:pt x="506912" y="92017"/>
                        <a:pt x="510916" y="96101"/>
                      </a:cubicBezTo>
                      <a:cubicBezTo>
                        <a:pt x="515009" y="100096"/>
                        <a:pt x="515009" y="106222"/>
                        <a:pt x="510916" y="110217"/>
                      </a:cubicBezTo>
                      <a:lnTo>
                        <a:pt x="496768" y="124334"/>
                      </a:lnTo>
                      <a:cubicBezTo>
                        <a:pt x="494722" y="126376"/>
                        <a:pt x="492675" y="127441"/>
                        <a:pt x="489650" y="127441"/>
                      </a:cubicBezTo>
                      <a:cubicBezTo>
                        <a:pt x="486624" y="127441"/>
                        <a:pt x="484578" y="126376"/>
                        <a:pt x="482620" y="124334"/>
                      </a:cubicBezTo>
                      <a:cubicBezTo>
                        <a:pt x="478527" y="120338"/>
                        <a:pt x="478527" y="114301"/>
                        <a:pt x="482620" y="110217"/>
                      </a:cubicBezTo>
                      <a:close/>
                      <a:moveTo>
                        <a:pt x="196955" y="96101"/>
                      </a:moveTo>
                      <a:cubicBezTo>
                        <a:pt x="201050" y="92017"/>
                        <a:pt x="207104" y="92017"/>
                        <a:pt x="211110" y="96101"/>
                      </a:cubicBezTo>
                      <a:lnTo>
                        <a:pt x="225355" y="110217"/>
                      </a:lnTo>
                      <a:cubicBezTo>
                        <a:pt x="229361" y="114301"/>
                        <a:pt x="229361" y="120338"/>
                        <a:pt x="225355" y="124334"/>
                      </a:cubicBezTo>
                      <a:cubicBezTo>
                        <a:pt x="223307" y="126376"/>
                        <a:pt x="220280" y="127441"/>
                        <a:pt x="218233" y="127441"/>
                      </a:cubicBezTo>
                      <a:cubicBezTo>
                        <a:pt x="215206" y="127441"/>
                        <a:pt x="213158" y="126376"/>
                        <a:pt x="211110" y="124334"/>
                      </a:cubicBezTo>
                      <a:lnTo>
                        <a:pt x="196955" y="110217"/>
                      </a:lnTo>
                      <a:cubicBezTo>
                        <a:pt x="192949" y="106222"/>
                        <a:pt x="192949" y="100096"/>
                        <a:pt x="196955" y="96101"/>
                      </a:cubicBezTo>
                      <a:close/>
                      <a:moveTo>
                        <a:pt x="103963" y="81761"/>
                      </a:moveTo>
                      <a:cubicBezTo>
                        <a:pt x="98011" y="82650"/>
                        <a:pt x="92182" y="85449"/>
                        <a:pt x="87598" y="90026"/>
                      </a:cubicBezTo>
                      <a:lnTo>
                        <a:pt x="62322" y="115266"/>
                      </a:lnTo>
                      <a:cubicBezTo>
                        <a:pt x="17732" y="159790"/>
                        <a:pt x="8654" y="209291"/>
                        <a:pt x="34998" y="265902"/>
                      </a:cubicBezTo>
                      <a:cubicBezTo>
                        <a:pt x="44077" y="285187"/>
                        <a:pt x="57249" y="304383"/>
                        <a:pt x="75494" y="322602"/>
                      </a:cubicBezTo>
                      <a:lnTo>
                        <a:pt x="283044" y="530826"/>
                      </a:lnTo>
                      <a:cubicBezTo>
                        <a:pt x="297284" y="545046"/>
                        <a:pt x="312415" y="557132"/>
                        <a:pt x="327634" y="565219"/>
                      </a:cubicBezTo>
                      <a:cubicBezTo>
                        <a:pt x="389401" y="599612"/>
                        <a:pt x="443068" y="592503"/>
                        <a:pt x="490684" y="545046"/>
                      </a:cubicBezTo>
                      <a:lnTo>
                        <a:pt x="515960" y="519717"/>
                      </a:lnTo>
                      <a:cubicBezTo>
                        <a:pt x="525127" y="510653"/>
                        <a:pt x="527085" y="496433"/>
                        <a:pt x="521033" y="485324"/>
                      </a:cubicBezTo>
                      <a:cubicBezTo>
                        <a:pt x="503856" y="451998"/>
                        <a:pt x="434969" y="411561"/>
                        <a:pt x="434969" y="411561"/>
                      </a:cubicBezTo>
                      <a:cubicBezTo>
                        <a:pt x="427582" y="407829"/>
                        <a:pt x="420195" y="405874"/>
                        <a:pt x="414321" y="406318"/>
                      </a:cubicBezTo>
                      <a:cubicBezTo>
                        <a:pt x="414143" y="406318"/>
                        <a:pt x="413876" y="406407"/>
                        <a:pt x="413698" y="406496"/>
                      </a:cubicBezTo>
                      <a:cubicBezTo>
                        <a:pt x="409604" y="407473"/>
                        <a:pt x="407646" y="409517"/>
                        <a:pt x="405599" y="413605"/>
                      </a:cubicBezTo>
                      <a:lnTo>
                        <a:pt x="404620" y="414583"/>
                      </a:lnTo>
                      <a:cubicBezTo>
                        <a:pt x="397500" y="423648"/>
                        <a:pt x="380323" y="443910"/>
                        <a:pt x="373202" y="447910"/>
                      </a:cubicBezTo>
                      <a:cubicBezTo>
                        <a:pt x="365548" y="453242"/>
                        <a:pt x="357538" y="457152"/>
                        <a:pt x="349528" y="459552"/>
                      </a:cubicBezTo>
                      <a:cubicBezTo>
                        <a:pt x="365281" y="466839"/>
                        <a:pt x="384328" y="473149"/>
                        <a:pt x="405599" y="475282"/>
                      </a:cubicBezTo>
                      <a:cubicBezTo>
                        <a:pt x="410672" y="476259"/>
                        <a:pt x="414677" y="480259"/>
                        <a:pt x="414677" y="486391"/>
                      </a:cubicBezTo>
                      <a:cubicBezTo>
                        <a:pt x="413698" y="491456"/>
                        <a:pt x="409604" y="495456"/>
                        <a:pt x="404620" y="495456"/>
                      </a:cubicBezTo>
                      <a:lnTo>
                        <a:pt x="403552" y="495456"/>
                      </a:lnTo>
                      <a:cubicBezTo>
                        <a:pt x="333686" y="488346"/>
                        <a:pt x="288117" y="443910"/>
                        <a:pt x="287138" y="441866"/>
                      </a:cubicBezTo>
                      <a:cubicBezTo>
                        <a:pt x="286871" y="441600"/>
                        <a:pt x="286604" y="441333"/>
                        <a:pt x="286426" y="441067"/>
                      </a:cubicBezTo>
                      <a:cubicBezTo>
                        <a:pt x="285625" y="440356"/>
                        <a:pt x="284824" y="439645"/>
                        <a:pt x="284112" y="438845"/>
                      </a:cubicBezTo>
                      <a:lnTo>
                        <a:pt x="176777" y="331666"/>
                      </a:lnTo>
                      <a:cubicBezTo>
                        <a:pt x="174730" y="329622"/>
                        <a:pt x="119015" y="284120"/>
                        <a:pt x="111895" y="213379"/>
                      </a:cubicBezTo>
                      <a:cubicBezTo>
                        <a:pt x="110916" y="208314"/>
                        <a:pt x="115010" y="203248"/>
                        <a:pt x="121062" y="202270"/>
                      </a:cubicBezTo>
                      <a:cubicBezTo>
                        <a:pt x="127115" y="201204"/>
                        <a:pt x="131209" y="205292"/>
                        <a:pt x="132188" y="211335"/>
                      </a:cubicBezTo>
                      <a:cubicBezTo>
                        <a:pt x="133968" y="229109"/>
                        <a:pt x="139486" y="245284"/>
                        <a:pt x="146428" y="259325"/>
                      </a:cubicBezTo>
                      <a:cubicBezTo>
                        <a:pt x="148653" y="250794"/>
                        <a:pt x="152658" y="242262"/>
                        <a:pt x="158532" y="233553"/>
                      </a:cubicBezTo>
                      <a:cubicBezTo>
                        <a:pt x="162537" y="227510"/>
                        <a:pt x="183808" y="210358"/>
                        <a:pt x="191907" y="202270"/>
                      </a:cubicBezTo>
                      <a:lnTo>
                        <a:pt x="192975" y="201204"/>
                      </a:lnTo>
                      <a:cubicBezTo>
                        <a:pt x="196980" y="199160"/>
                        <a:pt x="199027" y="196138"/>
                        <a:pt x="200006" y="193117"/>
                      </a:cubicBezTo>
                      <a:cubicBezTo>
                        <a:pt x="202053" y="187073"/>
                        <a:pt x="200006" y="178986"/>
                        <a:pt x="194933" y="170899"/>
                      </a:cubicBezTo>
                      <a:cubicBezTo>
                        <a:pt x="194933" y="169832"/>
                        <a:pt x="154438" y="102113"/>
                        <a:pt x="121062" y="84961"/>
                      </a:cubicBezTo>
                      <a:cubicBezTo>
                        <a:pt x="115989" y="81895"/>
                        <a:pt x="109915" y="80873"/>
                        <a:pt x="103963" y="81761"/>
                      </a:cubicBezTo>
                      <a:close/>
                      <a:moveTo>
                        <a:pt x="353980" y="30273"/>
                      </a:moveTo>
                      <a:cubicBezTo>
                        <a:pt x="360041" y="30273"/>
                        <a:pt x="364141" y="34368"/>
                        <a:pt x="364141" y="40422"/>
                      </a:cubicBezTo>
                      <a:lnTo>
                        <a:pt x="364141" y="60719"/>
                      </a:lnTo>
                      <a:cubicBezTo>
                        <a:pt x="364141" y="66772"/>
                        <a:pt x="360041" y="70778"/>
                        <a:pt x="353980" y="70778"/>
                      </a:cubicBezTo>
                      <a:cubicBezTo>
                        <a:pt x="347829" y="70778"/>
                        <a:pt x="343818" y="66772"/>
                        <a:pt x="343818" y="60719"/>
                      </a:cubicBezTo>
                      <a:lnTo>
                        <a:pt x="343818" y="40422"/>
                      </a:lnTo>
                      <a:cubicBezTo>
                        <a:pt x="343818" y="34368"/>
                        <a:pt x="347829" y="30273"/>
                        <a:pt x="353980" y="30273"/>
                      </a:cubicBezTo>
                      <a:close/>
                      <a:moveTo>
                        <a:pt x="353978" y="20263"/>
                      </a:moveTo>
                      <a:cubicBezTo>
                        <a:pt x="284112" y="20263"/>
                        <a:pt x="219409" y="50479"/>
                        <a:pt x="174819" y="104957"/>
                      </a:cubicBezTo>
                      <a:cubicBezTo>
                        <a:pt x="196446" y="130818"/>
                        <a:pt x="212911" y="158901"/>
                        <a:pt x="214246" y="160768"/>
                      </a:cubicBezTo>
                      <a:cubicBezTo>
                        <a:pt x="221278" y="173920"/>
                        <a:pt x="224304" y="187073"/>
                        <a:pt x="221278" y="198182"/>
                      </a:cubicBezTo>
                      <a:cubicBezTo>
                        <a:pt x="220299" y="202093"/>
                        <a:pt x="218430" y="205736"/>
                        <a:pt x="215938" y="209025"/>
                      </a:cubicBezTo>
                      <a:cubicBezTo>
                        <a:pt x="214336" y="211335"/>
                        <a:pt x="212466" y="213379"/>
                        <a:pt x="210152" y="215157"/>
                      </a:cubicBezTo>
                      <a:cubicBezTo>
                        <a:pt x="208906" y="216312"/>
                        <a:pt x="207482" y="217378"/>
                        <a:pt x="206147" y="218445"/>
                      </a:cubicBezTo>
                      <a:cubicBezTo>
                        <a:pt x="193954" y="228487"/>
                        <a:pt x="179803" y="241640"/>
                        <a:pt x="176777" y="244662"/>
                      </a:cubicBezTo>
                      <a:cubicBezTo>
                        <a:pt x="160579" y="269012"/>
                        <a:pt x="162537" y="287142"/>
                        <a:pt x="182829" y="308382"/>
                      </a:cubicBezTo>
                      <a:lnTo>
                        <a:pt x="189504" y="315136"/>
                      </a:lnTo>
                      <a:cubicBezTo>
                        <a:pt x="189771" y="315403"/>
                        <a:pt x="189949" y="315492"/>
                        <a:pt x="189949" y="315492"/>
                      </a:cubicBezTo>
                      <a:cubicBezTo>
                        <a:pt x="190572" y="316025"/>
                        <a:pt x="191195" y="316647"/>
                        <a:pt x="191640" y="317269"/>
                      </a:cubicBezTo>
                      <a:lnTo>
                        <a:pt x="298263" y="424714"/>
                      </a:lnTo>
                      <a:cubicBezTo>
                        <a:pt x="318556" y="444888"/>
                        <a:pt x="337780" y="446932"/>
                        <a:pt x="362077" y="430758"/>
                      </a:cubicBezTo>
                      <a:cubicBezTo>
                        <a:pt x="365103" y="428713"/>
                        <a:pt x="378275" y="414583"/>
                        <a:pt x="388422" y="401430"/>
                      </a:cubicBezTo>
                      <a:cubicBezTo>
                        <a:pt x="393406" y="393343"/>
                        <a:pt x="400526" y="388277"/>
                        <a:pt x="408625" y="386233"/>
                      </a:cubicBezTo>
                      <a:cubicBezTo>
                        <a:pt x="412096" y="385344"/>
                        <a:pt x="415834" y="384900"/>
                        <a:pt x="419661" y="384900"/>
                      </a:cubicBezTo>
                      <a:cubicBezTo>
                        <a:pt x="428294" y="384989"/>
                        <a:pt x="437728" y="387477"/>
                        <a:pt x="446094" y="392365"/>
                      </a:cubicBezTo>
                      <a:cubicBezTo>
                        <a:pt x="447963" y="393609"/>
                        <a:pt x="476088" y="410051"/>
                        <a:pt x="501987" y="431646"/>
                      </a:cubicBezTo>
                      <a:cubicBezTo>
                        <a:pt x="556545" y="387122"/>
                        <a:pt x="586894" y="322513"/>
                        <a:pt x="586894" y="252749"/>
                      </a:cubicBezTo>
                      <a:cubicBezTo>
                        <a:pt x="586894" y="124330"/>
                        <a:pt x="482585" y="20263"/>
                        <a:pt x="353978" y="20263"/>
                      </a:cubicBezTo>
                      <a:close/>
                      <a:moveTo>
                        <a:pt x="353978" y="0"/>
                      </a:moveTo>
                      <a:cubicBezTo>
                        <a:pt x="493710" y="0"/>
                        <a:pt x="607097" y="113222"/>
                        <a:pt x="607097" y="252749"/>
                      </a:cubicBezTo>
                      <a:cubicBezTo>
                        <a:pt x="607097" y="327578"/>
                        <a:pt x="574345" y="397786"/>
                        <a:pt x="517384" y="445421"/>
                      </a:cubicBezTo>
                      <a:cubicBezTo>
                        <a:pt x="526907" y="454753"/>
                        <a:pt x="535184" y="464617"/>
                        <a:pt x="540257" y="474215"/>
                      </a:cubicBezTo>
                      <a:cubicBezTo>
                        <a:pt x="550403" y="493412"/>
                        <a:pt x="547377" y="517673"/>
                        <a:pt x="531179" y="532870"/>
                      </a:cubicBezTo>
                      <a:lnTo>
                        <a:pt x="505814" y="559176"/>
                      </a:lnTo>
                      <a:cubicBezTo>
                        <a:pt x="474486" y="590548"/>
                        <a:pt x="438974" y="606722"/>
                        <a:pt x="401505" y="606722"/>
                      </a:cubicBezTo>
                      <a:cubicBezTo>
                        <a:pt x="375249" y="606722"/>
                        <a:pt x="346858" y="598635"/>
                        <a:pt x="318556" y="582460"/>
                      </a:cubicBezTo>
                      <a:cubicBezTo>
                        <a:pt x="301289" y="573307"/>
                        <a:pt x="285091" y="560154"/>
                        <a:pt x="268893" y="543979"/>
                      </a:cubicBezTo>
                      <a:lnTo>
                        <a:pt x="61343" y="336732"/>
                      </a:lnTo>
                      <a:cubicBezTo>
                        <a:pt x="42030" y="317536"/>
                        <a:pt x="26899" y="296296"/>
                        <a:pt x="16753" y="275056"/>
                      </a:cubicBezTo>
                      <a:cubicBezTo>
                        <a:pt x="-13596" y="210358"/>
                        <a:pt x="-2471" y="151703"/>
                        <a:pt x="48171" y="101135"/>
                      </a:cubicBezTo>
                      <a:lnTo>
                        <a:pt x="73447" y="75807"/>
                      </a:lnTo>
                      <a:cubicBezTo>
                        <a:pt x="88666" y="60699"/>
                        <a:pt x="112963" y="56611"/>
                        <a:pt x="132188" y="66742"/>
                      </a:cubicBezTo>
                      <a:cubicBezTo>
                        <a:pt x="141711" y="71719"/>
                        <a:pt x="151412" y="79895"/>
                        <a:pt x="160757" y="89315"/>
                      </a:cubicBezTo>
                      <a:cubicBezTo>
                        <a:pt x="209173" y="32971"/>
                        <a:pt x="278772" y="0"/>
                        <a:pt x="353978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1" name="îšļîḓê"/>
              <p:cNvGrpSpPr/>
              <p:nvPr/>
            </p:nvGrpSpPr>
            <p:grpSpPr>
              <a:xfrm>
                <a:off x="7324344" y="3499444"/>
                <a:ext cx="2089796" cy="2089796"/>
                <a:chOff x="7938352" y="3573016"/>
                <a:chExt cx="839888" cy="839888"/>
              </a:xfrm>
            </p:grpSpPr>
            <p:sp>
              <p:nvSpPr>
                <p:cNvPr id="32" name="ísḷïḋé"/>
                <p:cNvSpPr/>
                <p:nvPr/>
              </p:nvSpPr>
              <p:spPr>
                <a:xfrm>
                  <a:off x="7938352" y="3573016"/>
                  <a:ext cx="839888" cy="839888"/>
                </a:xfrm>
                <a:prstGeom prst="diamond">
                  <a:avLst/>
                </a:prstGeom>
                <a:solidFill>
                  <a:schemeClr val="accent3">
                    <a:alpha val="80000"/>
                  </a:schemeClr>
                </a:solidFill>
                <a:ln w="19050" cap="flat" cmpd="sng" algn="ctr">
                  <a:solidFill>
                    <a:schemeClr val="bg1"/>
                  </a:solidFill>
                  <a:prstDash val="solid"/>
                  <a:miter lim="800000"/>
                </a:ln>
                <a:effectLst/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" name="ïṣlïḓé"/>
                <p:cNvSpPr>
                  <a:spLocks noChangeAspect="1"/>
                </p:cNvSpPr>
                <p:nvPr/>
              </p:nvSpPr>
              <p:spPr bwMode="auto">
                <a:xfrm>
                  <a:off x="8157808" y="3792780"/>
                  <a:ext cx="400976" cy="400361"/>
                </a:xfrm>
                <a:custGeom>
                  <a:avLst/>
                  <a:gdLst>
                    <a:gd name="connsiteX0" fmla="*/ 325000 h 606722"/>
                    <a:gd name="connsiteY0" fmla="*/ 325000 h 606722"/>
                    <a:gd name="connsiteX1" fmla="*/ 325000 h 606722"/>
                    <a:gd name="connsiteY1" fmla="*/ 325000 h 606722"/>
                    <a:gd name="connsiteX2" fmla="*/ 325000 h 606722"/>
                    <a:gd name="connsiteY2" fmla="*/ 325000 h 606722"/>
                    <a:gd name="connsiteX3" fmla="*/ 325000 h 606722"/>
                    <a:gd name="connsiteY3" fmla="*/ 325000 h 606722"/>
                    <a:gd name="connsiteX4" fmla="*/ 325000 h 606722"/>
                    <a:gd name="connsiteY4" fmla="*/ 325000 h 606722"/>
                    <a:gd name="connsiteX5" fmla="*/ 325000 h 606722"/>
                    <a:gd name="connsiteY5" fmla="*/ 325000 h 606722"/>
                    <a:gd name="connsiteX6" fmla="*/ 325000 h 606722"/>
                    <a:gd name="connsiteY6" fmla="*/ 325000 h 606722"/>
                    <a:gd name="connsiteX7" fmla="*/ 325000 h 606722"/>
                    <a:gd name="connsiteY7" fmla="*/ 325000 h 606722"/>
                    <a:gd name="connsiteX8" fmla="*/ 325000 h 606722"/>
                    <a:gd name="connsiteY8" fmla="*/ 325000 h 606722"/>
                    <a:gd name="connsiteX9" fmla="*/ 325000 h 606722"/>
                    <a:gd name="connsiteY9" fmla="*/ 325000 h 606722"/>
                    <a:gd name="connsiteX10" fmla="*/ 325000 h 606722"/>
                    <a:gd name="connsiteY10" fmla="*/ 325000 h 606722"/>
                    <a:gd name="connsiteX11" fmla="*/ 325000 h 606722"/>
                    <a:gd name="connsiteY11" fmla="*/ 325000 h 606722"/>
                    <a:gd name="connsiteX12" fmla="*/ 325000 h 606722"/>
                    <a:gd name="connsiteY12" fmla="*/ 325000 h 606722"/>
                    <a:gd name="connsiteX13" fmla="*/ 325000 h 606722"/>
                    <a:gd name="connsiteY13" fmla="*/ 325000 h 606722"/>
                    <a:gd name="connsiteX14" fmla="*/ 325000 h 606722"/>
                    <a:gd name="connsiteY14" fmla="*/ 325000 h 606722"/>
                    <a:gd name="connsiteX15" fmla="*/ 325000 h 606722"/>
                    <a:gd name="connsiteY15" fmla="*/ 325000 h 606722"/>
                    <a:gd name="connsiteX16" fmla="*/ 325000 h 606722"/>
                    <a:gd name="connsiteY16" fmla="*/ 325000 h 606722"/>
                    <a:gd name="connsiteX17" fmla="*/ 325000 h 606722"/>
                    <a:gd name="connsiteY17" fmla="*/ 325000 h 606722"/>
                    <a:gd name="connsiteX18" fmla="*/ 325000 h 606722"/>
                    <a:gd name="connsiteY18" fmla="*/ 325000 h 606722"/>
                    <a:gd name="connsiteX19" fmla="*/ 325000 h 606722"/>
                    <a:gd name="connsiteY19" fmla="*/ 325000 h 606722"/>
                    <a:gd name="connsiteX20" fmla="*/ 325000 h 606722"/>
                    <a:gd name="connsiteY20" fmla="*/ 325000 h 606722"/>
                    <a:gd name="connsiteX21" fmla="*/ 325000 h 606722"/>
                    <a:gd name="connsiteY21" fmla="*/ 325000 h 606722"/>
                    <a:gd name="connsiteX22" fmla="*/ 325000 h 606722"/>
                    <a:gd name="connsiteY22" fmla="*/ 325000 h 606722"/>
                    <a:gd name="connsiteX23" fmla="*/ 325000 h 606722"/>
                    <a:gd name="connsiteY23" fmla="*/ 325000 h 606722"/>
                    <a:gd name="connsiteX24" fmla="*/ 325000 h 606722"/>
                    <a:gd name="connsiteY24" fmla="*/ 325000 h 606722"/>
                    <a:gd name="connsiteX25" fmla="*/ 325000 h 606722"/>
                    <a:gd name="connsiteY25" fmla="*/ 325000 h 606722"/>
                    <a:gd name="connsiteX26" fmla="*/ 325000 h 606722"/>
                    <a:gd name="connsiteY26" fmla="*/ 325000 h 606722"/>
                    <a:gd name="connsiteX27" fmla="*/ 325000 h 606722"/>
                    <a:gd name="connsiteY27" fmla="*/ 325000 h 606722"/>
                    <a:gd name="connsiteX28" fmla="*/ 325000 h 606722"/>
                    <a:gd name="connsiteY28" fmla="*/ 325000 h 606722"/>
                    <a:gd name="connsiteX29" fmla="*/ 325000 h 606722"/>
                    <a:gd name="connsiteY29" fmla="*/ 325000 h 606722"/>
                    <a:gd name="connsiteX30" fmla="*/ 325000 h 606722"/>
                    <a:gd name="connsiteY30" fmla="*/ 325000 h 606722"/>
                    <a:gd name="connsiteX31" fmla="*/ 325000 h 606722"/>
                    <a:gd name="connsiteY31" fmla="*/ 325000 h 606722"/>
                    <a:gd name="connsiteX32" fmla="*/ 325000 h 606722"/>
                    <a:gd name="connsiteY32" fmla="*/ 325000 h 606722"/>
                    <a:gd name="connsiteX33" fmla="*/ 325000 h 606722"/>
                    <a:gd name="connsiteY33" fmla="*/ 325000 h 606722"/>
                    <a:gd name="connsiteX34" fmla="*/ 325000 h 606722"/>
                    <a:gd name="connsiteY34" fmla="*/ 325000 h 606722"/>
                    <a:gd name="connsiteX35" fmla="*/ 325000 h 606722"/>
                    <a:gd name="connsiteY35" fmla="*/ 325000 h 606722"/>
                    <a:gd name="connsiteX36" fmla="*/ 325000 h 606722"/>
                    <a:gd name="connsiteY36" fmla="*/ 325000 h 606722"/>
                    <a:gd name="connsiteX37" fmla="*/ 325000 h 606722"/>
                    <a:gd name="connsiteY37" fmla="*/ 325000 h 606722"/>
                    <a:gd name="connsiteX38" fmla="*/ 325000 h 606722"/>
                    <a:gd name="connsiteY38" fmla="*/ 325000 h 606722"/>
                    <a:gd name="connsiteX39" fmla="*/ 325000 h 606722"/>
                    <a:gd name="connsiteY39" fmla="*/ 325000 h 606722"/>
                    <a:gd name="connsiteX40" fmla="*/ 325000 h 606722"/>
                    <a:gd name="connsiteY40" fmla="*/ 325000 h 606722"/>
                    <a:gd name="connsiteX41" fmla="*/ 325000 h 606722"/>
                    <a:gd name="connsiteY41" fmla="*/ 325000 h 606722"/>
                    <a:gd name="connsiteX42" fmla="*/ 325000 h 606722"/>
                    <a:gd name="connsiteY42" fmla="*/ 325000 h 606722"/>
                    <a:gd name="connsiteX43" fmla="*/ 325000 h 606722"/>
                    <a:gd name="connsiteY43" fmla="*/ 325000 h 606722"/>
                    <a:gd name="connsiteX44" fmla="*/ 325000 h 606722"/>
                    <a:gd name="connsiteY44" fmla="*/ 325000 h 606722"/>
                    <a:gd name="connsiteX45" fmla="*/ 325000 h 606722"/>
                    <a:gd name="connsiteY45" fmla="*/ 325000 h 606722"/>
                    <a:gd name="connsiteX46" fmla="*/ 325000 h 606722"/>
                    <a:gd name="connsiteY46" fmla="*/ 325000 h 606722"/>
                    <a:gd name="connsiteX47" fmla="*/ 325000 h 606722"/>
                    <a:gd name="connsiteY47" fmla="*/ 325000 h 606722"/>
                    <a:gd name="connsiteX48" fmla="*/ 325000 h 606722"/>
                    <a:gd name="connsiteY48" fmla="*/ 325000 h 606722"/>
                    <a:gd name="connsiteX49" fmla="*/ 325000 h 606722"/>
                    <a:gd name="connsiteY49" fmla="*/ 325000 h 606722"/>
                    <a:gd name="connsiteX50" fmla="*/ 325000 h 606722"/>
                    <a:gd name="connsiteY50" fmla="*/ 325000 h 606722"/>
                    <a:gd name="connsiteX51" fmla="*/ 325000 h 606722"/>
                    <a:gd name="connsiteY51" fmla="*/ 325000 h 606722"/>
                    <a:gd name="connsiteX52" fmla="*/ 325000 h 606722"/>
                    <a:gd name="connsiteY52" fmla="*/ 325000 h 606722"/>
                    <a:gd name="connsiteX53" fmla="*/ 325000 h 606722"/>
                    <a:gd name="connsiteY53" fmla="*/ 325000 h 606722"/>
                    <a:gd name="connsiteX54" fmla="*/ 325000 h 606722"/>
                    <a:gd name="connsiteY54" fmla="*/ 325000 h 606722"/>
                    <a:gd name="connsiteX55" fmla="*/ 325000 h 606722"/>
                    <a:gd name="connsiteY55" fmla="*/ 325000 h 606722"/>
                    <a:gd name="connsiteX56" fmla="*/ 325000 h 606722"/>
                    <a:gd name="connsiteY56" fmla="*/ 325000 h 606722"/>
                    <a:gd name="connsiteX57" fmla="*/ 325000 h 606722"/>
                    <a:gd name="connsiteY57" fmla="*/ 325000 h 606722"/>
                    <a:gd name="connsiteX58" fmla="*/ 325000 h 606722"/>
                    <a:gd name="connsiteY58" fmla="*/ 325000 h 606722"/>
                    <a:gd name="connsiteX59" fmla="*/ 325000 h 606722"/>
                    <a:gd name="connsiteY59" fmla="*/ 325000 h 606722"/>
                    <a:gd name="connsiteX60" fmla="*/ 325000 h 606722"/>
                    <a:gd name="connsiteY60" fmla="*/ 325000 h 606722"/>
                    <a:gd name="connsiteX61" fmla="*/ 325000 h 606722"/>
                    <a:gd name="connsiteY61" fmla="*/ 325000 h 606722"/>
                    <a:gd name="connsiteX62" fmla="*/ 325000 h 606722"/>
                    <a:gd name="connsiteY62" fmla="*/ 325000 h 606722"/>
                    <a:gd name="connsiteX63" fmla="*/ 325000 h 606722"/>
                    <a:gd name="connsiteY63" fmla="*/ 325000 h 606722"/>
                    <a:gd name="connsiteX64" fmla="*/ 325000 h 606722"/>
                    <a:gd name="connsiteY64" fmla="*/ 325000 h 606722"/>
                    <a:gd name="connsiteX65" fmla="*/ 325000 h 606722"/>
                    <a:gd name="connsiteY65" fmla="*/ 325000 h 606722"/>
                    <a:gd name="connsiteX66" fmla="*/ 325000 h 606722"/>
                    <a:gd name="connsiteY66" fmla="*/ 325000 h 606722"/>
                    <a:gd name="connsiteX67" fmla="*/ 325000 h 606722"/>
                    <a:gd name="connsiteY67" fmla="*/ 32500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</a:cxnLst>
                  <a:rect l="l" t="t" r="r" b="b"/>
                  <a:pathLst>
                    <a:path w="607535" h="606604">
                      <a:moveTo>
                        <a:pt x="394900" y="353768"/>
                      </a:moveTo>
                      <a:cubicBezTo>
                        <a:pt x="400507" y="353768"/>
                        <a:pt x="405045" y="358301"/>
                        <a:pt x="405045" y="363900"/>
                      </a:cubicBezTo>
                      <a:lnTo>
                        <a:pt x="405045" y="515616"/>
                      </a:lnTo>
                      <a:cubicBezTo>
                        <a:pt x="405045" y="543435"/>
                        <a:pt x="382353" y="566099"/>
                        <a:pt x="354410" y="566099"/>
                      </a:cubicBezTo>
                      <a:lnTo>
                        <a:pt x="212649" y="566099"/>
                      </a:lnTo>
                      <a:cubicBezTo>
                        <a:pt x="207131" y="566099"/>
                        <a:pt x="202593" y="561566"/>
                        <a:pt x="202593" y="556056"/>
                      </a:cubicBezTo>
                      <a:cubicBezTo>
                        <a:pt x="202593" y="550457"/>
                        <a:pt x="207131" y="545924"/>
                        <a:pt x="212649" y="545924"/>
                      </a:cubicBezTo>
                      <a:lnTo>
                        <a:pt x="354410" y="545924"/>
                      </a:lnTo>
                      <a:cubicBezTo>
                        <a:pt x="371140" y="545924"/>
                        <a:pt x="384845" y="532325"/>
                        <a:pt x="384845" y="515616"/>
                      </a:cubicBezTo>
                      <a:lnTo>
                        <a:pt x="384845" y="363900"/>
                      </a:lnTo>
                      <a:cubicBezTo>
                        <a:pt x="384845" y="358301"/>
                        <a:pt x="389294" y="353768"/>
                        <a:pt x="394900" y="353768"/>
                      </a:cubicBezTo>
                      <a:close/>
                      <a:moveTo>
                        <a:pt x="131640" y="262739"/>
                      </a:moveTo>
                      <a:cubicBezTo>
                        <a:pt x="137236" y="262739"/>
                        <a:pt x="141766" y="267271"/>
                        <a:pt x="141766" y="272870"/>
                      </a:cubicBezTo>
                      <a:lnTo>
                        <a:pt x="141766" y="333565"/>
                      </a:lnTo>
                      <a:cubicBezTo>
                        <a:pt x="141766" y="339075"/>
                        <a:pt x="137236" y="343607"/>
                        <a:pt x="131640" y="343607"/>
                      </a:cubicBezTo>
                      <a:cubicBezTo>
                        <a:pt x="126044" y="343607"/>
                        <a:pt x="121514" y="339075"/>
                        <a:pt x="121514" y="333565"/>
                      </a:cubicBezTo>
                      <a:lnTo>
                        <a:pt x="121514" y="272870"/>
                      </a:lnTo>
                      <a:cubicBezTo>
                        <a:pt x="121514" y="267271"/>
                        <a:pt x="126044" y="262739"/>
                        <a:pt x="131640" y="262739"/>
                      </a:cubicBezTo>
                      <a:close/>
                      <a:moveTo>
                        <a:pt x="489057" y="194973"/>
                      </a:moveTo>
                      <a:cubicBezTo>
                        <a:pt x="492973" y="190974"/>
                        <a:pt x="499381" y="190974"/>
                        <a:pt x="503386" y="194973"/>
                      </a:cubicBezTo>
                      <a:lnTo>
                        <a:pt x="604576" y="296095"/>
                      </a:lnTo>
                      <a:cubicBezTo>
                        <a:pt x="605555" y="296983"/>
                        <a:pt x="606267" y="298138"/>
                        <a:pt x="606801" y="299383"/>
                      </a:cubicBezTo>
                      <a:cubicBezTo>
                        <a:pt x="607780" y="301871"/>
                        <a:pt x="607780" y="304625"/>
                        <a:pt x="606801" y="307113"/>
                      </a:cubicBezTo>
                      <a:cubicBezTo>
                        <a:pt x="606267" y="308357"/>
                        <a:pt x="605555" y="309424"/>
                        <a:pt x="604576" y="310401"/>
                      </a:cubicBezTo>
                      <a:lnTo>
                        <a:pt x="503386" y="411434"/>
                      </a:lnTo>
                      <a:cubicBezTo>
                        <a:pt x="501339" y="413478"/>
                        <a:pt x="498758" y="414455"/>
                        <a:pt x="496177" y="414455"/>
                      </a:cubicBezTo>
                      <a:cubicBezTo>
                        <a:pt x="493596" y="414455"/>
                        <a:pt x="491015" y="413478"/>
                        <a:pt x="489057" y="411434"/>
                      </a:cubicBezTo>
                      <a:cubicBezTo>
                        <a:pt x="485052" y="407524"/>
                        <a:pt x="485052" y="401126"/>
                        <a:pt x="489057" y="397217"/>
                      </a:cubicBezTo>
                      <a:lnTo>
                        <a:pt x="572982" y="313333"/>
                      </a:lnTo>
                      <a:lnTo>
                        <a:pt x="232921" y="313333"/>
                      </a:lnTo>
                      <a:cubicBezTo>
                        <a:pt x="227314" y="313333"/>
                        <a:pt x="222775" y="308802"/>
                        <a:pt x="222775" y="303203"/>
                      </a:cubicBezTo>
                      <a:cubicBezTo>
                        <a:pt x="222775" y="297605"/>
                        <a:pt x="227314" y="293074"/>
                        <a:pt x="232921" y="293074"/>
                      </a:cubicBezTo>
                      <a:lnTo>
                        <a:pt x="572982" y="293074"/>
                      </a:lnTo>
                      <a:lnTo>
                        <a:pt x="489057" y="209279"/>
                      </a:lnTo>
                      <a:cubicBezTo>
                        <a:pt x="485052" y="205281"/>
                        <a:pt x="485052" y="198883"/>
                        <a:pt x="489057" y="194973"/>
                      </a:cubicBezTo>
                      <a:close/>
                      <a:moveTo>
                        <a:pt x="211398" y="40317"/>
                      </a:moveTo>
                      <a:lnTo>
                        <a:pt x="354409" y="40317"/>
                      </a:lnTo>
                      <a:cubicBezTo>
                        <a:pt x="382353" y="40317"/>
                        <a:pt x="405046" y="62981"/>
                        <a:pt x="405046" y="90889"/>
                      </a:cubicBezTo>
                      <a:lnTo>
                        <a:pt x="405046" y="242605"/>
                      </a:lnTo>
                      <a:cubicBezTo>
                        <a:pt x="405046" y="248115"/>
                        <a:pt x="400508" y="252648"/>
                        <a:pt x="394901" y="252648"/>
                      </a:cubicBezTo>
                      <a:cubicBezTo>
                        <a:pt x="389295" y="252648"/>
                        <a:pt x="384845" y="248115"/>
                        <a:pt x="384845" y="242605"/>
                      </a:cubicBezTo>
                      <a:lnTo>
                        <a:pt x="384845" y="90889"/>
                      </a:lnTo>
                      <a:cubicBezTo>
                        <a:pt x="384845" y="74180"/>
                        <a:pt x="371140" y="60581"/>
                        <a:pt x="354409" y="60581"/>
                      </a:cubicBezTo>
                      <a:lnTo>
                        <a:pt x="211398" y="60581"/>
                      </a:lnTo>
                      <a:cubicBezTo>
                        <a:pt x="205791" y="60581"/>
                        <a:pt x="201253" y="56048"/>
                        <a:pt x="201253" y="50449"/>
                      </a:cubicBezTo>
                      <a:cubicBezTo>
                        <a:pt x="201253" y="44850"/>
                        <a:pt x="205791" y="40317"/>
                        <a:pt x="211398" y="40317"/>
                      </a:cubicBezTo>
                      <a:close/>
                      <a:moveTo>
                        <a:pt x="147115" y="20146"/>
                      </a:moveTo>
                      <a:cubicBezTo>
                        <a:pt x="144890" y="20146"/>
                        <a:pt x="142576" y="20590"/>
                        <a:pt x="140084" y="21568"/>
                      </a:cubicBezTo>
                      <a:lnTo>
                        <a:pt x="44232" y="59782"/>
                      </a:lnTo>
                      <a:cubicBezTo>
                        <a:pt x="24919" y="66981"/>
                        <a:pt x="20292" y="73024"/>
                        <a:pt x="20292" y="90887"/>
                      </a:cubicBezTo>
                      <a:lnTo>
                        <a:pt x="20292" y="515689"/>
                      </a:lnTo>
                      <a:cubicBezTo>
                        <a:pt x="20292" y="533464"/>
                        <a:pt x="24919" y="539596"/>
                        <a:pt x="44054" y="546616"/>
                      </a:cubicBezTo>
                      <a:lnTo>
                        <a:pt x="140262" y="585098"/>
                      </a:lnTo>
                      <a:cubicBezTo>
                        <a:pt x="142576" y="585897"/>
                        <a:pt x="144890" y="586431"/>
                        <a:pt x="147115" y="586431"/>
                      </a:cubicBezTo>
                      <a:cubicBezTo>
                        <a:pt x="156015" y="586431"/>
                        <a:pt x="161978" y="578254"/>
                        <a:pt x="161978" y="566257"/>
                      </a:cubicBezTo>
                      <a:lnTo>
                        <a:pt x="161978" y="40319"/>
                      </a:lnTo>
                      <a:cubicBezTo>
                        <a:pt x="161978" y="28233"/>
                        <a:pt x="156015" y="20146"/>
                        <a:pt x="147115" y="20146"/>
                      </a:cubicBezTo>
                      <a:close/>
                      <a:moveTo>
                        <a:pt x="151669" y="315"/>
                      </a:moveTo>
                      <a:cubicBezTo>
                        <a:pt x="169354" y="2727"/>
                        <a:pt x="182270" y="18724"/>
                        <a:pt x="182270" y="40319"/>
                      </a:cubicBezTo>
                      <a:lnTo>
                        <a:pt x="182270" y="566257"/>
                      </a:lnTo>
                      <a:cubicBezTo>
                        <a:pt x="182270" y="589630"/>
                        <a:pt x="167496" y="606604"/>
                        <a:pt x="147115" y="606604"/>
                      </a:cubicBezTo>
                      <a:cubicBezTo>
                        <a:pt x="142487" y="606604"/>
                        <a:pt x="137681" y="605716"/>
                        <a:pt x="132964" y="603938"/>
                      </a:cubicBezTo>
                      <a:lnTo>
                        <a:pt x="36756" y="565457"/>
                      </a:lnTo>
                      <a:cubicBezTo>
                        <a:pt x="10057" y="555592"/>
                        <a:pt x="0" y="542084"/>
                        <a:pt x="0" y="515689"/>
                      </a:cubicBezTo>
                      <a:lnTo>
                        <a:pt x="0" y="90887"/>
                      </a:lnTo>
                      <a:cubicBezTo>
                        <a:pt x="0" y="64492"/>
                        <a:pt x="10057" y="50895"/>
                        <a:pt x="37023" y="40942"/>
                      </a:cubicBezTo>
                      <a:lnTo>
                        <a:pt x="132697" y="2727"/>
                      </a:lnTo>
                      <a:cubicBezTo>
                        <a:pt x="139350" y="217"/>
                        <a:pt x="145774" y="-489"/>
                        <a:pt x="151669" y="315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3" name="直接连接符 12"/>
            <p:cNvCxnSpPr>
              <a:stCxn id="28" idx="1"/>
            </p:cNvCxnSpPr>
            <p:nvPr/>
          </p:nvCxnSpPr>
          <p:spPr>
            <a:xfrm flipH="1">
              <a:off x="2913266" y="3465004"/>
              <a:ext cx="105482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直接连接符 13"/>
            <p:cNvCxnSpPr>
              <a:stCxn id="29" idx="3"/>
            </p:cNvCxnSpPr>
            <p:nvPr/>
          </p:nvCxnSpPr>
          <p:spPr>
            <a:xfrm>
              <a:off x="8223905" y="3465004"/>
              <a:ext cx="110984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oval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5" name="ïṩ1iḑé"/>
            <p:cNvGrpSpPr/>
            <p:nvPr/>
          </p:nvGrpSpPr>
          <p:grpSpPr>
            <a:xfrm>
              <a:off x="822428" y="4855684"/>
              <a:ext cx="3323619" cy="908538"/>
              <a:chOff x="1356472" y="3320815"/>
              <a:chExt cx="3323619" cy="908538"/>
            </a:xfrm>
          </p:grpSpPr>
          <p:sp>
            <p:nvSpPr>
              <p:cNvPr id="24" name="îṥļïde"/>
              <p:cNvSpPr/>
              <p:nvPr/>
            </p:nvSpPr>
            <p:spPr bwMode="auto">
              <a:xfrm>
                <a:off x="2037995" y="3671954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ïşḷîḋê"/>
              <p:cNvSpPr txBox="1"/>
              <p:nvPr/>
            </p:nvSpPr>
            <p:spPr bwMode="auto">
              <a:xfrm>
                <a:off x="2037995" y="3320815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ïś1ïḍè"/>
              <p:cNvSpPr/>
              <p:nvPr/>
            </p:nvSpPr>
            <p:spPr>
              <a:xfrm>
                <a:off x="1356472" y="3383713"/>
                <a:ext cx="504056" cy="504056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iSliďè"/>
              <p:cNvSpPr/>
              <p:nvPr/>
            </p:nvSpPr>
            <p:spPr bwMode="auto">
              <a:xfrm>
                <a:off x="1452971" y="3480308"/>
                <a:ext cx="311058" cy="310865"/>
              </a:xfrm>
              <a:custGeom>
                <a:avLst/>
                <a:gdLst>
                  <a:gd name="connsiteX0" fmla="*/ 482620 w 607097"/>
                  <a:gd name="connsiteY0" fmla="*/ 381169 h 606722"/>
                  <a:gd name="connsiteX1" fmla="*/ 496768 w 607097"/>
                  <a:gd name="connsiteY1" fmla="*/ 381169 h 606722"/>
                  <a:gd name="connsiteX2" fmla="*/ 510916 w 607097"/>
                  <a:gd name="connsiteY2" fmla="*/ 395381 h 606722"/>
                  <a:gd name="connsiteX3" fmla="*/ 510916 w 607097"/>
                  <a:gd name="connsiteY3" fmla="*/ 409505 h 606722"/>
                  <a:gd name="connsiteX4" fmla="*/ 503887 w 607097"/>
                  <a:gd name="connsiteY4" fmla="*/ 412525 h 606722"/>
                  <a:gd name="connsiteX5" fmla="*/ 496768 w 607097"/>
                  <a:gd name="connsiteY5" fmla="*/ 409505 h 606722"/>
                  <a:gd name="connsiteX6" fmla="*/ 482620 w 607097"/>
                  <a:gd name="connsiteY6" fmla="*/ 395381 h 606722"/>
                  <a:gd name="connsiteX7" fmla="*/ 482620 w 607097"/>
                  <a:gd name="connsiteY7" fmla="*/ 381169 h 606722"/>
                  <a:gd name="connsiteX8" fmla="*/ 546398 w 607097"/>
                  <a:gd name="connsiteY8" fmla="*/ 242745 h 606722"/>
                  <a:gd name="connsiteX9" fmla="*/ 566606 w 607097"/>
                  <a:gd name="connsiteY9" fmla="*/ 242745 h 606722"/>
                  <a:gd name="connsiteX10" fmla="*/ 576754 w 607097"/>
                  <a:gd name="connsiteY10" fmla="*/ 252756 h 606722"/>
                  <a:gd name="connsiteX11" fmla="*/ 566606 w 607097"/>
                  <a:gd name="connsiteY11" fmla="*/ 262856 h 606722"/>
                  <a:gd name="connsiteX12" fmla="*/ 546398 w 607097"/>
                  <a:gd name="connsiteY12" fmla="*/ 262856 h 606722"/>
                  <a:gd name="connsiteX13" fmla="*/ 536249 w 607097"/>
                  <a:gd name="connsiteY13" fmla="*/ 252756 h 606722"/>
                  <a:gd name="connsiteX14" fmla="*/ 546398 w 607097"/>
                  <a:gd name="connsiteY14" fmla="*/ 242745 h 606722"/>
                  <a:gd name="connsiteX15" fmla="*/ 353968 w 607097"/>
                  <a:gd name="connsiteY15" fmla="*/ 101120 h 606722"/>
                  <a:gd name="connsiteX16" fmla="*/ 364118 w 607097"/>
                  <a:gd name="connsiteY16" fmla="*/ 111251 h 606722"/>
                  <a:gd name="connsiteX17" fmla="*/ 364118 w 607097"/>
                  <a:gd name="connsiteY17" fmla="*/ 242683 h 606722"/>
                  <a:gd name="connsiteX18" fmla="*/ 424838 w 607097"/>
                  <a:gd name="connsiteY18" fmla="*/ 242683 h 606722"/>
                  <a:gd name="connsiteX19" fmla="*/ 434988 w 607097"/>
                  <a:gd name="connsiteY19" fmla="*/ 252725 h 606722"/>
                  <a:gd name="connsiteX20" fmla="*/ 424838 w 607097"/>
                  <a:gd name="connsiteY20" fmla="*/ 262856 h 606722"/>
                  <a:gd name="connsiteX21" fmla="*/ 353968 w 607097"/>
                  <a:gd name="connsiteY21" fmla="*/ 262856 h 606722"/>
                  <a:gd name="connsiteX22" fmla="*/ 343818 w 607097"/>
                  <a:gd name="connsiteY22" fmla="*/ 252725 h 606722"/>
                  <a:gd name="connsiteX23" fmla="*/ 343818 w 607097"/>
                  <a:gd name="connsiteY23" fmla="*/ 111251 h 606722"/>
                  <a:gd name="connsiteX24" fmla="*/ 353968 w 607097"/>
                  <a:gd name="connsiteY24" fmla="*/ 101120 h 606722"/>
                  <a:gd name="connsiteX25" fmla="*/ 496768 w 607097"/>
                  <a:gd name="connsiteY25" fmla="*/ 96101 h 606722"/>
                  <a:gd name="connsiteX26" fmla="*/ 510916 w 607097"/>
                  <a:gd name="connsiteY26" fmla="*/ 96101 h 606722"/>
                  <a:gd name="connsiteX27" fmla="*/ 510916 w 607097"/>
                  <a:gd name="connsiteY27" fmla="*/ 110217 h 606722"/>
                  <a:gd name="connsiteX28" fmla="*/ 496768 w 607097"/>
                  <a:gd name="connsiteY28" fmla="*/ 124334 h 606722"/>
                  <a:gd name="connsiteX29" fmla="*/ 489650 w 607097"/>
                  <a:gd name="connsiteY29" fmla="*/ 127441 h 606722"/>
                  <a:gd name="connsiteX30" fmla="*/ 482620 w 607097"/>
                  <a:gd name="connsiteY30" fmla="*/ 124334 h 606722"/>
                  <a:gd name="connsiteX31" fmla="*/ 482620 w 607097"/>
                  <a:gd name="connsiteY31" fmla="*/ 110217 h 606722"/>
                  <a:gd name="connsiteX32" fmla="*/ 196955 w 607097"/>
                  <a:gd name="connsiteY32" fmla="*/ 96101 h 606722"/>
                  <a:gd name="connsiteX33" fmla="*/ 211110 w 607097"/>
                  <a:gd name="connsiteY33" fmla="*/ 96101 h 606722"/>
                  <a:gd name="connsiteX34" fmla="*/ 225355 w 607097"/>
                  <a:gd name="connsiteY34" fmla="*/ 110217 h 606722"/>
                  <a:gd name="connsiteX35" fmla="*/ 225355 w 607097"/>
                  <a:gd name="connsiteY35" fmla="*/ 124334 h 606722"/>
                  <a:gd name="connsiteX36" fmla="*/ 218233 w 607097"/>
                  <a:gd name="connsiteY36" fmla="*/ 127441 h 606722"/>
                  <a:gd name="connsiteX37" fmla="*/ 211110 w 607097"/>
                  <a:gd name="connsiteY37" fmla="*/ 124334 h 606722"/>
                  <a:gd name="connsiteX38" fmla="*/ 196955 w 607097"/>
                  <a:gd name="connsiteY38" fmla="*/ 110217 h 606722"/>
                  <a:gd name="connsiteX39" fmla="*/ 196955 w 607097"/>
                  <a:gd name="connsiteY39" fmla="*/ 96101 h 606722"/>
                  <a:gd name="connsiteX40" fmla="*/ 103963 w 607097"/>
                  <a:gd name="connsiteY40" fmla="*/ 81761 h 606722"/>
                  <a:gd name="connsiteX41" fmla="*/ 87598 w 607097"/>
                  <a:gd name="connsiteY41" fmla="*/ 90026 h 606722"/>
                  <a:gd name="connsiteX42" fmla="*/ 62322 w 607097"/>
                  <a:gd name="connsiteY42" fmla="*/ 115266 h 606722"/>
                  <a:gd name="connsiteX43" fmla="*/ 34998 w 607097"/>
                  <a:gd name="connsiteY43" fmla="*/ 265902 h 606722"/>
                  <a:gd name="connsiteX44" fmla="*/ 75494 w 607097"/>
                  <a:gd name="connsiteY44" fmla="*/ 322602 h 606722"/>
                  <a:gd name="connsiteX45" fmla="*/ 283044 w 607097"/>
                  <a:gd name="connsiteY45" fmla="*/ 530826 h 606722"/>
                  <a:gd name="connsiteX46" fmla="*/ 327634 w 607097"/>
                  <a:gd name="connsiteY46" fmla="*/ 565219 h 606722"/>
                  <a:gd name="connsiteX47" fmla="*/ 490684 w 607097"/>
                  <a:gd name="connsiteY47" fmla="*/ 545046 h 606722"/>
                  <a:gd name="connsiteX48" fmla="*/ 515960 w 607097"/>
                  <a:gd name="connsiteY48" fmla="*/ 519717 h 606722"/>
                  <a:gd name="connsiteX49" fmla="*/ 521033 w 607097"/>
                  <a:gd name="connsiteY49" fmla="*/ 485324 h 606722"/>
                  <a:gd name="connsiteX50" fmla="*/ 434969 w 607097"/>
                  <a:gd name="connsiteY50" fmla="*/ 411561 h 606722"/>
                  <a:gd name="connsiteX51" fmla="*/ 414321 w 607097"/>
                  <a:gd name="connsiteY51" fmla="*/ 406318 h 606722"/>
                  <a:gd name="connsiteX52" fmla="*/ 413698 w 607097"/>
                  <a:gd name="connsiteY52" fmla="*/ 406496 h 606722"/>
                  <a:gd name="connsiteX53" fmla="*/ 405599 w 607097"/>
                  <a:gd name="connsiteY53" fmla="*/ 413605 h 606722"/>
                  <a:gd name="connsiteX54" fmla="*/ 404620 w 607097"/>
                  <a:gd name="connsiteY54" fmla="*/ 414583 h 606722"/>
                  <a:gd name="connsiteX55" fmla="*/ 373202 w 607097"/>
                  <a:gd name="connsiteY55" fmla="*/ 447910 h 606722"/>
                  <a:gd name="connsiteX56" fmla="*/ 349528 w 607097"/>
                  <a:gd name="connsiteY56" fmla="*/ 459552 h 606722"/>
                  <a:gd name="connsiteX57" fmla="*/ 405599 w 607097"/>
                  <a:gd name="connsiteY57" fmla="*/ 475282 h 606722"/>
                  <a:gd name="connsiteX58" fmla="*/ 414677 w 607097"/>
                  <a:gd name="connsiteY58" fmla="*/ 486391 h 606722"/>
                  <a:gd name="connsiteX59" fmla="*/ 404620 w 607097"/>
                  <a:gd name="connsiteY59" fmla="*/ 495456 h 606722"/>
                  <a:gd name="connsiteX60" fmla="*/ 403552 w 607097"/>
                  <a:gd name="connsiteY60" fmla="*/ 495456 h 606722"/>
                  <a:gd name="connsiteX61" fmla="*/ 287138 w 607097"/>
                  <a:gd name="connsiteY61" fmla="*/ 441866 h 606722"/>
                  <a:gd name="connsiteX62" fmla="*/ 286426 w 607097"/>
                  <a:gd name="connsiteY62" fmla="*/ 441067 h 606722"/>
                  <a:gd name="connsiteX63" fmla="*/ 284112 w 607097"/>
                  <a:gd name="connsiteY63" fmla="*/ 438845 h 606722"/>
                  <a:gd name="connsiteX64" fmla="*/ 176777 w 607097"/>
                  <a:gd name="connsiteY64" fmla="*/ 331666 h 606722"/>
                  <a:gd name="connsiteX65" fmla="*/ 111895 w 607097"/>
                  <a:gd name="connsiteY65" fmla="*/ 213379 h 606722"/>
                  <a:gd name="connsiteX66" fmla="*/ 121062 w 607097"/>
                  <a:gd name="connsiteY66" fmla="*/ 202270 h 606722"/>
                  <a:gd name="connsiteX67" fmla="*/ 132188 w 607097"/>
                  <a:gd name="connsiteY67" fmla="*/ 211335 h 606722"/>
                  <a:gd name="connsiteX68" fmla="*/ 146428 w 607097"/>
                  <a:gd name="connsiteY68" fmla="*/ 259325 h 606722"/>
                  <a:gd name="connsiteX69" fmla="*/ 158532 w 607097"/>
                  <a:gd name="connsiteY69" fmla="*/ 233553 h 606722"/>
                  <a:gd name="connsiteX70" fmla="*/ 191907 w 607097"/>
                  <a:gd name="connsiteY70" fmla="*/ 202270 h 606722"/>
                  <a:gd name="connsiteX71" fmla="*/ 192975 w 607097"/>
                  <a:gd name="connsiteY71" fmla="*/ 201204 h 606722"/>
                  <a:gd name="connsiteX72" fmla="*/ 200006 w 607097"/>
                  <a:gd name="connsiteY72" fmla="*/ 193117 h 606722"/>
                  <a:gd name="connsiteX73" fmla="*/ 194933 w 607097"/>
                  <a:gd name="connsiteY73" fmla="*/ 170899 h 606722"/>
                  <a:gd name="connsiteX74" fmla="*/ 121062 w 607097"/>
                  <a:gd name="connsiteY74" fmla="*/ 84961 h 606722"/>
                  <a:gd name="connsiteX75" fmla="*/ 103963 w 607097"/>
                  <a:gd name="connsiteY75" fmla="*/ 81761 h 606722"/>
                  <a:gd name="connsiteX76" fmla="*/ 353980 w 607097"/>
                  <a:gd name="connsiteY76" fmla="*/ 30273 h 606722"/>
                  <a:gd name="connsiteX77" fmla="*/ 364141 w 607097"/>
                  <a:gd name="connsiteY77" fmla="*/ 40422 h 606722"/>
                  <a:gd name="connsiteX78" fmla="*/ 364141 w 607097"/>
                  <a:gd name="connsiteY78" fmla="*/ 60719 h 606722"/>
                  <a:gd name="connsiteX79" fmla="*/ 353980 w 607097"/>
                  <a:gd name="connsiteY79" fmla="*/ 70778 h 606722"/>
                  <a:gd name="connsiteX80" fmla="*/ 343818 w 607097"/>
                  <a:gd name="connsiteY80" fmla="*/ 60719 h 606722"/>
                  <a:gd name="connsiteX81" fmla="*/ 343818 w 607097"/>
                  <a:gd name="connsiteY81" fmla="*/ 40422 h 606722"/>
                  <a:gd name="connsiteX82" fmla="*/ 353980 w 607097"/>
                  <a:gd name="connsiteY82" fmla="*/ 30273 h 606722"/>
                  <a:gd name="connsiteX83" fmla="*/ 353978 w 607097"/>
                  <a:gd name="connsiteY83" fmla="*/ 20263 h 606722"/>
                  <a:gd name="connsiteX84" fmla="*/ 174819 w 607097"/>
                  <a:gd name="connsiteY84" fmla="*/ 104957 h 606722"/>
                  <a:gd name="connsiteX85" fmla="*/ 214246 w 607097"/>
                  <a:gd name="connsiteY85" fmla="*/ 160768 h 606722"/>
                  <a:gd name="connsiteX86" fmla="*/ 221278 w 607097"/>
                  <a:gd name="connsiteY86" fmla="*/ 198182 h 606722"/>
                  <a:gd name="connsiteX87" fmla="*/ 215938 w 607097"/>
                  <a:gd name="connsiteY87" fmla="*/ 209025 h 606722"/>
                  <a:gd name="connsiteX88" fmla="*/ 210152 w 607097"/>
                  <a:gd name="connsiteY88" fmla="*/ 215157 h 606722"/>
                  <a:gd name="connsiteX89" fmla="*/ 206147 w 607097"/>
                  <a:gd name="connsiteY89" fmla="*/ 218445 h 606722"/>
                  <a:gd name="connsiteX90" fmla="*/ 176777 w 607097"/>
                  <a:gd name="connsiteY90" fmla="*/ 244662 h 606722"/>
                  <a:gd name="connsiteX91" fmla="*/ 182829 w 607097"/>
                  <a:gd name="connsiteY91" fmla="*/ 308382 h 606722"/>
                  <a:gd name="connsiteX92" fmla="*/ 189504 w 607097"/>
                  <a:gd name="connsiteY92" fmla="*/ 315136 h 606722"/>
                  <a:gd name="connsiteX93" fmla="*/ 189949 w 607097"/>
                  <a:gd name="connsiteY93" fmla="*/ 315492 h 606722"/>
                  <a:gd name="connsiteX94" fmla="*/ 191640 w 607097"/>
                  <a:gd name="connsiteY94" fmla="*/ 317269 h 606722"/>
                  <a:gd name="connsiteX95" fmla="*/ 298263 w 607097"/>
                  <a:gd name="connsiteY95" fmla="*/ 424714 h 606722"/>
                  <a:gd name="connsiteX96" fmla="*/ 362077 w 607097"/>
                  <a:gd name="connsiteY96" fmla="*/ 430758 h 606722"/>
                  <a:gd name="connsiteX97" fmla="*/ 388422 w 607097"/>
                  <a:gd name="connsiteY97" fmla="*/ 401430 h 606722"/>
                  <a:gd name="connsiteX98" fmla="*/ 408625 w 607097"/>
                  <a:gd name="connsiteY98" fmla="*/ 386233 h 606722"/>
                  <a:gd name="connsiteX99" fmla="*/ 419661 w 607097"/>
                  <a:gd name="connsiteY99" fmla="*/ 384900 h 606722"/>
                  <a:gd name="connsiteX100" fmla="*/ 446094 w 607097"/>
                  <a:gd name="connsiteY100" fmla="*/ 392365 h 606722"/>
                  <a:gd name="connsiteX101" fmla="*/ 501987 w 607097"/>
                  <a:gd name="connsiteY101" fmla="*/ 431646 h 606722"/>
                  <a:gd name="connsiteX102" fmla="*/ 586894 w 607097"/>
                  <a:gd name="connsiteY102" fmla="*/ 252749 h 606722"/>
                  <a:gd name="connsiteX103" fmla="*/ 353978 w 607097"/>
                  <a:gd name="connsiteY103" fmla="*/ 20263 h 606722"/>
                  <a:gd name="connsiteX104" fmla="*/ 353978 w 607097"/>
                  <a:gd name="connsiteY104" fmla="*/ 0 h 606722"/>
                  <a:gd name="connsiteX105" fmla="*/ 607097 w 607097"/>
                  <a:gd name="connsiteY105" fmla="*/ 252749 h 606722"/>
                  <a:gd name="connsiteX106" fmla="*/ 517384 w 607097"/>
                  <a:gd name="connsiteY106" fmla="*/ 445421 h 606722"/>
                  <a:gd name="connsiteX107" fmla="*/ 540257 w 607097"/>
                  <a:gd name="connsiteY107" fmla="*/ 474215 h 606722"/>
                  <a:gd name="connsiteX108" fmla="*/ 531179 w 607097"/>
                  <a:gd name="connsiteY108" fmla="*/ 532870 h 606722"/>
                  <a:gd name="connsiteX109" fmla="*/ 505814 w 607097"/>
                  <a:gd name="connsiteY109" fmla="*/ 559176 h 606722"/>
                  <a:gd name="connsiteX110" fmla="*/ 401505 w 607097"/>
                  <a:gd name="connsiteY110" fmla="*/ 606722 h 606722"/>
                  <a:gd name="connsiteX111" fmla="*/ 318556 w 607097"/>
                  <a:gd name="connsiteY111" fmla="*/ 582460 h 606722"/>
                  <a:gd name="connsiteX112" fmla="*/ 268893 w 607097"/>
                  <a:gd name="connsiteY112" fmla="*/ 543979 h 606722"/>
                  <a:gd name="connsiteX113" fmla="*/ 61343 w 607097"/>
                  <a:gd name="connsiteY113" fmla="*/ 336732 h 606722"/>
                  <a:gd name="connsiteX114" fmla="*/ 16753 w 607097"/>
                  <a:gd name="connsiteY114" fmla="*/ 275056 h 606722"/>
                  <a:gd name="connsiteX115" fmla="*/ 48171 w 607097"/>
                  <a:gd name="connsiteY115" fmla="*/ 101135 h 606722"/>
                  <a:gd name="connsiteX116" fmla="*/ 73447 w 607097"/>
                  <a:gd name="connsiteY116" fmla="*/ 75807 h 606722"/>
                  <a:gd name="connsiteX117" fmla="*/ 132188 w 607097"/>
                  <a:gd name="connsiteY117" fmla="*/ 66742 h 606722"/>
                  <a:gd name="connsiteX118" fmla="*/ 160757 w 607097"/>
                  <a:gd name="connsiteY118" fmla="*/ 89315 h 606722"/>
                  <a:gd name="connsiteX119" fmla="*/ 353978 w 607097"/>
                  <a:gd name="connsiteY119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  <a:cxn ang="0">
                    <a:pos x="connsiteX69" y="connsiteY69"/>
                  </a:cxn>
                  <a:cxn ang="0">
                    <a:pos x="connsiteX70" y="connsiteY70"/>
                  </a:cxn>
                  <a:cxn ang="0">
                    <a:pos x="connsiteX71" y="connsiteY71"/>
                  </a:cxn>
                  <a:cxn ang="0">
                    <a:pos x="connsiteX72" y="connsiteY72"/>
                  </a:cxn>
                  <a:cxn ang="0">
                    <a:pos x="connsiteX73" y="connsiteY73"/>
                  </a:cxn>
                  <a:cxn ang="0">
                    <a:pos x="connsiteX74" y="connsiteY74"/>
                  </a:cxn>
                  <a:cxn ang="0">
                    <a:pos x="connsiteX75" y="connsiteY75"/>
                  </a:cxn>
                  <a:cxn ang="0">
                    <a:pos x="connsiteX76" y="connsiteY76"/>
                  </a:cxn>
                  <a:cxn ang="0">
                    <a:pos x="connsiteX77" y="connsiteY77"/>
                  </a:cxn>
                  <a:cxn ang="0">
                    <a:pos x="connsiteX78" y="connsiteY78"/>
                  </a:cxn>
                  <a:cxn ang="0">
                    <a:pos x="connsiteX79" y="connsiteY79"/>
                  </a:cxn>
                  <a:cxn ang="0">
                    <a:pos x="connsiteX80" y="connsiteY80"/>
                  </a:cxn>
                  <a:cxn ang="0">
                    <a:pos x="connsiteX81" y="connsiteY81"/>
                  </a:cxn>
                  <a:cxn ang="0">
                    <a:pos x="connsiteX82" y="connsiteY82"/>
                  </a:cxn>
                  <a:cxn ang="0">
                    <a:pos x="connsiteX83" y="connsiteY83"/>
                  </a:cxn>
                  <a:cxn ang="0">
                    <a:pos x="connsiteX84" y="connsiteY84"/>
                  </a:cxn>
                  <a:cxn ang="0">
                    <a:pos x="connsiteX85" y="connsiteY85"/>
                  </a:cxn>
                  <a:cxn ang="0">
                    <a:pos x="connsiteX86" y="connsiteY86"/>
                  </a:cxn>
                  <a:cxn ang="0">
                    <a:pos x="connsiteX87" y="connsiteY87"/>
                  </a:cxn>
                  <a:cxn ang="0">
                    <a:pos x="connsiteX88" y="connsiteY88"/>
                  </a:cxn>
                  <a:cxn ang="0">
                    <a:pos x="connsiteX89" y="connsiteY89"/>
                  </a:cxn>
                  <a:cxn ang="0">
                    <a:pos x="connsiteX90" y="connsiteY90"/>
                  </a:cxn>
                  <a:cxn ang="0">
                    <a:pos x="connsiteX91" y="connsiteY91"/>
                  </a:cxn>
                  <a:cxn ang="0">
                    <a:pos x="connsiteX92" y="connsiteY92"/>
                  </a:cxn>
                  <a:cxn ang="0">
                    <a:pos x="connsiteX93" y="connsiteY93"/>
                  </a:cxn>
                  <a:cxn ang="0">
                    <a:pos x="connsiteX94" y="connsiteY94"/>
                  </a:cxn>
                  <a:cxn ang="0">
                    <a:pos x="connsiteX95" y="connsiteY95"/>
                  </a:cxn>
                  <a:cxn ang="0">
                    <a:pos x="connsiteX96" y="connsiteY96"/>
                  </a:cxn>
                  <a:cxn ang="0">
                    <a:pos x="connsiteX97" y="connsiteY97"/>
                  </a:cxn>
                  <a:cxn ang="0">
                    <a:pos x="connsiteX98" y="connsiteY98"/>
                  </a:cxn>
                  <a:cxn ang="0">
                    <a:pos x="connsiteX99" y="connsiteY99"/>
                  </a:cxn>
                  <a:cxn ang="0">
                    <a:pos x="connsiteX100" y="connsiteY100"/>
                  </a:cxn>
                  <a:cxn ang="0">
                    <a:pos x="connsiteX101" y="connsiteY101"/>
                  </a:cxn>
                  <a:cxn ang="0">
                    <a:pos x="connsiteX102" y="connsiteY102"/>
                  </a:cxn>
                  <a:cxn ang="0">
                    <a:pos x="connsiteX103" y="connsiteY103"/>
                  </a:cxn>
                  <a:cxn ang="0">
                    <a:pos x="connsiteX104" y="connsiteY104"/>
                  </a:cxn>
                  <a:cxn ang="0">
                    <a:pos x="connsiteX105" y="connsiteY105"/>
                  </a:cxn>
                  <a:cxn ang="0">
                    <a:pos x="connsiteX106" y="connsiteY106"/>
                  </a:cxn>
                  <a:cxn ang="0">
                    <a:pos x="connsiteX107" y="connsiteY107"/>
                  </a:cxn>
                  <a:cxn ang="0">
                    <a:pos x="connsiteX108" y="connsiteY108"/>
                  </a:cxn>
                  <a:cxn ang="0">
                    <a:pos x="connsiteX109" y="connsiteY109"/>
                  </a:cxn>
                  <a:cxn ang="0">
                    <a:pos x="connsiteX110" y="connsiteY110"/>
                  </a:cxn>
                  <a:cxn ang="0">
                    <a:pos x="connsiteX111" y="connsiteY111"/>
                  </a:cxn>
                  <a:cxn ang="0">
                    <a:pos x="connsiteX112" y="connsiteY112"/>
                  </a:cxn>
                  <a:cxn ang="0">
                    <a:pos x="connsiteX113" y="connsiteY113"/>
                  </a:cxn>
                  <a:cxn ang="0">
                    <a:pos x="connsiteX114" y="connsiteY114"/>
                  </a:cxn>
                  <a:cxn ang="0">
                    <a:pos x="connsiteX115" y="connsiteY115"/>
                  </a:cxn>
                  <a:cxn ang="0">
                    <a:pos x="connsiteX116" y="connsiteY116"/>
                  </a:cxn>
                  <a:cxn ang="0">
                    <a:pos x="connsiteX117" y="connsiteY117"/>
                  </a:cxn>
                  <a:cxn ang="0">
                    <a:pos x="connsiteX118" y="connsiteY118"/>
                  </a:cxn>
                  <a:cxn ang="0">
                    <a:pos x="connsiteX119" y="connsiteY119"/>
                  </a:cxn>
                </a:cxnLst>
                <a:rect l="l" t="t" r="r" b="b"/>
                <a:pathLst>
                  <a:path w="607097" h="606722">
                    <a:moveTo>
                      <a:pt x="482620" y="381169"/>
                    </a:moveTo>
                    <a:cubicBezTo>
                      <a:pt x="486624" y="377172"/>
                      <a:pt x="492675" y="377172"/>
                      <a:pt x="496768" y="381169"/>
                    </a:cubicBezTo>
                    <a:lnTo>
                      <a:pt x="510916" y="395381"/>
                    </a:lnTo>
                    <a:cubicBezTo>
                      <a:pt x="515009" y="399379"/>
                      <a:pt x="515009" y="405419"/>
                      <a:pt x="510916" y="409505"/>
                    </a:cubicBezTo>
                    <a:cubicBezTo>
                      <a:pt x="509937" y="412525"/>
                      <a:pt x="506912" y="412525"/>
                      <a:pt x="503887" y="412525"/>
                    </a:cubicBezTo>
                    <a:cubicBezTo>
                      <a:pt x="500861" y="412525"/>
                      <a:pt x="498815" y="411548"/>
                      <a:pt x="496768" y="409505"/>
                    </a:cubicBezTo>
                    <a:lnTo>
                      <a:pt x="482620" y="395381"/>
                    </a:lnTo>
                    <a:cubicBezTo>
                      <a:pt x="478527" y="391295"/>
                      <a:pt x="478527" y="385255"/>
                      <a:pt x="482620" y="381169"/>
                    </a:cubicBezTo>
                    <a:close/>
                    <a:moveTo>
                      <a:pt x="546398" y="242745"/>
                    </a:moveTo>
                    <a:lnTo>
                      <a:pt x="566606" y="242745"/>
                    </a:lnTo>
                    <a:cubicBezTo>
                      <a:pt x="572659" y="242745"/>
                      <a:pt x="576754" y="246732"/>
                      <a:pt x="576754" y="252756"/>
                    </a:cubicBezTo>
                    <a:cubicBezTo>
                      <a:pt x="576754" y="258869"/>
                      <a:pt x="572659" y="262856"/>
                      <a:pt x="566606" y="262856"/>
                    </a:cubicBezTo>
                    <a:lnTo>
                      <a:pt x="546398" y="262856"/>
                    </a:lnTo>
                    <a:cubicBezTo>
                      <a:pt x="540255" y="262856"/>
                      <a:pt x="536249" y="258869"/>
                      <a:pt x="536249" y="252756"/>
                    </a:cubicBezTo>
                    <a:cubicBezTo>
                      <a:pt x="536249" y="246732"/>
                      <a:pt x="540255" y="242745"/>
                      <a:pt x="546398" y="242745"/>
                    </a:cubicBezTo>
                    <a:close/>
                    <a:moveTo>
                      <a:pt x="353968" y="101120"/>
                    </a:moveTo>
                    <a:cubicBezTo>
                      <a:pt x="360022" y="101120"/>
                      <a:pt x="364118" y="105119"/>
                      <a:pt x="364118" y="111251"/>
                    </a:cubicBezTo>
                    <a:lnTo>
                      <a:pt x="364118" y="242683"/>
                    </a:lnTo>
                    <a:lnTo>
                      <a:pt x="424838" y="242683"/>
                    </a:lnTo>
                    <a:cubicBezTo>
                      <a:pt x="430893" y="242683"/>
                      <a:pt x="434988" y="246682"/>
                      <a:pt x="434988" y="252725"/>
                    </a:cubicBezTo>
                    <a:cubicBezTo>
                      <a:pt x="434988" y="258857"/>
                      <a:pt x="430893" y="262856"/>
                      <a:pt x="424838" y="262856"/>
                    </a:cubicBezTo>
                    <a:lnTo>
                      <a:pt x="353968" y="262856"/>
                    </a:lnTo>
                    <a:cubicBezTo>
                      <a:pt x="347825" y="262856"/>
                      <a:pt x="343818" y="258857"/>
                      <a:pt x="343818" y="252725"/>
                    </a:cubicBezTo>
                    <a:lnTo>
                      <a:pt x="343818" y="111251"/>
                    </a:lnTo>
                    <a:cubicBezTo>
                      <a:pt x="343818" y="105119"/>
                      <a:pt x="347825" y="101120"/>
                      <a:pt x="353968" y="101120"/>
                    </a:cubicBezTo>
                    <a:close/>
                    <a:moveTo>
                      <a:pt x="496768" y="96101"/>
                    </a:moveTo>
                    <a:cubicBezTo>
                      <a:pt x="500861" y="92017"/>
                      <a:pt x="506912" y="92017"/>
                      <a:pt x="510916" y="96101"/>
                    </a:cubicBezTo>
                    <a:cubicBezTo>
                      <a:pt x="515009" y="100096"/>
                      <a:pt x="515009" y="106222"/>
                      <a:pt x="510916" y="110217"/>
                    </a:cubicBezTo>
                    <a:lnTo>
                      <a:pt x="496768" y="124334"/>
                    </a:lnTo>
                    <a:cubicBezTo>
                      <a:pt x="494722" y="126376"/>
                      <a:pt x="492675" y="127441"/>
                      <a:pt x="489650" y="127441"/>
                    </a:cubicBezTo>
                    <a:cubicBezTo>
                      <a:pt x="486624" y="127441"/>
                      <a:pt x="484578" y="126376"/>
                      <a:pt x="482620" y="124334"/>
                    </a:cubicBezTo>
                    <a:cubicBezTo>
                      <a:pt x="478527" y="120338"/>
                      <a:pt x="478527" y="114301"/>
                      <a:pt x="482620" y="110217"/>
                    </a:cubicBezTo>
                    <a:close/>
                    <a:moveTo>
                      <a:pt x="196955" y="96101"/>
                    </a:moveTo>
                    <a:cubicBezTo>
                      <a:pt x="201050" y="92017"/>
                      <a:pt x="207104" y="92017"/>
                      <a:pt x="211110" y="96101"/>
                    </a:cubicBezTo>
                    <a:lnTo>
                      <a:pt x="225355" y="110217"/>
                    </a:lnTo>
                    <a:cubicBezTo>
                      <a:pt x="229361" y="114301"/>
                      <a:pt x="229361" y="120338"/>
                      <a:pt x="225355" y="124334"/>
                    </a:cubicBezTo>
                    <a:cubicBezTo>
                      <a:pt x="223307" y="126376"/>
                      <a:pt x="220280" y="127441"/>
                      <a:pt x="218233" y="127441"/>
                    </a:cubicBezTo>
                    <a:cubicBezTo>
                      <a:pt x="215206" y="127441"/>
                      <a:pt x="213158" y="126376"/>
                      <a:pt x="211110" y="124334"/>
                    </a:cubicBezTo>
                    <a:lnTo>
                      <a:pt x="196955" y="110217"/>
                    </a:lnTo>
                    <a:cubicBezTo>
                      <a:pt x="192949" y="106222"/>
                      <a:pt x="192949" y="100096"/>
                      <a:pt x="196955" y="96101"/>
                    </a:cubicBezTo>
                    <a:close/>
                    <a:moveTo>
                      <a:pt x="103963" y="81761"/>
                    </a:moveTo>
                    <a:cubicBezTo>
                      <a:pt x="98011" y="82650"/>
                      <a:pt x="92182" y="85449"/>
                      <a:pt x="87598" y="90026"/>
                    </a:cubicBezTo>
                    <a:lnTo>
                      <a:pt x="62322" y="115266"/>
                    </a:lnTo>
                    <a:cubicBezTo>
                      <a:pt x="17732" y="159790"/>
                      <a:pt x="8654" y="209291"/>
                      <a:pt x="34998" y="265902"/>
                    </a:cubicBezTo>
                    <a:cubicBezTo>
                      <a:pt x="44077" y="285187"/>
                      <a:pt x="57249" y="304383"/>
                      <a:pt x="75494" y="322602"/>
                    </a:cubicBezTo>
                    <a:lnTo>
                      <a:pt x="283044" y="530826"/>
                    </a:lnTo>
                    <a:cubicBezTo>
                      <a:pt x="297284" y="545046"/>
                      <a:pt x="312415" y="557132"/>
                      <a:pt x="327634" y="565219"/>
                    </a:cubicBezTo>
                    <a:cubicBezTo>
                      <a:pt x="389401" y="599612"/>
                      <a:pt x="443068" y="592503"/>
                      <a:pt x="490684" y="545046"/>
                    </a:cubicBezTo>
                    <a:lnTo>
                      <a:pt x="515960" y="519717"/>
                    </a:lnTo>
                    <a:cubicBezTo>
                      <a:pt x="525127" y="510653"/>
                      <a:pt x="527085" y="496433"/>
                      <a:pt x="521033" y="485324"/>
                    </a:cubicBezTo>
                    <a:cubicBezTo>
                      <a:pt x="503856" y="451998"/>
                      <a:pt x="434969" y="411561"/>
                      <a:pt x="434969" y="411561"/>
                    </a:cubicBezTo>
                    <a:cubicBezTo>
                      <a:pt x="427582" y="407829"/>
                      <a:pt x="420195" y="405874"/>
                      <a:pt x="414321" y="406318"/>
                    </a:cubicBezTo>
                    <a:cubicBezTo>
                      <a:pt x="414143" y="406318"/>
                      <a:pt x="413876" y="406407"/>
                      <a:pt x="413698" y="406496"/>
                    </a:cubicBezTo>
                    <a:cubicBezTo>
                      <a:pt x="409604" y="407473"/>
                      <a:pt x="407646" y="409517"/>
                      <a:pt x="405599" y="413605"/>
                    </a:cubicBezTo>
                    <a:lnTo>
                      <a:pt x="404620" y="414583"/>
                    </a:lnTo>
                    <a:cubicBezTo>
                      <a:pt x="397500" y="423648"/>
                      <a:pt x="380323" y="443910"/>
                      <a:pt x="373202" y="447910"/>
                    </a:cubicBezTo>
                    <a:cubicBezTo>
                      <a:pt x="365548" y="453242"/>
                      <a:pt x="357538" y="457152"/>
                      <a:pt x="349528" y="459552"/>
                    </a:cubicBezTo>
                    <a:cubicBezTo>
                      <a:pt x="365281" y="466839"/>
                      <a:pt x="384328" y="473149"/>
                      <a:pt x="405599" y="475282"/>
                    </a:cubicBezTo>
                    <a:cubicBezTo>
                      <a:pt x="410672" y="476259"/>
                      <a:pt x="414677" y="480259"/>
                      <a:pt x="414677" y="486391"/>
                    </a:cubicBezTo>
                    <a:cubicBezTo>
                      <a:pt x="413698" y="491456"/>
                      <a:pt x="409604" y="495456"/>
                      <a:pt x="404620" y="495456"/>
                    </a:cubicBezTo>
                    <a:lnTo>
                      <a:pt x="403552" y="495456"/>
                    </a:lnTo>
                    <a:cubicBezTo>
                      <a:pt x="333686" y="488346"/>
                      <a:pt x="288117" y="443910"/>
                      <a:pt x="287138" y="441866"/>
                    </a:cubicBezTo>
                    <a:cubicBezTo>
                      <a:pt x="286871" y="441600"/>
                      <a:pt x="286604" y="441333"/>
                      <a:pt x="286426" y="441067"/>
                    </a:cubicBezTo>
                    <a:cubicBezTo>
                      <a:pt x="285625" y="440356"/>
                      <a:pt x="284824" y="439645"/>
                      <a:pt x="284112" y="438845"/>
                    </a:cubicBezTo>
                    <a:lnTo>
                      <a:pt x="176777" y="331666"/>
                    </a:lnTo>
                    <a:cubicBezTo>
                      <a:pt x="174730" y="329622"/>
                      <a:pt x="119015" y="284120"/>
                      <a:pt x="111895" y="213379"/>
                    </a:cubicBezTo>
                    <a:cubicBezTo>
                      <a:pt x="110916" y="208314"/>
                      <a:pt x="115010" y="203248"/>
                      <a:pt x="121062" y="202270"/>
                    </a:cubicBezTo>
                    <a:cubicBezTo>
                      <a:pt x="127115" y="201204"/>
                      <a:pt x="131209" y="205292"/>
                      <a:pt x="132188" y="211335"/>
                    </a:cubicBezTo>
                    <a:cubicBezTo>
                      <a:pt x="133968" y="229109"/>
                      <a:pt x="139486" y="245284"/>
                      <a:pt x="146428" y="259325"/>
                    </a:cubicBezTo>
                    <a:cubicBezTo>
                      <a:pt x="148653" y="250794"/>
                      <a:pt x="152658" y="242262"/>
                      <a:pt x="158532" y="233553"/>
                    </a:cubicBezTo>
                    <a:cubicBezTo>
                      <a:pt x="162537" y="227510"/>
                      <a:pt x="183808" y="210358"/>
                      <a:pt x="191907" y="202270"/>
                    </a:cubicBezTo>
                    <a:lnTo>
                      <a:pt x="192975" y="201204"/>
                    </a:lnTo>
                    <a:cubicBezTo>
                      <a:pt x="196980" y="199160"/>
                      <a:pt x="199027" y="196138"/>
                      <a:pt x="200006" y="193117"/>
                    </a:cubicBezTo>
                    <a:cubicBezTo>
                      <a:pt x="202053" y="187073"/>
                      <a:pt x="200006" y="178986"/>
                      <a:pt x="194933" y="170899"/>
                    </a:cubicBezTo>
                    <a:cubicBezTo>
                      <a:pt x="194933" y="169832"/>
                      <a:pt x="154438" y="102113"/>
                      <a:pt x="121062" y="84961"/>
                    </a:cubicBezTo>
                    <a:cubicBezTo>
                      <a:pt x="115989" y="81895"/>
                      <a:pt x="109915" y="80873"/>
                      <a:pt x="103963" y="81761"/>
                    </a:cubicBezTo>
                    <a:close/>
                    <a:moveTo>
                      <a:pt x="353980" y="30273"/>
                    </a:moveTo>
                    <a:cubicBezTo>
                      <a:pt x="360041" y="30273"/>
                      <a:pt x="364141" y="34368"/>
                      <a:pt x="364141" y="40422"/>
                    </a:cubicBezTo>
                    <a:lnTo>
                      <a:pt x="364141" y="60719"/>
                    </a:lnTo>
                    <a:cubicBezTo>
                      <a:pt x="364141" y="66772"/>
                      <a:pt x="360041" y="70778"/>
                      <a:pt x="353980" y="70778"/>
                    </a:cubicBezTo>
                    <a:cubicBezTo>
                      <a:pt x="347829" y="70778"/>
                      <a:pt x="343818" y="66772"/>
                      <a:pt x="343818" y="60719"/>
                    </a:cubicBezTo>
                    <a:lnTo>
                      <a:pt x="343818" y="40422"/>
                    </a:lnTo>
                    <a:cubicBezTo>
                      <a:pt x="343818" y="34368"/>
                      <a:pt x="347829" y="30273"/>
                      <a:pt x="353980" y="30273"/>
                    </a:cubicBezTo>
                    <a:close/>
                    <a:moveTo>
                      <a:pt x="353978" y="20263"/>
                    </a:moveTo>
                    <a:cubicBezTo>
                      <a:pt x="284112" y="20263"/>
                      <a:pt x="219409" y="50479"/>
                      <a:pt x="174819" y="104957"/>
                    </a:cubicBezTo>
                    <a:cubicBezTo>
                      <a:pt x="196446" y="130818"/>
                      <a:pt x="212911" y="158901"/>
                      <a:pt x="214246" y="160768"/>
                    </a:cubicBezTo>
                    <a:cubicBezTo>
                      <a:pt x="221278" y="173920"/>
                      <a:pt x="224304" y="187073"/>
                      <a:pt x="221278" y="198182"/>
                    </a:cubicBezTo>
                    <a:cubicBezTo>
                      <a:pt x="220299" y="202093"/>
                      <a:pt x="218430" y="205736"/>
                      <a:pt x="215938" y="209025"/>
                    </a:cubicBezTo>
                    <a:cubicBezTo>
                      <a:pt x="214336" y="211335"/>
                      <a:pt x="212466" y="213379"/>
                      <a:pt x="210152" y="215157"/>
                    </a:cubicBezTo>
                    <a:cubicBezTo>
                      <a:pt x="208906" y="216312"/>
                      <a:pt x="207482" y="217378"/>
                      <a:pt x="206147" y="218445"/>
                    </a:cubicBezTo>
                    <a:cubicBezTo>
                      <a:pt x="193954" y="228487"/>
                      <a:pt x="179803" y="241640"/>
                      <a:pt x="176777" y="244662"/>
                    </a:cubicBezTo>
                    <a:cubicBezTo>
                      <a:pt x="160579" y="269012"/>
                      <a:pt x="162537" y="287142"/>
                      <a:pt x="182829" y="308382"/>
                    </a:cubicBezTo>
                    <a:lnTo>
                      <a:pt x="189504" y="315136"/>
                    </a:lnTo>
                    <a:cubicBezTo>
                      <a:pt x="189771" y="315403"/>
                      <a:pt x="189949" y="315492"/>
                      <a:pt x="189949" y="315492"/>
                    </a:cubicBezTo>
                    <a:cubicBezTo>
                      <a:pt x="190572" y="316025"/>
                      <a:pt x="191195" y="316647"/>
                      <a:pt x="191640" y="317269"/>
                    </a:cubicBezTo>
                    <a:lnTo>
                      <a:pt x="298263" y="424714"/>
                    </a:lnTo>
                    <a:cubicBezTo>
                      <a:pt x="318556" y="444888"/>
                      <a:pt x="337780" y="446932"/>
                      <a:pt x="362077" y="430758"/>
                    </a:cubicBezTo>
                    <a:cubicBezTo>
                      <a:pt x="365103" y="428713"/>
                      <a:pt x="378275" y="414583"/>
                      <a:pt x="388422" y="401430"/>
                    </a:cubicBezTo>
                    <a:cubicBezTo>
                      <a:pt x="393406" y="393343"/>
                      <a:pt x="400526" y="388277"/>
                      <a:pt x="408625" y="386233"/>
                    </a:cubicBezTo>
                    <a:cubicBezTo>
                      <a:pt x="412096" y="385344"/>
                      <a:pt x="415834" y="384900"/>
                      <a:pt x="419661" y="384900"/>
                    </a:cubicBezTo>
                    <a:cubicBezTo>
                      <a:pt x="428294" y="384989"/>
                      <a:pt x="437728" y="387477"/>
                      <a:pt x="446094" y="392365"/>
                    </a:cubicBezTo>
                    <a:cubicBezTo>
                      <a:pt x="447963" y="393609"/>
                      <a:pt x="476088" y="410051"/>
                      <a:pt x="501987" y="431646"/>
                    </a:cubicBezTo>
                    <a:cubicBezTo>
                      <a:pt x="556545" y="387122"/>
                      <a:pt x="586894" y="322513"/>
                      <a:pt x="586894" y="252749"/>
                    </a:cubicBezTo>
                    <a:cubicBezTo>
                      <a:pt x="586894" y="124330"/>
                      <a:pt x="482585" y="20263"/>
                      <a:pt x="353978" y="20263"/>
                    </a:cubicBezTo>
                    <a:close/>
                    <a:moveTo>
                      <a:pt x="353978" y="0"/>
                    </a:moveTo>
                    <a:cubicBezTo>
                      <a:pt x="493710" y="0"/>
                      <a:pt x="607097" y="113222"/>
                      <a:pt x="607097" y="252749"/>
                    </a:cubicBezTo>
                    <a:cubicBezTo>
                      <a:pt x="607097" y="327578"/>
                      <a:pt x="574345" y="397786"/>
                      <a:pt x="517384" y="445421"/>
                    </a:cubicBezTo>
                    <a:cubicBezTo>
                      <a:pt x="526907" y="454753"/>
                      <a:pt x="535184" y="464617"/>
                      <a:pt x="540257" y="474215"/>
                    </a:cubicBezTo>
                    <a:cubicBezTo>
                      <a:pt x="550403" y="493412"/>
                      <a:pt x="547377" y="517673"/>
                      <a:pt x="531179" y="532870"/>
                    </a:cubicBezTo>
                    <a:lnTo>
                      <a:pt x="505814" y="559176"/>
                    </a:lnTo>
                    <a:cubicBezTo>
                      <a:pt x="474486" y="590548"/>
                      <a:pt x="438974" y="606722"/>
                      <a:pt x="401505" y="606722"/>
                    </a:cubicBezTo>
                    <a:cubicBezTo>
                      <a:pt x="375249" y="606722"/>
                      <a:pt x="346858" y="598635"/>
                      <a:pt x="318556" y="582460"/>
                    </a:cubicBezTo>
                    <a:cubicBezTo>
                      <a:pt x="301289" y="573307"/>
                      <a:pt x="285091" y="560154"/>
                      <a:pt x="268893" y="543979"/>
                    </a:cubicBezTo>
                    <a:lnTo>
                      <a:pt x="61343" y="336732"/>
                    </a:lnTo>
                    <a:cubicBezTo>
                      <a:pt x="42030" y="317536"/>
                      <a:pt x="26899" y="296296"/>
                      <a:pt x="16753" y="275056"/>
                    </a:cubicBezTo>
                    <a:cubicBezTo>
                      <a:pt x="-13596" y="210358"/>
                      <a:pt x="-2471" y="151703"/>
                      <a:pt x="48171" y="101135"/>
                    </a:cubicBezTo>
                    <a:lnTo>
                      <a:pt x="73447" y="75807"/>
                    </a:lnTo>
                    <a:cubicBezTo>
                      <a:pt x="88666" y="60699"/>
                      <a:pt x="112963" y="56611"/>
                      <a:pt x="132188" y="66742"/>
                    </a:cubicBezTo>
                    <a:cubicBezTo>
                      <a:pt x="141711" y="71719"/>
                      <a:pt x="151412" y="79895"/>
                      <a:pt x="160757" y="89315"/>
                    </a:cubicBezTo>
                    <a:cubicBezTo>
                      <a:pt x="209173" y="32971"/>
                      <a:pt x="278772" y="0"/>
                      <a:pt x="353978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ïṩḻïḋe"/>
            <p:cNvGrpSpPr/>
            <p:nvPr/>
          </p:nvGrpSpPr>
          <p:grpSpPr>
            <a:xfrm>
              <a:off x="8100973" y="4855684"/>
              <a:ext cx="3323619" cy="908538"/>
              <a:chOff x="1356472" y="4688592"/>
              <a:chExt cx="3323619" cy="908538"/>
            </a:xfrm>
          </p:grpSpPr>
          <p:sp>
            <p:nvSpPr>
              <p:cNvPr id="20" name="işľîḍê"/>
              <p:cNvSpPr/>
              <p:nvPr/>
            </p:nvSpPr>
            <p:spPr bwMode="auto">
              <a:xfrm>
                <a:off x="2037995" y="5039731"/>
                <a:ext cx="2642096" cy="55739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square" l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  <a:buFontTx/>
                  <a:buNone/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 （建议使用主题字体）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îṡľiḍé"/>
              <p:cNvSpPr txBox="1"/>
              <p:nvPr/>
            </p:nvSpPr>
            <p:spPr bwMode="auto">
              <a:xfrm>
                <a:off x="2037995" y="4688592"/>
                <a:ext cx="2642096" cy="351139"/>
              </a:xfrm>
              <a:prstGeom prst="rect">
                <a:avLst/>
              </a:prstGeom>
              <a:noFill/>
              <a:ln w="9525">
                <a:noFill/>
                <a:miter lim="800000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 lIns="90000">
                <a:normAutofit lnSpcReduction="10000"/>
              </a:bodyPr>
              <a:lstStyle/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îŝlídè"/>
              <p:cNvSpPr/>
              <p:nvPr/>
            </p:nvSpPr>
            <p:spPr>
              <a:xfrm>
                <a:off x="1356472" y="4751490"/>
                <a:ext cx="504056" cy="504056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íṧḷïďe"/>
              <p:cNvSpPr/>
              <p:nvPr/>
            </p:nvSpPr>
            <p:spPr bwMode="auto">
              <a:xfrm>
                <a:off x="1452971" y="4848228"/>
                <a:ext cx="311058" cy="310581"/>
              </a:xfrm>
              <a:custGeom>
                <a:avLst/>
                <a:gdLst>
                  <a:gd name="connsiteX0" fmla="*/ 325000 h 606722"/>
                  <a:gd name="connsiteY0" fmla="*/ 325000 h 606722"/>
                  <a:gd name="connsiteX1" fmla="*/ 325000 h 606722"/>
                  <a:gd name="connsiteY1" fmla="*/ 325000 h 606722"/>
                  <a:gd name="connsiteX2" fmla="*/ 325000 h 606722"/>
                  <a:gd name="connsiteY2" fmla="*/ 325000 h 606722"/>
                  <a:gd name="connsiteX3" fmla="*/ 325000 h 606722"/>
                  <a:gd name="connsiteY3" fmla="*/ 325000 h 606722"/>
                  <a:gd name="connsiteX4" fmla="*/ 325000 h 606722"/>
                  <a:gd name="connsiteY4" fmla="*/ 325000 h 606722"/>
                  <a:gd name="connsiteX5" fmla="*/ 325000 h 606722"/>
                  <a:gd name="connsiteY5" fmla="*/ 325000 h 606722"/>
                  <a:gd name="connsiteX6" fmla="*/ 325000 h 606722"/>
                  <a:gd name="connsiteY6" fmla="*/ 325000 h 606722"/>
                  <a:gd name="connsiteX7" fmla="*/ 325000 h 606722"/>
                  <a:gd name="connsiteY7" fmla="*/ 325000 h 606722"/>
                  <a:gd name="connsiteX8" fmla="*/ 325000 h 606722"/>
                  <a:gd name="connsiteY8" fmla="*/ 325000 h 606722"/>
                  <a:gd name="connsiteX9" fmla="*/ 325000 h 606722"/>
                  <a:gd name="connsiteY9" fmla="*/ 325000 h 606722"/>
                  <a:gd name="connsiteX10" fmla="*/ 325000 h 606722"/>
                  <a:gd name="connsiteY10" fmla="*/ 325000 h 606722"/>
                  <a:gd name="connsiteX11" fmla="*/ 325000 h 606722"/>
                  <a:gd name="connsiteY11" fmla="*/ 325000 h 606722"/>
                  <a:gd name="connsiteX12" fmla="*/ 325000 h 606722"/>
                  <a:gd name="connsiteY12" fmla="*/ 325000 h 606722"/>
                  <a:gd name="connsiteX13" fmla="*/ 325000 h 606722"/>
                  <a:gd name="connsiteY13" fmla="*/ 325000 h 606722"/>
                  <a:gd name="connsiteX14" fmla="*/ 325000 h 606722"/>
                  <a:gd name="connsiteY14" fmla="*/ 325000 h 606722"/>
                  <a:gd name="connsiteX15" fmla="*/ 325000 h 606722"/>
                  <a:gd name="connsiteY15" fmla="*/ 325000 h 606722"/>
                  <a:gd name="connsiteX16" fmla="*/ 325000 h 606722"/>
                  <a:gd name="connsiteY16" fmla="*/ 325000 h 606722"/>
                  <a:gd name="connsiteX17" fmla="*/ 325000 h 606722"/>
                  <a:gd name="connsiteY17" fmla="*/ 325000 h 606722"/>
                  <a:gd name="connsiteX18" fmla="*/ 325000 h 606722"/>
                  <a:gd name="connsiteY18" fmla="*/ 325000 h 606722"/>
                  <a:gd name="connsiteX19" fmla="*/ 325000 h 606722"/>
                  <a:gd name="connsiteY19" fmla="*/ 325000 h 606722"/>
                  <a:gd name="connsiteX20" fmla="*/ 325000 h 606722"/>
                  <a:gd name="connsiteY20" fmla="*/ 325000 h 606722"/>
                  <a:gd name="connsiteX21" fmla="*/ 325000 h 606722"/>
                  <a:gd name="connsiteY21" fmla="*/ 325000 h 606722"/>
                  <a:gd name="connsiteX22" fmla="*/ 325000 h 606722"/>
                  <a:gd name="connsiteY22" fmla="*/ 325000 h 606722"/>
                  <a:gd name="connsiteX23" fmla="*/ 325000 h 606722"/>
                  <a:gd name="connsiteY23" fmla="*/ 325000 h 606722"/>
                  <a:gd name="connsiteX24" fmla="*/ 325000 h 606722"/>
                  <a:gd name="connsiteY24" fmla="*/ 325000 h 606722"/>
                  <a:gd name="connsiteX25" fmla="*/ 325000 h 606722"/>
                  <a:gd name="connsiteY25" fmla="*/ 325000 h 606722"/>
                  <a:gd name="connsiteX26" fmla="*/ 325000 h 606722"/>
                  <a:gd name="connsiteY26" fmla="*/ 325000 h 606722"/>
                  <a:gd name="connsiteX27" fmla="*/ 325000 h 606722"/>
                  <a:gd name="connsiteY27" fmla="*/ 325000 h 606722"/>
                  <a:gd name="connsiteX28" fmla="*/ 325000 h 606722"/>
                  <a:gd name="connsiteY28" fmla="*/ 325000 h 606722"/>
                  <a:gd name="connsiteX29" fmla="*/ 325000 h 606722"/>
                  <a:gd name="connsiteY29" fmla="*/ 325000 h 606722"/>
                  <a:gd name="connsiteX30" fmla="*/ 325000 h 606722"/>
                  <a:gd name="connsiteY30" fmla="*/ 325000 h 606722"/>
                  <a:gd name="connsiteX31" fmla="*/ 325000 h 606722"/>
                  <a:gd name="connsiteY31" fmla="*/ 325000 h 606722"/>
                  <a:gd name="connsiteX32" fmla="*/ 325000 h 606722"/>
                  <a:gd name="connsiteY32" fmla="*/ 325000 h 606722"/>
                  <a:gd name="connsiteX33" fmla="*/ 325000 h 606722"/>
                  <a:gd name="connsiteY33" fmla="*/ 325000 h 606722"/>
                  <a:gd name="connsiteX34" fmla="*/ 325000 h 606722"/>
                  <a:gd name="connsiteY34" fmla="*/ 325000 h 606722"/>
                  <a:gd name="connsiteX35" fmla="*/ 325000 h 606722"/>
                  <a:gd name="connsiteY35" fmla="*/ 325000 h 606722"/>
                  <a:gd name="connsiteX36" fmla="*/ 325000 h 606722"/>
                  <a:gd name="connsiteY36" fmla="*/ 325000 h 606722"/>
                  <a:gd name="connsiteX37" fmla="*/ 325000 h 606722"/>
                  <a:gd name="connsiteY37" fmla="*/ 325000 h 606722"/>
                  <a:gd name="connsiteX38" fmla="*/ 325000 h 606722"/>
                  <a:gd name="connsiteY38" fmla="*/ 325000 h 606722"/>
                  <a:gd name="connsiteX39" fmla="*/ 325000 h 606722"/>
                  <a:gd name="connsiteY39" fmla="*/ 325000 h 606722"/>
                  <a:gd name="connsiteX40" fmla="*/ 325000 h 606722"/>
                  <a:gd name="connsiteY40" fmla="*/ 325000 h 606722"/>
                  <a:gd name="connsiteX41" fmla="*/ 325000 h 606722"/>
                  <a:gd name="connsiteY41" fmla="*/ 325000 h 606722"/>
                  <a:gd name="connsiteX42" fmla="*/ 325000 h 606722"/>
                  <a:gd name="connsiteY42" fmla="*/ 325000 h 606722"/>
                  <a:gd name="connsiteX43" fmla="*/ 325000 h 606722"/>
                  <a:gd name="connsiteY43" fmla="*/ 325000 h 606722"/>
                  <a:gd name="connsiteX44" fmla="*/ 325000 h 606722"/>
                  <a:gd name="connsiteY44" fmla="*/ 325000 h 606722"/>
                  <a:gd name="connsiteX45" fmla="*/ 325000 h 606722"/>
                  <a:gd name="connsiteY45" fmla="*/ 325000 h 606722"/>
                  <a:gd name="connsiteX46" fmla="*/ 325000 h 606722"/>
                  <a:gd name="connsiteY46" fmla="*/ 325000 h 606722"/>
                  <a:gd name="connsiteX47" fmla="*/ 325000 h 606722"/>
                  <a:gd name="connsiteY47" fmla="*/ 325000 h 606722"/>
                  <a:gd name="connsiteX48" fmla="*/ 325000 h 606722"/>
                  <a:gd name="connsiteY48" fmla="*/ 325000 h 606722"/>
                  <a:gd name="connsiteX49" fmla="*/ 325000 h 606722"/>
                  <a:gd name="connsiteY49" fmla="*/ 325000 h 606722"/>
                  <a:gd name="connsiteX50" fmla="*/ 325000 h 606722"/>
                  <a:gd name="connsiteY50" fmla="*/ 325000 h 606722"/>
                  <a:gd name="connsiteX51" fmla="*/ 325000 h 606722"/>
                  <a:gd name="connsiteY51" fmla="*/ 325000 h 606722"/>
                  <a:gd name="connsiteX52" fmla="*/ 325000 h 606722"/>
                  <a:gd name="connsiteY52" fmla="*/ 325000 h 606722"/>
                  <a:gd name="connsiteX53" fmla="*/ 325000 h 606722"/>
                  <a:gd name="connsiteY53" fmla="*/ 325000 h 606722"/>
                  <a:gd name="connsiteX54" fmla="*/ 325000 h 606722"/>
                  <a:gd name="connsiteY54" fmla="*/ 325000 h 606722"/>
                  <a:gd name="connsiteX55" fmla="*/ 325000 h 606722"/>
                  <a:gd name="connsiteY55" fmla="*/ 325000 h 606722"/>
                  <a:gd name="connsiteX56" fmla="*/ 325000 h 606722"/>
                  <a:gd name="connsiteY56" fmla="*/ 325000 h 606722"/>
                  <a:gd name="connsiteX57" fmla="*/ 325000 h 606722"/>
                  <a:gd name="connsiteY57" fmla="*/ 325000 h 606722"/>
                  <a:gd name="connsiteX58" fmla="*/ 325000 h 606722"/>
                  <a:gd name="connsiteY58" fmla="*/ 325000 h 606722"/>
                  <a:gd name="connsiteX59" fmla="*/ 325000 h 606722"/>
                  <a:gd name="connsiteY59" fmla="*/ 325000 h 606722"/>
                  <a:gd name="connsiteX60" fmla="*/ 325000 h 606722"/>
                  <a:gd name="connsiteY60" fmla="*/ 325000 h 606722"/>
                  <a:gd name="connsiteX61" fmla="*/ 325000 h 606722"/>
                  <a:gd name="connsiteY61" fmla="*/ 325000 h 606722"/>
                  <a:gd name="connsiteX62" fmla="*/ 325000 h 606722"/>
                  <a:gd name="connsiteY62" fmla="*/ 325000 h 606722"/>
                  <a:gd name="connsiteX63" fmla="*/ 325000 h 606722"/>
                  <a:gd name="connsiteY63" fmla="*/ 325000 h 606722"/>
                  <a:gd name="connsiteX64" fmla="*/ 325000 h 606722"/>
                  <a:gd name="connsiteY64" fmla="*/ 325000 h 606722"/>
                  <a:gd name="connsiteX65" fmla="*/ 325000 h 606722"/>
                  <a:gd name="connsiteY65" fmla="*/ 325000 h 606722"/>
                  <a:gd name="connsiteX66" fmla="*/ 325000 h 606722"/>
                  <a:gd name="connsiteY66" fmla="*/ 325000 h 606722"/>
                  <a:gd name="connsiteX67" fmla="*/ 325000 h 606722"/>
                  <a:gd name="connsiteY67" fmla="*/ 32500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607535" h="606604">
                    <a:moveTo>
                      <a:pt x="394900" y="353768"/>
                    </a:moveTo>
                    <a:cubicBezTo>
                      <a:pt x="400507" y="353768"/>
                      <a:pt x="405045" y="358301"/>
                      <a:pt x="405045" y="363900"/>
                    </a:cubicBezTo>
                    <a:lnTo>
                      <a:pt x="405045" y="515616"/>
                    </a:lnTo>
                    <a:cubicBezTo>
                      <a:pt x="405045" y="543435"/>
                      <a:pt x="382353" y="566099"/>
                      <a:pt x="354410" y="566099"/>
                    </a:cubicBezTo>
                    <a:lnTo>
                      <a:pt x="212649" y="566099"/>
                    </a:lnTo>
                    <a:cubicBezTo>
                      <a:pt x="207131" y="566099"/>
                      <a:pt x="202593" y="561566"/>
                      <a:pt x="202593" y="556056"/>
                    </a:cubicBezTo>
                    <a:cubicBezTo>
                      <a:pt x="202593" y="550457"/>
                      <a:pt x="207131" y="545924"/>
                      <a:pt x="212649" y="545924"/>
                    </a:cubicBezTo>
                    <a:lnTo>
                      <a:pt x="354410" y="545924"/>
                    </a:lnTo>
                    <a:cubicBezTo>
                      <a:pt x="371140" y="545924"/>
                      <a:pt x="384845" y="532325"/>
                      <a:pt x="384845" y="515616"/>
                    </a:cubicBezTo>
                    <a:lnTo>
                      <a:pt x="384845" y="363900"/>
                    </a:lnTo>
                    <a:cubicBezTo>
                      <a:pt x="384845" y="358301"/>
                      <a:pt x="389294" y="353768"/>
                      <a:pt x="394900" y="353768"/>
                    </a:cubicBezTo>
                    <a:close/>
                    <a:moveTo>
                      <a:pt x="131640" y="262739"/>
                    </a:moveTo>
                    <a:cubicBezTo>
                      <a:pt x="137236" y="262739"/>
                      <a:pt x="141766" y="267271"/>
                      <a:pt x="141766" y="272870"/>
                    </a:cubicBezTo>
                    <a:lnTo>
                      <a:pt x="141766" y="333565"/>
                    </a:lnTo>
                    <a:cubicBezTo>
                      <a:pt x="141766" y="339075"/>
                      <a:pt x="137236" y="343607"/>
                      <a:pt x="131640" y="343607"/>
                    </a:cubicBezTo>
                    <a:cubicBezTo>
                      <a:pt x="126044" y="343607"/>
                      <a:pt x="121514" y="339075"/>
                      <a:pt x="121514" y="333565"/>
                    </a:cubicBezTo>
                    <a:lnTo>
                      <a:pt x="121514" y="272870"/>
                    </a:lnTo>
                    <a:cubicBezTo>
                      <a:pt x="121514" y="267271"/>
                      <a:pt x="126044" y="262739"/>
                      <a:pt x="131640" y="262739"/>
                    </a:cubicBezTo>
                    <a:close/>
                    <a:moveTo>
                      <a:pt x="489057" y="194973"/>
                    </a:moveTo>
                    <a:cubicBezTo>
                      <a:pt x="492973" y="190974"/>
                      <a:pt x="499381" y="190974"/>
                      <a:pt x="503386" y="194973"/>
                    </a:cubicBezTo>
                    <a:lnTo>
                      <a:pt x="604576" y="296095"/>
                    </a:lnTo>
                    <a:cubicBezTo>
                      <a:pt x="605555" y="296983"/>
                      <a:pt x="606267" y="298138"/>
                      <a:pt x="606801" y="299383"/>
                    </a:cubicBezTo>
                    <a:cubicBezTo>
                      <a:pt x="607780" y="301871"/>
                      <a:pt x="607780" y="304625"/>
                      <a:pt x="606801" y="307113"/>
                    </a:cubicBezTo>
                    <a:cubicBezTo>
                      <a:pt x="606267" y="308357"/>
                      <a:pt x="605555" y="309424"/>
                      <a:pt x="604576" y="310401"/>
                    </a:cubicBezTo>
                    <a:lnTo>
                      <a:pt x="503386" y="411434"/>
                    </a:lnTo>
                    <a:cubicBezTo>
                      <a:pt x="501339" y="413478"/>
                      <a:pt x="498758" y="414455"/>
                      <a:pt x="496177" y="414455"/>
                    </a:cubicBezTo>
                    <a:cubicBezTo>
                      <a:pt x="493596" y="414455"/>
                      <a:pt x="491015" y="413478"/>
                      <a:pt x="489057" y="411434"/>
                    </a:cubicBezTo>
                    <a:cubicBezTo>
                      <a:pt x="485052" y="407524"/>
                      <a:pt x="485052" y="401126"/>
                      <a:pt x="489057" y="397217"/>
                    </a:cubicBezTo>
                    <a:lnTo>
                      <a:pt x="572982" y="313333"/>
                    </a:lnTo>
                    <a:lnTo>
                      <a:pt x="232921" y="313333"/>
                    </a:lnTo>
                    <a:cubicBezTo>
                      <a:pt x="227314" y="313333"/>
                      <a:pt x="222775" y="308802"/>
                      <a:pt x="222775" y="303203"/>
                    </a:cubicBezTo>
                    <a:cubicBezTo>
                      <a:pt x="222775" y="297605"/>
                      <a:pt x="227314" y="293074"/>
                      <a:pt x="232921" y="293074"/>
                    </a:cubicBezTo>
                    <a:lnTo>
                      <a:pt x="572982" y="293074"/>
                    </a:lnTo>
                    <a:lnTo>
                      <a:pt x="489057" y="209279"/>
                    </a:lnTo>
                    <a:cubicBezTo>
                      <a:pt x="485052" y="205281"/>
                      <a:pt x="485052" y="198883"/>
                      <a:pt x="489057" y="194973"/>
                    </a:cubicBezTo>
                    <a:close/>
                    <a:moveTo>
                      <a:pt x="211398" y="40317"/>
                    </a:moveTo>
                    <a:lnTo>
                      <a:pt x="354409" y="40317"/>
                    </a:lnTo>
                    <a:cubicBezTo>
                      <a:pt x="382353" y="40317"/>
                      <a:pt x="405046" y="62981"/>
                      <a:pt x="405046" y="90889"/>
                    </a:cubicBezTo>
                    <a:lnTo>
                      <a:pt x="405046" y="242605"/>
                    </a:lnTo>
                    <a:cubicBezTo>
                      <a:pt x="405046" y="248115"/>
                      <a:pt x="400508" y="252648"/>
                      <a:pt x="394901" y="252648"/>
                    </a:cubicBezTo>
                    <a:cubicBezTo>
                      <a:pt x="389295" y="252648"/>
                      <a:pt x="384845" y="248115"/>
                      <a:pt x="384845" y="242605"/>
                    </a:cubicBezTo>
                    <a:lnTo>
                      <a:pt x="384845" y="90889"/>
                    </a:lnTo>
                    <a:cubicBezTo>
                      <a:pt x="384845" y="74180"/>
                      <a:pt x="371140" y="60581"/>
                      <a:pt x="354409" y="60581"/>
                    </a:cubicBezTo>
                    <a:lnTo>
                      <a:pt x="211398" y="60581"/>
                    </a:lnTo>
                    <a:cubicBezTo>
                      <a:pt x="205791" y="60581"/>
                      <a:pt x="201253" y="56048"/>
                      <a:pt x="201253" y="50449"/>
                    </a:cubicBezTo>
                    <a:cubicBezTo>
                      <a:pt x="201253" y="44850"/>
                      <a:pt x="205791" y="40317"/>
                      <a:pt x="211398" y="40317"/>
                    </a:cubicBezTo>
                    <a:close/>
                    <a:moveTo>
                      <a:pt x="147115" y="20146"/>
                    </a:moveTo>
                    <a:cubicBezTo>
                      <a:pt x="144890" y="20146"/>
                      <a:pt x="142576" y="20590"/>
                      <a:pt x="140084" y="21568"/>
                    </a:cubicBezTo>
                    <a:lnTo>
                      <a:pt x="44232" y="59782"/>
                    </a:lnTo>
                    <a:cubicBezTo>
                      <a:pt x="24919" y="66981"/>
                      <a:pt x="20292" y="73024"/>
                      <a:pt x="20292" y="90887"/>
                    </a:cubicBezTo>
                    <a:lnTo>
                      <a:pt x="20292" y="515689"/>
                    </a:lnTo>
                    <a:cubicBezTo>
                      <a:pt x="20292" y="533464"/>
                      <a:pt x="24919" y="539596"/>
                      <a:pt x="44054" y="546616"/>
                    </a:cubicBezTo>
                    <a:lnTo>
                      <a:pt x="140262" y="585098"/>
                    </a:lnTo>
                    <a:cubicBezTo>
                      <a:pt x="142576" y="585897"/>
                      <a:pt x="144890" y="586431"/>
                      <a:pt x="147115" y="586431"/>
                    </a:cubicBezTo>
                    <a:cubicBezTo>
                      <a:pt x="156015" y="586431"/>
                      <a:pt x="161978" y="578254"/>
                      <a:pt x="161978" y="566257"/>
                    </a:cubicBezTo>
                    <a:lnTo>
                      <a:pt x="161978" y="40319"/>
                    </a:lnTo>
                    <a:cubicBezTo>
                      <a:pt x="161978" y="28233"/>
                      <a:pt x="156015" y="20146"/>
                      <a:pt x="147115" y="20146"/>
                    </a:cubicBezTo>
                    <a:close/>
                    <a:moveTo>
                      <a:pt x="151669" y="315"/>
                    </a:moveTo>
                    <a:cubicBezTo>
                      <a:pt x="169354" y="2727"/>
                      <a:pt x="182270" y="18724"/>
                      <a:pt x="182270" y="40319"/>
                    </a:cubicBezTo>
                    <a:lnTo>
                      <a:pt x="182270" y="566257"/>
                    </a:lnTo>
                    <a:cubicBezTo>
                      <a:pt x="182270" y="589630"/>
                      <a:pt x="167496" y="606604"/>
                      <a:pt x="147115" y="606604"/>
                    </a:cubicBezTo>
                    <a:cubicBezTo>
                      <a:pt x="142487" y="606604"/>
                      <a:pt x="137681" y="605716"/>
                      <a:pt x="132964" y="603938"/>
                    </a:cubicBezTo>
                    <a:lnTo>
                      <a:pt x="36756" y="565457"/>
                    </a:lnTo>
                    <a:cubicBezTo>
                      <a:pt x="10057" y="555592"/>
                      <a:pt x="0" y="542084"/>
                      <a:pt x="0" y="515689"/>
                    </a:cubicBezTo>
                    <a:lnTo>
                      <a:pt x="0" y="90887"/>
                    </a:lnTo>
                    <a:cubicBezTo>
                      <a:pt x="0" y="64492"/>
                      <a:pt x="10057" y="50895"/>
                      <a:pt x="37023" y="40942"/>
                    </a:cubicBezTo>
                    <a:lnTo>
                      <a:pt x="132697" y="2727"/>
                    </a:lnTo>
                    <a:cubicBezTo>
                      <a:pt x="139350" y="217"/>
                      <a:pt x="145774" y="-489"/>
                      <a:pt x="151669" y="31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7" name="işḻíḓê"/>
            <p:cNvGrpSpPr/>
            <p:nvPr/>
          </p:nvGrpSpPr>
          <p:grpSpPr>
            <a:xfrm>
              <a:off x="822428" y="1372450"/>
              <a:ext cx="3816424" cy="1426228"/>
              <a:chOff x="651104" y="731346"/>
              <a:chExt cx="3356665" cy="1426228"/>
            </a:xfrm>
          </p:grpSpPr>
          <p:sp>
            <p:nvSpPr>
              <p:cNvPr id="18" name="îslïḓé"/>
              <p:cNvSpPr txBox="1"/>
              <p:nvPr/>
            </p:nvSpPr>
            <p:spPr>
              <a:xfrm>
                <a:off x="651104" y="731346"/>
                <a:ext cx="3356664" cy="728231"/>
              </a:xfrm>
              <a:prstGeom prst="rect">
                <a:avLst/>
              </a:prstGeom>
              <a:noFill/>
            </p:spPr>
            <p:txBody>
              <a:bodyPr wrap="square" lIns="90000">
                <a:normAutofit lnSpcReduction="10000"/>
              </a:bodyPr>
              <a:lstStyle/>
              <a:p>
                <a:pPr lvl="0">
                  <a:lnSpc>
                    <a:spcPct val="120000"/>
                  </a:lnSpc>
                </a:pPr>
                <a:r>
                  <a:rPr lang="zh-CN" altLang="en-US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</a:t>
                </a:r>
                <a:endParaRPr lang="zh-CN" altLang="en-US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íṣḷíḓe"/>
              <p:cNvSpPr/>
              <p:nvPr/>
            </p:nvSpPr>
            <p:spPr>
              <a:xfrm>
                <a:off x="651105" y="1459577"/>
                <a:ext cx="3356664" cy="697997"/>
              </a:xfrm>
              <a:prstGeom prst="rect">
                <a:avLst/>
              </a:prstGeom>
            </p:spPr>
            <p:txBody>
              <a:bodyPr wrap="square" lIns="90000" anchor="ctr">
                <a:normAutofit/>
              </a:bodyPr>
              <a:lstStyle/>
              <a:p>
                <a:r>
                  <a:rPr lang="zh-CN" altLang="en-US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通常规则为在</a:t>
                </a:r>
                <a:r>
                  <a:rPr lang="en-US" altLang="zh-CN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dirty="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文档下中英文各使用一种字体以保持全文档统一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114295" flipH="1">
            <a:off x="3029768" y="1390650"/>
            <a:ext cx="2732983" cy="40767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9171" y="2185944"/>
            <a:ext cx="3340599" cy="334059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998315" y="314025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点击输入需要的文字内容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75853" y="353307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  <a:endParaRPr lang="en-US" altLang="zh-CN" dirty="0">
              <a:cs typeface="+mn-ea"/>
              <a:sym typeface="+mn-lt"/>
            </a:endParaRP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844298" y="483469"/>
            <a:ext cx="2351246" cy="206023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369234" y="24087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  <a:endParaRPr lang="zh-CN" altLang="en-US" sz="40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7095310" y="2901307"/>
            <a:ext cx="3119409" cy="160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998315" y="2185944"/>
            <a:ext cx="340509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cs typeface="+mn-ea"/>
                <a:sym typeface="+mn-lt"/>
              </a:rPr>
              <a:t>工作 不足之处</a:t>
            </a:r>
            <a:endParaRPr lang="zh-CN" altLang="en-US" sz="4000" dirty="0"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-241299" y="496880"/>
            <a:ext cx="2944666" cy="4392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9c388a6b-9b78-4f7c-ba37-ca1ade42e6e7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18001" y="61776"/>
            <a:ext cx="11373999" cy="5968914"/>
            <a:chOff x="818001" y="61776"/>
            <a:chExt cx="11373996" cy="5968912"/>
          </a:xfrm>
        </p:grpSpPr>
        <p:grpSp>
          <p:nvGrpSpPr>
            <p:cNvPr id="6" name="îSḷidé"/>
            <p:cNvGrpSpPr/>
            <p:nvPr/>
          </p:nvGrpSpPr>
          <p:grpSpPr bwMode="auto">
            <a:xfrm>
              <a:off x="8901861" y="3676512"/>
              <a:ext cx="3290136" cy="2230267"/>
              <a:chOff x="4621213" y="2415858"/>
              <a:chExt cx="2400300" cy="1643380"/>
            </a:xfrm>
          </p:grpSpPr>
          <p:sp>
            <p:nvSpPr>
              <p:cNvPr id="336" name="îṥ1îḓè"/>
              <p:cNvSpPr/>
              <p:nvPr/>
            </p:nvSpPr>
            <p:spPr bwMode="auto">
              <a:xfrm>
                <a:off x="5821363" y="2415858"/>
                <a:ext cx="962025" cy="771525"/>
              </a:xfrm>
              <a:custGeom>
                <a:avLst/>
                <a:gdLst>
                  <a:gd name="T0" fmla="*/ 2147483647 w 606"/>
                  <a:gd name="T1" fmla="*/ 2147483647 h 486"/>
                  <a:gd name="T2" fmla="*/ 2147483647 w 606"/>
                  <a:gd name="T3" fmla="*/ 0 h 486"/>
                  <a:gd name="T4" fmla="*/ 2147483647 w 606"/>
                  <a:gd name="T5" fmla="*/ 0 h 486"/>
                  <a:gd name="T6" fmla="*/ 2147483647 w 606"/>
                  <a:gd name="T7" fmla="*/ 2147483647 h 486"/>
                  <a:gd name="T8" fmla="*/ 2147483647 w 606"/>
                  <a:gd name="T9" fmla="*/ 2147483647 h 486"/>
                  <a:gd name="T10" fmla="*/ 2147483647 w 606"/>
                  <a:gd name="T11" fmla="*/ 2147483647 h 486"/>
                  <a:gd name="T12" fmla="*/ 0 w 606"/>
                  <a:gd name="T13" fmla="*/ 2147483647 h 486"/>
                  <a:gd name="T14" fmla="*/ 0 w 606"/>
                  <a:gd name="T15" fmla="*/ 2147483647 h 486"/>
                  <a:gd name="T16" fmla="*/ 0 w 606"/>
                  <a:gd name="T17" fmla="*/ 2147483647 h 486"/>
                  <a:gd name="T18" fmla="*/ 0 w 606"/>
                  <a:gd name="T19" fmla="*/ 2147483647 h 486"/>
                  <a:gd name="T20" fmla="*/ 2147483647 w 606"/>
                  <a:gd name="T21" fmla="*/ 2147483647 h 486"/>
                  <a:gd name="T22" fmla="*/ 2147483647 w 606"/>
                  <a:gd name="T23" fmla="*/ 2147483647 h 486"/>
                  <a:gd name="T24" fmla="*/ 2147483647 w 606"/>
                  <a:gd name="T25" fmla="*/ 2147483647 h 486"/>
                  <a:gd name="T26" fmla="*/ 2147483647 w 606"/>
                  <a:gd name="T27" fmla="*/ 2147483647 h 486"/>
                  <a:gd name="T28" fmla="*/ 2147483647 w 606"/>
                  <a:gd name="T29" fmla="*/ 2147483647 h 486"/>
                  <a:gd name="T30" fmla="*/ 2147483647 w 606"/>
                  <a:gd name="T31" fmla="*/ 2147483647 h 486"/>
                  <a:gd name="T32" fmla="*/ 2147483647 w 606"/>
                  <a:gd name="T33" fmla="*/ 2147483647 h 486"/>
                  <a:gd name="T34" fmla="*/ 2147483647 w 606"/>
                  <a:gd name="T35" fmla="*/ 2147483647 h 486"/>
                  <a:gd name="T36" fmla="*/ 2147483647 w 606"/>
                  <a:gd name="T37" fmla="*/ 2147483647 h 486"/>
                  <a:gd name="T38" fmla="*/ 2147483647 w 606"/>
                  <a:gd name="T39" fmla="*/ 2147483647 h 486"/>
                  <a:gd name="T40" fmla="*/ 2147483647 w 606"/>
                  <a:gd name="T41" fmla="*/ 2147483647 h 486"/>
                  <a:gd name="T42" fmla="*/ 2147483647 w 606"/>
                  <a:gd name="T43" fmla="*/ 2147483647 h 486"/>
                  <a:gd name="T44" fmla="*/ 2147483647 w 606"/>
                  <a:gd name="T45" fmla="*/ 2147483647 h 486"/>
                  <a:gd name="T46" fmla="*/ 2147483647 w 606"/>
                  <a:gd name="T47" fmla="*/ 2147483647 h 486"/>
                  <a:gd name="T48" fmla="*/ 2147483647 w 606"/>
                  <a:gd name="T49" fmla="*/ 2147483647 h 486"/>
                  <a:gd name="T50" fmla="*/ 2147483647 w 606"/>
                  <a:gd name="T51" fmla="*/ 2147483647 h 48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w 606"/>
                  <a:gd name="T79" fmla="*/ 0 h 486"/>
                  <a:gd name="T80" fmla="*/ 606 w 606"/>
                  <a:gd name="T81" fmla="*/ 486 h 486"/>
                </a:gdLst>
                <a:ahLst/>
                <a:cxnLst>
                  <a:cxn ang="T52">
                    <a:pos x="T0" y="T1"/>
                  </a:cxn>
                  <a:cxn ang="T53">
                    <a:pos x="T2" y="T3"/>
                  </a:cxn>
                  <a:cxn ang="T54">
                    <a:pos x="T4" y="T5"/>
                  </a:cxn>
                  <a:cxn ang="T55">
                    <a:pos x="T6" y="T7"/>
                  </a:cxn>
                  <a:cxn ang="T56">
                    <a:pos x="T8" y="T9"/>
                  </a:cxn>
                  <a:cxn ang="T57">
                    <a:pos x="T10" y="T11"/>
                  </a:cxn>
                  <a:cxn ang="T58">
                    <a:pos x="T12" y="T13"/>
                  </a:cxn>
                  <a:cxn ang="T59">
                    <a:pos x="T14" y="T15"/>
                  </a:cxn>
                  <a:cxn ang="T60">
                    <a:pos x="T16" y="T17"/>
                  </a:cxn>
                  <a:cxn ang="T61">
                    <a:pos x="T18" y="T19"/>
                  </a:cxn>
                  <a:cxn ang="T62">
                    <a:pos x="T20" y="T21"/>
                  </a:cxn>
                  <a:cxn ang="T63">
                    <a:pos x="T22" y="T23"/>
                  </a:cxn>
                  <a:cxn ang="T64">
                    <a:pos x="T24" y="T25"/>
                  </a:cxn>
                  <a:cxn ang="T65">
                    <a:pos x="T26" y="T27"/>
                  </a:cxn>
                  <a:cxn ang="T66">
                    <a:pos x="T28" y="T29"/>
                  </a:cxn>
                  <a:cxn ang="T67">
                    <a:pos x="T30" y="T31"/>
                  </a:cxn>
                  <a:cxn ang="T68">
                    <a:pos x="T32" y="T33"/>
                  </a:cxn>
                  <a:cxn ang="T69">
                    <a:pos x="T34" y="T35"/>
                  </a:cxn>
                  <a:cxn ang="T70">
                    <a:pos x="T36" y="T37"/>
                  </a:cxn>
                  <a:cxn ang="T71">
                    <a:pos x="T38" y="T39"/>
                  </a:cxn>
                  <a:cxn ang="T72">
                    <a:pos x="T40" y="T41"/>
                  </a:cxn>
                  <a:cxn ang="T73">
                    <a:pos x="T42" y="T43"/>
                  </a:cxn>
                  <a:cxn ang="T74">
                    <a:pos x="T44" y="T45"/>
                  </a:cxn>
                  <a:cxn ang="T75">
                    <a:pos x="T46" y="T47"/>
                  </a:cxn>
                  <a:cxn ang="T76">
                    <a:pos x="T48" y="T49"/>
                  </a:cxn>
                  <a:cxn ang="T77">
                    <a:pos x="T50" y="T51"/>
                  </a:cxn>
                </a:cxnLst>
                <a:rect l="T78" t="T79" r="T80" b="T81"/>
                <a:pathLst>
                  <a:path w="606" h="486">
                    <a:moveTo>
                      <a:pt x="606" y="84"/>
                    </a:moveTo>
                    <a:lnTo>
                      <a:pt x="150" y="0"/>
                    </a:lnTo>
                    <a:lnTo>
                      <a:pt x="76" y="76"/>
                    </a:lnTo>
                    <a:lnTo>
                      <a:pt x="24" y="130"/>
                    </a:lnTo>
                    <a:lnTo>
                      <a:pt x="8" y="148"/>
                    </a:lnTo>
                    <a:lnTo>
                      <a:pt x="0" y="156"/>
                    </a:lnTo>
                    <a:lnTo>
                      <a:pt x="0" y="486"/>
                    </a:lnTo>
                    <a:lnTo>
                      <a:pt x="238" y="390"/>
                    </a:lnTo>
                    <a:lnTo>
                      <a:pt x="402" y="322"/>
                    </a:lnTo>
                    <a:lnTo>
                      <a:pt x="458" y="298"/>
                    </a:lnTo>
                    <a:lnTo>
                      <a:pt x="480" y="288"/>
                    </a:lnTo>
                    <a:lnTo>
                      <a:pt x="482" y="284"/>
                    </a:lnTo>
                    <a:lnTo>
                      <a:pt x="484" y="280"/>
                    </a:lnTo>
                    <a:lnTo>
                      <a:pt x="482" y="272"/>
                    </a:lnTo>
                    <a:lnTo>
                      <a:pt x="478" y="262"/>
                    </a:lnTo>
                    <a:lnTo>
                      <a:pt x="480" y="252"/>
                    </a:lnTo>
                    <a:lnTo>
                      <a:pt x="482" y="242"/>
                    </a:lnTo>
                    <a:lnTo>
                      <a:pt x="488" y="234"/>
                    </a:lnTo>
                    <a:lnTo>
                      <a:pt x="606" y="84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684C31"/>
                  </a:gs>
                  <a:gs pos="46001">
                    <a:srgbClr val="684C31"/>
                  </a:gs>
                  <a:gs pos="50000">
                    <a:srgbClr val="97704A"/>
                  </a:gs>
                  <a:gs pos="100000">
                    <a:srgbClr val="B5875A"/>
                  </a:gs>
                </a:gsLst>
                <a:lin ang="16920000"/>
              </a:gra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7" name="iṡľiḍê"/>
              <p:cNvSpPr/>
              <p:nvPr/>
            </p:nvSpPr>
            <p:spPr bwMode="auto">
              <a:xfrm>
                <a:off x="4755833" y="2426653"/>
                <a:ext cx="1092200" cy="835025"/>
              </a:xfrm>
              <a:custGeom>
                <a:avLst/>
                <a:gdLst>
                  <a:gd name="T0" fmla="*/ 0 w 688"/>
                  <a:gd name="T1" fmla="*/ 2147483647 h 526"/>
                  <a:gd name="T2" fmla="*/ 2147483647 w 688"/>
                  <a:gd name="T3" fmla="*/ 0 h 526"/>
                  <a:gd name="T4" fmla="*/ 2147483647 w 688"/>
                  <a:gd name="T5" fmla="*/ 0 h 526"/>
                  <a:gd name="T6" fmla="*/ 2147483647 w 688"/>
                  <a:gd name="T7" fmla="*/ 2147483647 h 526"/>
                  <a:gd name="T8" fmla="*/ 2147483647 w 688"/>
                  <a:gd name="T9" fmla="*/ 2147483647 h 526"/>
                  <a:gd name="T10" fmla="*/ 2147483647 w 688"/>
                  <a:gd name="T11" fmla="*/ 2147483647 h 526"/>
                  <a:gd name="T12" fmla="*/ 2147483647 w 688"/>
                  <a:gd name="T13" fmla="*/ 2147483647 h 526"/>
                  <a:gd name="T14" fmla="*/ 2147483647 w 688"/>
                  <a:gd name="T15" fmla="*/ 2147483647 h 526"/>
                  <a:gd name="T16" fmla="*/ 2147483647 w 688"/>
                  <a:gd name="T17" fmla="*/ 2147483647 h 526"/>
                  <a:gd name="T18" fmla="*/ 2147483647 w 688"/>
                  <a:gd name="T19" fmla="*/ 2147483647 h 526"/>
                  <a:gd name="T20" fmla="*/ 2147483647 w 688"/>
                  <a:gd name="T21" fmla="*/ 2147483647 h 526"/>
                  <a:gd name="T22" fmla="*/ 2147483647 w 688"/>
                  <a:gd name="T23" fmla="*/ 2147483647 h 526"/>
                  <a:gd name="T24" fmla="*/ 2147483647 w 688"/>
                  <a:gd name="T25" fmla="*/ 2147483647 h 526"/>
                  <a:gd name="T26" fmla="*/ 2147483647 w 688"/>
                  <a:gd name="T27" fmla="*/ 2147483647 h 526"/>
                  <a:gd name="T28" fmla="*/ 2147483647 w 688"/>
                  <a:gd name="T29" fmla="*/ 2147483647 h 526"/>
                  <a:gd name="T30" fmla="*/ 2147483647 w 688"/>
                  <a:gd name="T31" fmla="*/ 2147483647 h 526"/>
                  <a:gd name="T32" fmla="*/ 2147483647 w 688"/>
                  <a:gd name="T33" fmla="*/ 2147483647 h 526"/>
                  <a:gd name="T34" fmla="*/ 2147483647 w 688"/>
                  <a:gd name="T35" fmla="*/ 2147483647 h 526"/>
                  <a:gd name="T36" fmla="*/ 2147483647 w 688"/>
                  <a:gd name="T37" fmla="*/ 2147483647 h 526"/>
                  <a:gd name="T38" fmla="*/ 2147483647 w 688"/>
                  <a:gd name="T39" fmla="*/ 2147483647 h 526"/>
                  <a:gd name="T40" fmla="*/ 0 w 688"/>
                  <a:gd name="T41" fmla="*/ 2147483647 h 526"/>
                  <a:gd name="T42" fmla="*/ 0 w 688"/>
                  <a:gd name="T43" fmla="*/ 2147483647 h 52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w 688"/>
                  <a:gd name="T67" fmla="*/ 0 h 526"/>
                  <a:gd name="T68" fmla="*/ 688 w 688"/>
                  <a:gd name="T69" fmla="*/ 526 h 52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T66" t="T67" r="T68" b="T69"/>
                <a:pathLst>
                  <a:path w="688" h="526">
                    <a:moveTo>
                      <a:pt x="0" y="128"/>
                    </a:moveTo>
                    <a:lnTo>
                      <a:pt x="508" y="0"/>
                    </a:lnTo>
                    <a:lnTo>
                      <a:pt x="596" y="84"/>
                    </a:lnTo>
                    <a:lnTo>
                      <a:pt x="658" y="144"/>
                    </a:lnTo>
                    <a:lnTo>
                      <a:pt x="678" y="166"/>
                    </a:lnTo>
                    <a:lnTo>
                      <a:pt x="684" y="176"/>
                    </a:lnTo>
                    <a:lnTo>
                      <a:pt x="688" y="526"/>
                    </a:lnTo>
                    <a:lnTo>
                      <a:pt x="682" y="526"/>
                    </a:lnTo>
                    <a:lnTo>
                      <a:pt x="666" y="522"/>
                    </a:lnTo>
                    <a:lnTo>
                      <a:pt x="610" y="504"/>
                    </a:lnTo>
                    <a:lnTo>
                      <a:pt x="442" y="444"/>
                    </a:lnTo>
                    <a:lnTo>
                      <a:pt x="196" y="354"/>
                    </a:lnTo>
                    <a:lnTo>
                      <a:pt x="194" y="342"/>
                    </a:lnTo>
                    <a:lnTo>
                      <a:pt x="190" y="334"/>
                    </a:lnTo>
                    <a:lnTo>
                      <a:pt x="186" y="328"/>
                    </a:lnTo>
                    <a:lnTo>
                      <a:pt x="0" y="128"/>
                    </a:lnTo>
                    <a:close/>
                  </a:path>
                </a:pathLst>
              </a:custGeom>
              <a:gradFill rotWithShape="1">
                <a:gsLst>
                  <a:gs pos="0">
                    <a:srgbClr val="B5875A"/>
                  </a:gs>
                  <a:gs pos="50000">
                    <a:srgbClr val="97704A"/>
                  </a:gs>
                  <a:gs pos="100000">
                    <a:srgbClr val="684C31"/>
                  </a:gs>
                </a:gsLst>
                <a:lin ang="5400000" scaled="1"/>
              </a:gra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8" name="íṧḻiḓé"/>
              <p:cNvSpPr/>
              <p:nvPr/>
            </p:nvSpPr>
            <p:spPr bwMode="auto">
              <a:xfrm>
                <a:off x="5825173" y="2697163"/>
                <a:ext cx="9525" cy="536575"/>
              </a:xfrm>
              <a:custGeom>
                <a:avLst/>
                <a:gdLst>
                  <a:gd name="T0" fmla="*/ 2147483647 w 6"/>
                  <a:gd name="T1" fmla="*/ 2147483647 h 338"/>
                  <a:gd name="T2" fmla="*/ 2147483647 w 6"/>
                  <a:gd name="T3" fmla="*/ 2147483647 h 338"/>
                  <a:gd name="T4" fmla="*/ 2147483647 w 6"/>
                  <a:gd name="T5" fmla="*/ 2147483647 h 338"/>
                  <a:gd name="T6" fmla="*/ 2147483647 w 6"/>
                  <a:gd name="T7" fmla="*/ 2147483647 h 338"/>
                  <a:gd name="T8" fmla="*/ 2147483647 w 6"/>
                  <a:gd name="T9" fmla="*/ 2147483647 h 338"/>
                  <a:gd name="T10" fmla="*/ 0 w 6"/>
                  <a:gd name="T11" fmla="*/ 2147483647 h 338"/>
                  <a:gd name="T12" fmla="*/ 0 w 6"/>
                  <a:gd name="T13" fmla="*/ 2147483647 h 338"/>
                  <a:gd name="T14" fmla="*/ 0 w 6"/>
                  <a:gd name="T15" fmla="*/ 2147483647 h 338"/>
                  <a:gd name="T16" fmla="*/ 0 w 6"/>
                  <a:gd name="T17" fmla="*/ 2147483647 h 338"/>
                  <a:gd name="T18" fmla="*/ 0 w 6"/>
                  <a:gd name="T19" fmla="*/ 2147483647 h 338"/>
                  <a:gd name="T20" fmla="*/ 2147483647 w 6"/>
                  <a:gd name="T21" fmla="*/ 0 h 338"/>
                  <a:gd name="T22" fmla="*/ 2147483647 w 6"/>
                  <a:gd name="T23" fmla="*/ 0 h 338"/>
                  <a:gd name="T24" fmla="*/ 2147483647 w 6"/>
                  <a:gd name="T25" fmla="*/ 2147483647 h 338"/>
                  <a:gd name="T26" fmla="*/ 2147483647 w 6"/>
                  <a:gd name="T27" fmla="*/ 2147483647 h 338"/>
                  <a:gd name="T28" fmla="*/ 2147483647 w 6"/>
                  <a:gd name="T29" fmla="*/ 2147483647 h 338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6"/>
                  <a:gd name="T46" fmla="*/ 0 h 338"/>
                  <a:gd name="T47" fmla="*/ 6 w 6"/>
                  <a:gd name="T48" fmla="*/ 338 h 338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6" h="338">
                    <a:moveTo>
                      <a:pt x="6" y="336"/>
                    </a:moveTo>
                    <a:lnTo>
                      <a:pt x="6" y="336"/>
                    </a:lnTo>
                    <a:lnTo>
                      <a:pt x="6" y="338"/>
                    </a:lnTo>
                    <a:lnTo>
                      <a:pt x="4" y="338"/>
                    </a:lnTo>
                    <a:lnTo>
                      <a:pt x="0" y="338"/>
                    </a:lnTo>
                    <a:lnTo>
                      <a:pt x="0" y="336"/>
                    </a:lnTo>
                    <a:lnTo>
                      <a:pt x="0" y="4"/>
                    </a:lnTo>
                    <a:lnTo>
                      <a:pt x="0" y="2"/>
                    </a:lnTo>
                    <a:lnTo>
                      <a:pt x="4" y="0"/>
                    </a:lnTo>
                    <a:lnTo>
                      <a:pt x="6" y="2"/>
                    </a:lnTo>
                    <a:lnTo>
                      <a:pt x="6" y="4"/>
                    </a:lnTo>
                    <a:lnTo>
                      <a:pt x="6" y="336"/>
                    </a:lnTo>
                    <a:close/>
                  </a:path>
                </a:pathLst>
              </a:custGeom>
              <a:solidFill>
                <a:srgbClr val="AF876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9" name="îşlíďe"/>
              <p:cNvSpPr/>
              <p:nvPr/>
            </p:nvSpPr>
            <p:spPr bwMode="auto">
              <a:xfrm>
                <a:off x="5033963" y="2932113"/>
                <a:ext cx="1527175" cy="1127125"/>
              </a:xfrm>
              <a:custGeom>
                <a:avLst/>
                <a:gdLst>
                  <a:gd name="T0" fmla="*/ 0 w 962"/>
                  <a:gd name="T1" fmla="*/ 0 h 710"/>
                  <a:gd name="T2" fmla="*/ 0 w 962"/>
                  <a:gd name="T3" fmla="*/ 0 h 710"/>
                  <a:gd name="T4" fmla="*/ 2147483647 w 962"/>
                  <a:gd name="T5" fmla="*/ 2147483647 h 710"/>
                  <a:gd name="T6" fmla="*/ 2147483647 w 962"/>
                  <a:gd name="T7" fmla="*/ 2147483647 h 710"/>
                  <a:gd name="T8" fmla="*/ 2147483647 w 962"/>
                  <a:gd name="T9" fmla="*/ 2147483647 h 710"/>
                  <a:gd name="T10" fmla="*/ 2147483647 w 962"/>
                  <a:gd name="T11" fmla="*/ 2147483647 h 710"/>
                  <a:gd name="T12" fmla="*/ 2147483647 w 962"/>
                  <a:gd name="T13" fmla="*/ 2147483647 h 710"/>
                  <a:gd name="T14" fmla="*/ 2147483647 w 962"/>
                  <a:gd name="T15" fmla="*/ 2147483647 h 710"/>
                  <a:gd name="T16" fmla="*/ 2147483647 w 962"/>
                  <a:gd name="T17" fmla="*/ 2147483647 h 710"/>
                  <a:gd name="T18" fmla="*/ 2147483647 w 962"/>
                  <a:gd name="T19" fmla="*/ 2147483647 h 710"/>
                  <a:gd name="T20" fmla="*/ 2147483647 w 962"/>
                  <a:gd name="T21" fmla="*/ 2147483647 h 710"/>
                  <a:gd name="T22" fmla="*/ 2147483647 w 962"/>
                  <a:gd name="T23" fmla="*/ 2147483647 h 710"/>
                  <a:gd name="T24" fmla="*/ 2147483647 w 962"/>
                  <a:gd name="T25" fmla="*/ 2147483647 h 710"/>
                  <a:gd name="T26" fmla="*/ 2147483647 w 962"/>
                  <a:gd name="T27" fmla="*/ 2147483647 h 710"/>
                  <a:gd name="T28" fmla="*/ 2147483647 w 962"/>
                  <a:gd name="T29" fmla="*/ 2147483647 h 710"/>
                  <a:gd name="T30" fmla="*/ 2147483647 w 962"/>
                  <a:gd name="T31" fmla="*/ 2147483647 h 710"/>
                  <a:gd name="T32" fmla="*/ 2147483647 w 962"/>
                  <a:gd name="T33" fmla="*/ 2147483647 h 710"/>
                  <a:gd name="T34" fmla="*/ 2147483647 w 962"/>
                  <a:gd name="T35" fmla="*/ 2147483647 h 710"/>
                  <a:gd name="T36" fmla="*/ 2147483647 w 962"/>
                  <a:gd name="T37" fmla="*/ 2147483647 h 710"/>
                  <a:gd name="T38" fmla="*/ 2147483647 w 962"/>
                  <a:gd name="T39" fmla="*/ 2147483647 h 710"/>
                  <a:gd name="T40" fmla="*/ 2147483647 w 962"/>
                  <a:gd name="T41" fmla="*/ 2147483647 h 710"/>
                  <a:gd name="T42" fmla="*/ 2147483647 w 962"/>
                  <a:gd name="T43" fmla="*/ 2147483647 h 710"/>
                  <a:gd name="T44" fmla="*/ 2147483647 w 962"/>
                  <a:gd name="T45" fmla="*/ 2147483647 h 710"/>
                  <a:gd name="T46" fmla="*/ 2147483647 w 962"/>
                  <a:gd name="T47" fmla="*/ 2147483647 h 710"/>
                  <a:gd name="T48" fmla="*/ 2147483647 w 962"/>
                  <a:gd name="T49" fmla="*/ 2147483647 h 710"/>
                  <a:gd name="T50" fmla="*/ 2147483647 w 962"/>
                  <a:gd name="T51" fmla="*/ 2147483647 h 710"/>
                  <a:gd name="T52" fmla="*/ 2147483647 w 962"/>
                  <a:gd name="T53" fmla="*/ 2147483647 h 710"/>
                  <a:gd name="T54" fmla="*/ 2147483647 w 962"/>
                  <a:gd name="T55" fmla="*/ 2147483647 h 710"/>
                  <a:gd name="T56" fmla="*/ 2147483647 w 962"/>
                  <a:gd name="T57" fmla="*/ 2147483647 h 710"/>
                  <a:gd name="T58" fmla="*/ 2147483647 w 962"/>
                  <a:gd name="T59" fmla="*/ 2147483647 h 710"/>
                  <a:gd name="T60" fmla="*/ 2147483647 w 962"/>
                  <a:gd name="T61" fmla="*/ 2147483647 h 710"/>
                  <a:gd name="T62" fmla="*/ 2147483647 w 962"/>
                  <a:gd name="T63" fmla="*/ 2147483647 h 710"/>
                  <a:gd name="T64" fmla="*/ 2147483647 w 962"/>
                  <a:gd name="T65" fmla="*/ 2147483647 h 710"/>
                  <a:gd name="T66" fmla="*/ 2147483647 w 962"/>
                  <a:gd name="T67" fmla="*/ 2147483647 h 710"/>
                  <a:gd name="T68" fmla="*/ 2147483647 w 962"/>
                  <a:gd name="T69" fmla="*/ 2147483647 h 710"/>
                  <a:gd name="T70" fmla="*/ 2147483647 w 962"/>
                  <a:gd name="T71" fmla="*/ 2147483647 h 710"/>
                  <a:gd name="T72" fmla="*/ 2147483647 w 962"/>
                  <a:gd name="T73" fmla="*/ 2147483647 h 710"/>
                  <a:gd name="T74" fmla="*/ 2147483647 w 962"/>
                  <a:gd name="T75" fmla="*/ 2147483647 h 710"/>
                  <a:gd name="T76" fmla="*/ 2147483647 w 962"/>
                  <a:gd name="T77" fmla="*/ 2147483647 h 710"/>
                  <a:gd name="T78" fmla="*/ 0 w 962"/>
                  <a:gd name="T79" fmla="*/ 0 h 710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962"/>
                  <a:gd name="T121" fmla="*/ 0 h 710"/>
                  <a:gd name="T122" fmla="*/ 962 w 962"/>
                  <a:gd name="T123" fmla="*/ 710 h 710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962" h="710">
                    <a:moveTo>
                      <a:pt x="0" y="0"/>
                    </a:moveTo>
                    <a:lnTo>
                      <a:pt x="0" y="0"/>
                    </a:lnTo>
                    <a:lnTo>
                      <a:pt x="10" y="248"/>
                    </a:lnTo>
                    <a:lnTo>
                      <a:pt x="18" y="418"/>
                    </a:lnTo>
                    <a:lnTo>
                      <a:pt x="22" y="476"/>
                    </a:lnTo>
                    <a:lnTo>
                      <a:pt x="24" y="492"/>
                    </a:lnTo>
                    <a:lnTo>
                      <a:pt x="26" y="500"/>
                    </a:lnTo>
                    <a:lnTo>
                      <a:pt x="102" y="534"/>
                    </a:lnTo>
                    <a:lnTo>
                      <a:pt x="260" y="606"/>
                    </a:lnTo>
                    <a:lnTo>
                      <a:pt x="420" y="678"/>
                    </a:lnTo>
                    <a:lnTo>
                      <a:pt x="496" y="710"/>
                    </a:lnTo>
                    <a:lnTo>
                      <a:pt x="516" y="698"/>
                    </a:lnTo>
                    <a:lnTo>
                      <a:pt x="566" y="666"/>
                    </a:lnTo>
                    <a:lnTo>
                      <a:pt x="718" y="566"/>
                    </a:lnTo>
                    <a:lnTo>
                      <a:pt x="868" y="466"/>
                    </a:lnTo>
                    <a:lnTo>
                      <a:pt x="918" y="430"/>
                    </a:lnTo>
                    <a:lnTo>
                      <a:pt x="932" y="420"/>
                    </a:lnTo>
                    <a:lnTo>
                      <a:pt x="938" y="414"/>
                    </a:lnTo>
                    <a:lnTo>
                      <a:pt x="942" y="348"/>
                    </a:lnTo>
                    <a:lnTo>
                      <a:pt x="950" y="212"/>
                    </a:lnTo>
                    <a:lnTo>
                      <a:pt x="962" y="12"/>
                    </a:lnTo>
                    <a:lnTo>
                      <a:pt x="960" y="10"/>
                    </a:lnTo>
                    <a:lnTo>
                      <a:pt x="956" y="10"/>
                    </a:lnTo>
                    <a:lnTo>
                      <a:pt x="942" y="14"/>
                    </a:lnTo>
                    <a:lnTo>
                      <a:pt x="892" y="28"/>
                    </a:lnTo>
                    <a:lnTo>
                      <a:pt x="740" y="80"/>
                    </a:lnTo>
                    <a:lnTo>
                      <a:pt x="584" y="132"/>
                    </a:lnTo>
                    <a:lnTo>
                      <a:pt x="528" y="150"/>
                    </a:lnTo>
                    <a:lnTo>
                      <a:pt x="510" y="154"/>
                    </a:lnTo>
                    <a:lnTo>
                      <a:pt x="502" y="156"/>
                    </a:lnTo>
                    <a:lnTo>
                      <a:pt x="474" y="150"/>
                    </a:lnTo>
                    <a:lnTo>
                      <a:pt x="416" y="138"/>
                    </a:lnTo>
                    <a:lnTo>
                      <a:pt x="254" y="100"/>
                    </a:lnTo>
                    <a:lnTo>
                      <a:pt x="28" y="4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0" name="iṣ1ïde"/>
              <p:cNvSpPr/>
              <p:nvPr/>
            </p:nvSpPr>
            <p:spPr bwMode="auto">
              <a:xfrm>
                <a:off x="5840413" y="2855913"/>
                <a:ext cx="1181100" cy="400050"/>
              </a:xfrm>
              <a:custGeom>
                <a:avLst/>
                <a:gdLst>
                  <a:gd name="T0" fmla="*/ 0 w 744"/>
                  <a:gd name="T1" fmla="*/ 2147483647 h 252"/>
                  <a:gd name="T2" fmla="*/ 0 w 744"/>
                  <a:gd name="T3" fmla="*/ 2147483647 h 252"/>
                  <a:gd name="T4" fmla="*/ 2147483647 w 744"/>
                  <a:gd name="T5" fmla="*/ 2147483647 h 252"/>
                  <a:gd name="T6" fmla="*/ 2147483647 w 744"/>
                  <a:gd name="T7" fmla="*/ 2147483647 h 252"/>
                  <a:gd name="T8" fmla="*/ 2147483647 w 744"/>
                  <a:gd name="T9" fmla="*/ 2147483647 h 252"/>
                  <a:gd name="T10" fmla="*/ 2147483647 w 744"/>
                  <a:gd name="T11" fmla="*/ 2147483647 h 252"/>
                  <a:gd name="T12" fmla="*/ 2147483647 w 744"/>
                  <a:gd name="T13" fmla="*/ 2147483647 h 252"/>
                  <a:gd name="T14" fmla="*/ 2147483647 w 744"/>
                  <a:gd name="T15" fmla="*/ 2147483647 h 252"/>
                  <a:gd name="T16" fmla="*/ 2147483647 w 744"/>
                  <a:gd name="T17" fmla="*/ 2147483647 h 252"/>
                  <a:gd name="T18" fmla="*/ 2147483647 w 744"/>
                  <a:gd name="T19" fmla="*/ 0 h 252"/>
                  <a:gd name="T20" fmla="*/ 2147483647 w 744"/>
                  <a:gd name="T21" fmla="*/ 0 h 252"/>
                  <a:gd name="T22" fmla="*/ 2147483647 w 744"/>
                  <a:gd name="T23" fmla="*/ 2147483647 h 252"/>
                  <a:gd name="T24" fmla="*/ 0 w 744"/>
                  <a:gd name="T25" fmla="*/ 2147483647 h 2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44"/>
                  <a:gd name="T40" fmla="*/ 0 h 252"/>
                  <a:gd name="T41" fmla="*/ 744 w 744"/>
                  <a:gd name="T42" fmla="*/ 252 h 2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44" h="252">
                    <a:moveTo>
                      <a:pt x="0" y="204"/>
                    </a:moveTo>
                    <a:lnTo>
                      <a:pt x="0" y="204"/>
                    </a:lnTo>
                    <a:lnTo>
                      <a:pt x="310" y="252"/>
                    </a:lnTo>
                    <a:lnTo>
                      <a:pt x="528" y="142"/>
                    </a:lnTo>
                    <a:lnTo>
                      <a:pt x="744" y="30"/>
                    </a:lnTo>
                    <a:lnTo>
                      <a:pt x="608" y="14"/>
                    </a:lnTo>
                    <a:lnTo>
                      <a:pt x="514" y="4"/>
                    </a:lnTo>
                    <a:lnTo>
                      <a:pt x="470" y="0"/>
                    </a:lnTo>
                    <a:lnTo>
                      <a:pt x="466" y="2"/>
                    </a:lnTo>
                    <a:lnTo>
                      <a:pt x="0" y="204"/>
                    </a:lnTo>
                    <a:close/>
                  </a:path>
                </a:pathLst>
              </a:custGeom>
              <a:solidFill>
                <a:srgbClr val="AF876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1" name="í$lïde"/>
              <p:cNvSpPr/>
              <p:nvPr/>
            </p:nvSpPr>
            <p:spPr bwMode="auto">
              <a:xfrm>
                <a:off x="5840413" y="2849563"/>
                <a:ext cx="1181100" cy="400050"/>
              </a:xfrm>
              <a:custGeom>
                <a:avLst/>
                <a:gdLst>
                  <a:gd name="T0" fmla="*/ 0 w 744"/>
                  <a:gd name="T1" fmla="*/ 2147483647 h 252"/>
                  <a:gd name="T2" fmla="*/ 0 w 744"/>
                  <a:gd name="T3" fmla="*/ 2147483647 h 252"/>
                  <a:gd name="T4" fmla="*/ 2147483647 w 744"/>
                  <a:gd name="T5" fmla="*/ 2147483647 h 252"/>
                  <a:gd name="T6" fmla="*/ 2147483647 w 744"/>
                  <a:gd name="T7" fmla="*/ 2147483647 h 252"/>
                  <a:gd name="T8" fmla="*/ 2147483647 w 744"/>
                  <a:gd name="T9" fmla="*/ 2147483647 h 252"/>
                  <a:gd name="T10" fmla="*/ 2147483647 w 744"/>
                  <a:gd name="T11" fmla="*/ 2147483647 h 252"/>
                  <a:gd name="T12" fmla="*/ 2147483647 w 744"/>
                  <a:gd name="T13" fmla="*/ 2147483647 h 252"/>
                  <a:gd name="T14" fmla="*/ 2147483647 w 744"/>
                  <a:gd name="T15" fmla="*/ 2147483647 h 252"/>
                  <a:gd name="T16" fmla="*/ 2147483647 w 744"/>
                  <a:gd name="T17" fmla="*/ 2147483647 h 252"/>
                  <a:gd name="T18" fmla="*/ 2147483647 w 744"/>
                  <a:gd name="T19" fmla="*/ 0 h 252"/>
                  <a:gd name="T20" fmla="*/ 2147483647 w 744"/>
                  <a:gd name="T21" fmla="*/ 0 h 252"/>
                  <a:gd name="T22" fmla="*/ 2147483647 w 744"/>
                  <a:gd name="T23" fmla="*/ 2147483647 h 252"/>
                  <a:gd name="T24" fmla="*/ 0 w 744"/>
                  <a:gd name="T25" fmla="*/ 2147483647 h 252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w 744"/>
                  <a:gd name="T40" fmla="*/ 0 h 252"/>
                  <a:gd name="T41" fmla="*/ 744 w 744"/>
                  <a:gd name="T42" fmla="*/ 252 h 252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T39" t="T40" r="T41" b="T42"/>
                <a:pathLst>
                  <a:path w="744" h="252">
                    <a:moveTo>
                      <a:pt x="0" y="204"/>
                    </a:moveTo>
                    <a:lnTo>
                      <a:pt x="0" y="204"/>
                    </a:lnTo>
                    <a:lnTo>
                      <a:pt x="308" y="252"/>
                    </a:lnTo>
                    <a:lnTo>
                      <a:pt x="528" y="140"/>
                    </a:lnTo>
                    <a:lnTo>
                      <a:pt x="744" y="30"/>
                    </a:lnTo>
                    <a:lnTo>
                      <a:pt x="608" y="14"/>
                    </a:lnTo>
                    <a:lnTo>
                      <a:pt x="514" y="4"/>
                    </a:lnTo>
                    <a:lnTo>
                      <a:pt x="468" y="0"/>
                    </a:lnTo>
                    <a:lnTo>
                      <a:pt x="464" y="2"/>
                    </a:lnTo>
                    <a:lnTo>
                      <a:pt x="0" y="204"/>
                    </a:lnTo>
                    <a:close/>
                  </a:path>
                </a:pathLst>
              </a:custGeom>
              <a:solidFill>
                <a:srgbClr val="BF9F6C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2" name="î$ļîde"/>
              <p:cNvSpPr/>
              <p:nvPr/>
            </p:nvSpPr>
            <p:spPr bwMode="auto">
              <a:xfrm>
                <a:off x="4624388" y="2947988"/>
                <a:ext cx="1196975" cy="431800"/>
              </a:xfrm>
              <a:custGeom>
                <a:avLst/>
                <a:gdLst>
                  <a:gd name="T0" fmla="*/ 2147483647 w 754"/>
                  <a:gd name="T1" fmla="*/ 2147483647 h 272"/>
                  <a:gd name="T2" fmla="*/ 2147483647 w 754"/>
                  <a:gd name="T3" fmla="*/ 2147483647 h 272"/>
                  <a:gd name="T4" fmla="*/ 2147483647 w 754"/>
                  <a:gd name="T5" fmla="*/ 2147483647 h 272"/>
                  <a:gd name="T6" fmla="*/ 2147483647 w 754"/>
                  <a:gd name="T7" fmla="*/ 2147483647 h 272"/>
                  <a:gd name="T8" fmla="*/ 2147483647 w 754"/>
                  <a:gd name="T9" fmla="*/ 2147483647 h 272"/>
                  <a:gd name="T10" fmla="*/ 2147483647 w 754"/>
                  <a:gd name="T11" fmla="*/ 2147483647 h 272"/>
                  <a:gd name="T12" fmla="*/ 0 w 754"/>
                  <a:gd name="T13" fmla="*/ 2147483647 h 272"/>
                  <a:gd name="T14" fmla="*/ 2147483647 w 754"/>
                  <a:gd name="T15" fmla="*/ 0 h 272"/>
                  <a:gd name="T16" fmla="*/ 2147483647 w 754"/>
                  <a:gd name="T17" fmla="*/ 2147483647 h 272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54"/>
                  <a:gd name="T28" fmla="*/ 0 h 272"/>
                  <a:gd name="T29" fmla="*/ 754 w 754"/>
                  <a:gd name="T30" fmla="*/ 272 h 272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54" h="272">
                    <a:moveTo>
                      <a:pt x="754" y="150"/>
                    </a:moveTo>
                    <a:lnTo>
                      <a:pt x="754" y="150"/>
                    </a:lnTo>
                    <a:lnTo>
                      <a:pt x="628" y="212"/>
                    </a:lnTo>
                    <a:lnTo>
                      <a:pt x="542" y="254"/>
                    </a:lnTo>
                    <a:lnTo>
                      <a:pt x="502" y="272"/>
                    </a:lnTo>
                    <a:lnTo>
                      <a:pt x="0" y="94"/>
                    </a:lnTo>
                    <a:lnTo>
                      <a:pt x="256" y="0"/>
                    </a:lnTo>
                    <a:lnTo>
                      <a:pt x="754" y="150"/>
                    </a:lnTo>
                    <a:close/>
                  </a:path>
                </a:pathLst>
              </a:custGeom>
              <a:solidFill>
                <a:srgbClr val="AF8760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3" name="íṧ1ïḍè"/>
              <p:cNvSpPr/>
              <p:nvPr/>
            </p:nvSpPr>
            <p:spPr bwMode="auto">
              <a:xfrm>
                <a:off x="4621213" y="2941638"/>
                <a:ext cx="1196975" cy="428625"/>
              </a:xfrm>
              <a:custGeom>
                <a:avLst/>
                <a:gdLst>
                  <a:gd name="T0" fmla="*/ 2147483647 w 754"/>
                  <a:gd name="T1" fmla="*/ 2147483647 h 270"/>
                  <a:gd name="T2" fmla="*/ 2147483647 w 754"/>
                  <a:gd name="T3" fmla="*/ 2147483647 h 270"/>
                  <a:gd name="T4" fmla="*/ 2147483647 w 754"/>
                  <a:gd name="T5" fmla="*/ 2147483647 h 270"/>
                  <a:gd name="T6" fmla="*/ 2147483647 w 754"/>
                  <a:gd name="T7" fmla="*/ 2147483647 h 270"/>
                  <a:gd name="T8" fmla="*/ 2147483647 w 754"/>
                  <a:gd name="T9" fmla="*/ 2147483647 h 270"/>
                  <a:gd name="T10" fmla="*/ 2147483647 w 754"/>
                  <a:gd name="T11" fmla="*/ 2147483647 h 270"/>
                  <a:gd name="T12" fmla="*/ 0 w 754"/>
                  <a:gd name="T13" fmla="*/ 2147483647 h 270"/>
                  <a:gd name="T14" fmla="*/ 2147483647 w 754"/>
                  <a:gd name="T15" fmla="*/ 0 h 270"/>
                  <a:gd name="T16" fmla="*/ 2147483647 w 754"/>
                  <a:gd name="T17" fmla="*/ 2147483647 h 270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w 754"/>
                  <a:gd name="T28" fmla="*/ 0 h 270"/>
                  <a:gd name="T29" fmla="*/ 754 w 754"/>
                  <a:gd name="T30" fmla="*/ 270 h 270"/>
                </a:gdLst>
                <a:ahLst/>
                <a:cxnLst>
                  <a:cxn ang="T18">
                    <a:pos x="T0" y="T1"/>
                  </a:cxn>
                  <a:cxn ang="T19">
                    <a:pos x="T2" y="T3"/>
                  </a:cxn>
                  <a:cxn ang="T20">
                    <a:pos x="T4" y="T5"/>
                  </a:cxn>
                  <a:cxn ang="T21">
                    <a:pos x="T6" y="T7"/>
                  </a:cxn>
                  <a:cxn ang="T22">
                    <a:pos x="T8" y="T9"/>
                  </a:cxn>
                  <a:cxn ang="T23">
                    <a:pos x="T10" y="T11"/>
                  </a:cxn>
                  <a:cxn ang="T24">
                    <a:pos x="T12" y="T13"/>
                  </a:cxn>
                  <a:cxn ang="T25">
                    <a:pos x="T14" y="T15"/>
                  </a:cxn>
                  <a:cxn ang="T26">
                    <a:pos x="T16" y="T17"/>
                  </a:cxn>
                </a:cxnLst>
                <a:rect l="T27" t="T28" r="T29" b="T30"/>
                <a:pathLst>
                  <a:path w="754" h="270">
                    <a:moveTo>
                      <a:pt x="754" y="148"/>
                    </a:moveTo>
                    <a:lnTo>
                      <a:pt x="754" y="148"/>
                    </a:lnTo>
                    <a:lnTo>
                      <a:pt x="628" y="210"/>
                    </a:lnTo>
                    <a:lnTo>
                      <a:pt x="542" y="252"/>
                    </a:lnTo>
                    <a:lnTo>
                      <a:pt x="500" y="270"/>
                    </a:lnTo>
                    <a:lnTo>
                      <a:pt x="0" y="94"/>
                    </a:lnTo>
                    <a:lnTo>
                      <a:pt x="258" y="0"/>
                    </a:lnTo>
                    <a:lnTo>
                      <a:pt x="754" y="148"/>
                    </a:lnTo>
                    <a:close/>
                  </a:path>
                </a:pathLst>
              </a:custGeom>
              <a:solidFill>
                <a:srgbClr val="BF9F6C"/>
              </a:solidFill>
              <a:ln w="9525">
                <a:noFill/>
                <a:round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íšḻîḍè"/>
            <p:cNvGrpSpPr/>
            <p:nvPr/>
          </p:nvGrpSpPr>
          <p:grpSpPr>
            <a:xfrm>
              <a:off x="839416" y="1228586"/>
              <a:ext cx="3895110" cy="1584174"/>
              <a:chOff x="688718" y="4546874"/>
              <a:chExt cx="5104263" cy="1451409"/>
            </a:xfrm>
          </p:grpSpPr>
          <p:sp>
            <p:nvSpPr>
              <p:cNvPr id="333" name="is1íḑé"/>
              <p:cNvSpPr txBox="1"/>
              <p:nvPr/>
            </p:nvSpPr>
            <p:spPr>
              <a:xfrm>
                <a:off x="688718" y="4546874"/>
                <a:ext cx="542364" cy="3626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prstTxWarp prst="textPlain">
                  <a:avLst/>
                </a:prstTxWarp>
                <a:normAutofit fontScale="47500" lnSpcReduction="20000"/>
              </a:bodyPr>
              <a:lstStyle/>
              <a:p>
                <a:r>
                  <a:rPr lang="en-US" sz="4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“</a:t>
                </a:r>
                <a:endPara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4" name="îṡļïḍe"/>
              <p:cNvSpPr/>
              <p:nvPr/>
            </p:nvSpPr>
            <p:spPr>
              <a:xfrm>
                <a:off x="688718" y="4909482"/>
                <a:ext cx="5104263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5" name="í$líḓe"/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8" name="îṩļîḑè"/>
            <p:cNvGrpSpPr/>
            <p:nvPr/>
          </p:nvGrpSpPr>
          <p:grpSpPr>
            <a:xfrm>
              <a:off x="5576666" y="61776"/>
              <a:ext cx="6596063" cy="4329113"/>
              <a:chOff x="5576666" y="61776"/>
              <a:chExt cx="6596063" cy="4329113"/>
            </a:xfrm>
          </p:grpSpPr>
          <p:grpSp>
            <p:nvGrpSpPr>
              <p:cNvPr id="38" name="iś1ïḍê"/>
              <p:cNvGrpSpPr/>
              <p:nvPr/>
            </p:nvGrpSpPr>
            <p:grpSpPr>
              <a:xfrm>
                <a:off x="5576666" y="61776"/>
                <a:ext cx="6596063" cy="4329113"/>
                <a:chOff x="5618163" y="1588"/>
                <a:chExt cx="6596063" cy="4329113"/>
              </a:xfrm>
              <a:solidFill>
                <a:schemeClr val="tx1">
                  <a:lumMod val="20000"/>
                  <a:lumOff val="80000"/>
                </a:schemeClr>
              </a:solidFill>
            </p:grpSpPr>
            <p:sp>
              <p:nvSpPr>
                <p:cNvPr id="48" name="ïṥḷïḋé"/>
                <p:cNvSpPr/>
                <p:nvPr/>
              </p:nvSpPr>
              <p:spPr bwMode="auto">
                <a:xfrm>
                  <a:off x="11442701" y="3209926"/>
                  <a:ext cx="180975" cy="160338"/>
                </a:xfrm>
                <a:custGeom>
                  <a:avLst/>
                  <a:gdLst>
                    <a:gd name="T0" fmla="*/ 9 w 84"/>
                    <a:gd name="T1" fmla="*/ 7 h 75"/>
                    <a:gd name="T2" fmla="*/ 1 w 84"/>
                    <a:gd name="T3" fmla="*/ 23 h 75"/>
                    <a:gd name="T4" fmla="*/ 0 w 84"/>
                    <a:gd name="T5" fmla="*/ 27 h 75"/>
                    <a:gd name="T6" fmla="*/ 0 w 84"/>
                    <a:gd name="T7" fmla="*/ 28 h 75"/>
                    <a:gd name="T8" fmla="*/ 0 w 84"/>
                    <a:gd name="T9" fmla="*/ 32 h 75"/>
                    <a:gd name="T10" fmla="*/ 0 w 84"/>
                    <a:gd name="T11" fmla="*/ 35 h 75"/>
                    <a:gd name="T12" fmla="*/ 4 w 84"/>
                    <a:gd name="T13" fmla="*/ 49 h 75"/>
                    <a:gd name="T14" fmla="*/ 13 w 84"/>
                    <a:gd name="T15" fmla="*/ 65 h 75"/>
                    <a:gd name="T16" fmla="*/ 13 w 84"/>
                    <a:gd name="T17" fmla="*/ 66 h 75"/>
                    <a:gd name="T18" fmla="*/ 19 w 84"/>
                    <a:gd name="T19" fmla="*/ 72 h 75"/>
                    <a:gd name="T20" fmla="*/ 20 w 84"/>
                    <a:gd name="T21" fmla="*/ 73 h 75"/>
                    <a:gd name="T22" fmla="*/ 29 w 84"/>
                    <a:gd name="T23" fmla="*/ 74 h 75"/>
                    <a:gd name="T24" fmla="*/ 29 w 84"/>
                    <a:gd name="T25" fmla="*/ 74 h 75"/>
                    <a:gd name="T26" fmla="*/ 34 w 84"/>
                    <a:gd name="T27" fmla="*/ 73 h 75"/>
                    <a:gd name="T28" fmla="*/ 37 w 84"/>
                    <a:gd name="T29" fmla="*/ 72 h 75"/>
                    <a:gd name="T30" fmla="*/ 42 w 84"/>
                    <a:gd name="T31" fmla="*/ 71 h 75"/>
                    <a:gd name="T32" fmla="*/ 42 w 84"/>
                    <a:gd name="T33" fmla="*/ 71 h 75"/>
                    <a:gd name="T34" fmla="*/ 47 w 84"/>
                    <a:gd name="T35" fmla="*/ 72 h 75"/>
                    <a:gd name="T36" fmla="*/ 50 w 84"/>
                    <a:gd name="T37" fmla="*/ 73 h 75"/>
                    <a:gd name="T38" fmla="*/ 54 w 84"/>
                    <a:gd name="T39" fmla="*/ 74 h 75"/>
                    <a:gd name="T40" fmla="*/ 55 w 84"/>
                    <a:gd name="T41" fmla="*/ 74 h 75"/>
                    <a:gd name="T42" fmla="*/ 64 w 84"/>
                    <a:gd name="T43" fmla="*/ 73 h 75"/>
                    <a:gd name="T44" fmla="*/ 65 w 84"/>
                    <a:gd name="T45" fmla="*/ 72 h 75"/>
                    <a:gd name="T46" fmla="*/ 71 w 84"/>
                    <a:gd name="T47" fmla="*/ 66 h 75"/>
                    <a:gd name="T48" fmla="*/ 71 w 84"/>
                    <a:gd name="T49" fmla="*/ 65 h 75"/>
                    <a:gd name="T50" fmla="*/ 80 w 84"/>
                    <a:gd name="T51" fmla="*/ 49 h 75"/>
                    <a:gd name="T52" fmla="*/ 83 w 84"/>
                    <a:gd name="T53" fmla="*/ 35 h 75"/>
                    <a:gd name="T54" fmla="*/ 84 w 84"/>
                    <a:gd name="T55" fmla="*/ 32 h 75"/>
                    <a:gd name="T56" fmla="*/ 84 w 84"/>
                    <a:gd name="T57" fmla="*/ 28 h 75"/>
                    <a:gd name="T58" fmla="*/ 84 w 84"/>
                    <a:gd name="T59" fmla="*/ 27 h 75"/>
                    <a:gd name="T60" fmla="*/ 83 w 84"/>
                    <a:gd name="T61" fmla="*/ 23 h 75"/>
                    <a:gd name="T62" fmla="*/ 75 w 84"/>
                    <a:gd name="T63" fmla="*/ 7 h 75"/>
                    <a:gd name="T64" fmla="*/ 73 w 84"/>
                    <a:gd name="T65" fmla="*/ 6 h 75"/>
                    <a:gd name="T66" fmla="*/ 62 w 84"/>
                    <a:gd name="T67" fmla="*/ 1 h 75"/>
                    <a:gd name="T68" fmla="*/ 49 w 84"/>
                    <a:gd name="T69" fmla="*/ 2 h 75"/>
                    <a:gd name="T70" fmla="*/ 42 w 84"/>
                    <a:gd name="T71" fmla="*/ 5 h 75"/>
                    <a:gd name="T72" fmla="*/ 35 w 84"/>
                    <a:gd name="T73" fmla="*/ 2 h 75"/>
                    <a:gd name="T74" fmla="*/ 22 w 84"/>
                    <a:gd name="T75" fmla="*/ 1 h 75"/>
                    <a:gd name="T76" fmla="*/ 10 w 84"/>
                    <a:gd name="T77" fmla="*/ 6 h 75"/>
                    <a:gd name="T78" fmla="*/ 9 w 84"/>
                    <a:gd name="T79" fmla="*/ 7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84" h="75">
                      <a:moveTo>
                        <a:pt x="9" y="7"/>
                      </a:moveTo>
                      <a:cubicBezTo>
                        <a:pt x="4" y="12"/>
                        <a:pt x="2" y="17"/>
                        <a:pt x="1" y="23"/>
                      </a:cubicBezTo>
                      <a:cubicBezTo>
                        <a:pt x="0" y="24"/>
                        <a:pt x="0" y="26"/>
                        <a:pt x="0" y="27"/>
                      </a:cubicBezTo>
                      <a:cubicBezTo>
                        <a:pt x="0" y="27"/>
                        <a:pt x="0" y="28"/>
                        <a:pt x="0" y="28"/>
                      </a:cubicBezTo>
                      <a:cubicBezTo>
                        <a:pt x="0" y="29"/>
                        <a:pt x="0" y="31"/>
                        <a:pt x="0" y="32"/>
                      </a:cubicBezTo>
                      <a:cubicBezTo>
                        <a:pt x="0" y="33"/>
                        <a:pt x="0" y="34"/>
                        <a:pt x="0" y="35"/>
                      </a:cubicBezTo>
                      <a:cubicBezTo>
                        <a:pt x="1" y="40"/>
                        <a:pt x="2" y="44"/>
                        <a:pt x="4" y="49"/>
                      </a:cubicBezTo>
                      <a:cubicBezTo>
                        <a:pt x="6" y="55"/>
                        <a:pt x="9" y="60"/>
                        <a:pt x="13" y="65"/>
                      </a:cubicBezTo>
                      <a:cubicBezTo>
                        <a:pt x="13" y="66"/>
                        <a:pt x="13" y="66"/>
                        <a:pt x="13" y="66"/>
                      </a:cubicBezTo>
                      <a:cubicBezTo>
                        <a:pt x="15" y="68"/>
                        <a:pt x="16" y="70"/>
                        <a:pt x="19" y="72"/>
                      </a:cubicBezTo>
                      <a:cubicBezTo>
                        <a:pt x="19" y="72"/>
                        <a:pt x="20" y="73"/>
                        <a:pt x="20" y="73"/>
                      </a:cubicBezTo>
                      <a:cubicBezTo>
                        <a:pt x="23" y="75"/>
                        <a:pt x="26" y="75"/>
                        <a:pt x="29" y="74"/>
                      </a:cubicBezTo>
                      <a:cubicBezTo>
                        <a:pt x="29" y="74"/>
                        <a:pt x="29" y="74"/>
                        <a:pt x="29" y="74"/>
                      </a:cubicBezTo>
                      <a:cubicBezTo>
                        <a:pt x="31" y="74"/>
                        <a:pt x="32" y="73"/>
                        <a:pt x="34" y="73"/>
                      </a:cubicBezTo>
                      <a:cubicBezTo>
                        <a:pt x="35" y="72"/>
                        <a:pt x="36" y="72"/>
                        <a:pt x="37" y="72"/>
                      </a:cubicBezTo>
                      <a:cubicBezTo>
                        <a:pt x="38" y="71"/>
                        <a:pt x="42" y="71"/>
                        <a:pt x="42" y="71"/>
                      </a:cubicBezTo>
                      <a:cubicBezTo>
                        <a:pt x="42" y="71"/>
                        <a:pt x="42" y="71"/>
                        <a:pt x="42" y="71"/>
                      </a:cubicBezTo>
                      <a:cubicBezTo>
                        <a:pt x="44" y="71"/>
                        <a:pt x="46" y="71"/>
                        <a:pt x="47" y="72"/>
                      </a:cubicBezTo>
                      <a:cubicBezTo>
                        <a:pt x="48" y="72"/>
                        <a:pt x="49" y="72"/>
                        <a:pt x="50" y="73"/>
                      </a:cubicBezTo>
                      <a:cubicBezTo>
                        <a:pt x="52" y="73"/>
                        <a:pt x="53" y="74"/>
                        <a:pt x="54" y="74"/>
                      </a:cubicBezTo>
                      <a:cubicBezTo>
                        <a:pt x="54" y="74"/>
                        <a:pt x="55" y="74"/>
                        <a:pt x="55" y="74"/>
                      </a:cubicBezTo>
                      <a:cubicBezTo>
                        <a:pt x="58" y="75"/>
                        <a:pt x="61" y="75"/>
                        <a:pt x="64" y="73"/>
                      </a:cubicBezTo>
                      <a:cubicBezTo>
                        <a:pt x="64" y="73"/>
                        <a:pt x="65" y="72"/>
                        <a:pt x="65" y="72"/>
                      </a:cubicBezTo>
                      <a:cubicBezTo>
                        <a:pt x="67" y="70"/>
                        <a:pt x="69" y="68"/>
                        <a:pt x="71" y="66"/>
                      </a:cubicBezTo>
                      <a:cubicBezTo>
                        <a:pt x="71" y="66"/>
                        <a:pt x="71" y="66"/>
                        <a:pt x="71" y="65"/>
                      </a:cubicBezTo>
                      <a:cubicBezTo>
                        <a:pt x="75" y="60"/>
                        <a:pt x="78" y="55"/>
                        <a:pt x="80" y="49"/>
                      </a:cubicBezTo>
                      <a:cubicBezTo>
                        <a:pt x="82" y="44"/>
                        <a:pt x="83" y="40"/>
                        <a:pt x="83" y="35"/>
                      </a:cubicBezTo>
                      <a:cubicBezTo>
                        <a:pt x="83" y="34"/>
                        <a:pt x="84" y="33"/>
                        <a:pt x="84" y="32"/>
                      </a:cubicBezTo>
                      <a:cubicBezTo>
                        <a:pt x="84" y="31"/>
                        <a:pt x="84" y="29"/>
                        <a:pt x="84" y="28"/>
                      </a:cubicBezTo>
                      <a:cubicBezTo>
                        <a:pt x="84" y="28"/>
                        <a:pt x="84" y="27"/>
                        <a:pt x="84" y="27"/>
                      </a:cubicBezTo>
                      <a:cubicBezTo>
                        <a:pt x="83" y="26"/>
                        <a:pt x="83" y="24"/>
                        <a:pt x="83" y="23"/>
                      </a:cubicBezTo>
                      <a:cubicBezTo>
                        <a:pt x="82" y="17"/>
                        <a:pt x="80" y="12"/>
                        <a:pt x="75" y="7"/>
                      </a:cubicBezTo>
                      <a:cubicBezTo>
                        <a:pt x="75" y="7"/>
                        <a:pt x="74" y="6"/>
                        <a:pt x="73" y="6"/>
                      </a:cubicBezTo>
                      <a:cubicBezTo>
                        <a:pt x="70" y="3"/>
                        <a:pt x="66" y="1"/>
                        <a:pt x="62" y="1"/>
                      </a:cubicBezTo>
                      <a:cubicBezTo>
                        <a:pt x="57" y="0"/>
                        <a:pt x="53" y="1"/>
                        <a:pt x="49" y="2"/>
                      </a:cubicBezTo>
                      <a:cubicBezTo>
                        <a:pt x="47" y="3"/>
                        <a:pt x="42" y="5"/>
                        <a:pt x="42" y="5"/>
                      </a:cubicBezTo>
                      <a:cubicBezTo>
                        <a:pt x="42" y="5"/>
                        <a:pt x="37" y="3"/>
                        <a:pt x="35" y="2"/>
                      </a:cubicBezTo>
                      <a:cubicBezTo>
                        <a:pt x="31" y="1"/>
                        <a:pt x="27" y="0"/>
                        <a:pt x="22" y="1"/>
                      </a:cubicBezTo>
                      <a:cubicBezTo>
                        <a:pt x="18" y="1"/>
                        <a:pt x="14" y="3"/>
                        <a:pt x="10" y="6"/>
                      </a:cubicBezTo>
                      <a:cubicBezTo>
                        <a:pt x="10" y="6"/>
                        <a:pt x="9" y="7"/>
                        <a:pt x="9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" name="iSḻide"/>
                <p:cNvSpPr/>
                <p:nvPr/>
              </p:nvSpPr>
              <p:spPr bwMode="auto">
                <a:xfrm>
                  <a:off x="11488738" y="3159126"/>
                  <a:ext cx="44450" cy="50800"/>
                </a:xfrm>
                <a:custGeom>
                  <a:avLst/>
                  <a:gdLst>
                    <a:gd name="T0" fmla="*/ 6 w 20"/>
                    <a:gd name="T1" fmla="*/ 17 h 23"/>
                    <a:gd name="T2" fmla="*/ 14 w 20"/>
                    <a:gd name="T3" fmla="*/ 22 h 23"/>
                    <a:gd name="T4" fmla="*/ 19 w 20"/>
                    <a:gd name="T5" fmla="*/ 22 h 23"/>
                    <a:gd name="T6" fmla="*/ 20 w 20"/>
                    <a:gd name="T7" fmla="*/ 22 h 23"/>
                    <a:gd name="T8" fmla="*/ 16 w 20"/>
                    <a:gd name="T9" fmla="*/ 9 h 23"/>
                    <a:gd name="T10" fmla="*/ 2 w 20"/>
                    <a:gd name="T11" fmla="*/ 0 h 23"/>
                    <a:gd name="T12" fmla="*/ 1 w 20"/>
                    <a:gd name="T13" fmla="*/ 0 h 23"/>
                    <a:gd name="T14" fmla="*/ 0 w 20"/>
                    <a:gd name="T15" fmla="*/ 0 h 23"/>
                    <a:gd name="T16" fmla="*/ 0 w 20"/>
                    <a:gd name="T17" fmla="*/ 5 h 23"/>
                    <a:gd name="T18" fmla="*/ 6 w 20"/>
                    <a:gd name="T19" fmla="*/ 17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0" h="23">
                      <a:moveTo>
                        <a:pt x="6" y="17"/>
                      </a:moveTo>
                      <a:cubicBezTo>
                        <a:pt x="9" y="19"/>
                        <a:pt x="11" y="21"/>
                        <a:pt x="14" y="22"/>
                      </a:cubicBezTo>
                      <a:cubicBezTo>
                        <a:pt x="16" y="22"/>
                        <a:pt x="18" y="23"/>
                        <a:pt x="19" y="22"/>
                      </a:cubicBezTo>
                      <a:cubicBezTo>
                        <a:pt x="20" y="22"/>
                        <a:pt x="20" y="22"/>
                        <a:pt x="20" y="22"/>
                      </a:cubicBezTo>
                      <a:cubicBezTo>
                        <a:pt x="20" y="17"/>
                        <a:pt x="19" y="13"/>
                        <a:pt x="16" y="9"/>
                      </a:cubicBezTo>
                      <a:cubicBezTo>
                        <a:pt x="12" y="4"/>
                        <a:pt x="7" y="1"/>
                        <a:pt x="2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2"/>
                        <a:pt x="0" y="4"/>
                        <a:pt x="0" y="5"/>
                      </a:cubicBezTo>
                      <a:cubicBezTo>
                        <a:pt x="1" y="10"/>
                        <a:pt x="3" y="13"/>
                        <a:pt x="6" y="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" name="i$1îḓe"/>
                <p:cNvSpPr/>
                <p:nvPr/>
              </p:nvSpPr>
              <p:spPr bwMode="auto">
                <a:xfrm>
                  <a:off x="11834813" y="2484438"/>
                  <a:ext cx="254000" cy="239713"/>
                </a:xfrm>
                <a:custGeom>
                  <a:avLst/>
                  <a:gdLst>
                    <a:gd name="T0" fmla="*/ 20 w 118"/>
                    <a:gd name="T1" fmla="*/ 111 h 111"/>
                    <a:gd name="T2" fmla="*/ 40 w 118"/>
                    <a:gd name="T3" fmla="*/ 91 h 111"/>
                    <a:gd name="T4" fmla="*/ 40 w 118"/>
                    <a:gd name="T5" fmla="*/ 91 h 111"/>
                    <a:gd name="T6" fmla="*/ 40 w 118"/>
                    <a:gd name="T7" fmla="*/ 25 h 111"/>
                    <a:gd name="T8" fmla="*/ 105 w 118"/>
                    <a:gd name="T9" fmla="*/ 25 h 111"/>
                    <a:gd name="T10" fmla="*/ 105 w 118"/>
                    <a:gd name="T11" fmla="*/ 72 h 111"/>
                    <a:gd name="T12" fmla="*/ 98 w 118"/>
                    <a:gd name="T13" fmla="*/ 71 h 111"/>
                    <a:gd name="T14" fmla="*/ 77 w 118"/>
                    <a:gd name="T15" fmla="*/ 91 h 111"/>
                    <a:gd name="T16" fmla="*/ 98 w 118"/>
                    <a:gd name="T17" fmla="*/ 111 h 111"/>
                    <a:gd name="T18" fmla="*/ 118 w 118"/>
                    <a:gd name="T19" fmla="*/ 91 h 111"/>
                    <a:gd name="T20" fmla="*/ 118 w 118"/>
                    <a:gd name="T21" fmla="*/ 91 h 111"/>
                    <a:gd name="T22" fmla="*/ 118 w 118"/>
                    <a:gd name="T23" fmla="*/ 91 h 111"/>
                    <a:gd name="T24" fmla="*/ 118 w 118"/>
                    <a:gd name="T25" fmla="*/ 25 h 111"/>
                    <a:gd name="T26" fmla="*/ 118 w 118"/>
                    <a:gd name="T27" fmla="*/ 0 h 111"/>
                    <a:gd name="T28" fmla="*/ 105 w 118"/>
                    <a:gd name="T29" fmla="*/ 0 h 111"/>
                    <a:gd name="T30" fmla="*/ 40 w 118"/>
                    <a:gd name="T31" fmla="*/ 0 h 111"/>
                    <a:gd name="T32" fmla="*/ 27 w 118"/>
                    <a:gd name="T33" fmla="*/ 0 h 111"/>
                    <a:gd name="T34" fmla="*/ 27 w 118"/>
                    <a:gd name="T35" fmla="*/ 25 h 111"/>
                    <a:gd name="T36" fmla="*/ 27 w 118"/>
                    <a:gd name="T37" fmla="*/ 72 h 111"/>
                    <a:gd name="T38" fmla="*/ 20 w 118"/>
                    <a:gd name="T39" fmla="*/ 71 h 111"/>
                    <a:gd name="T40" fmla="*/ 0 w 118"/>
                    <a:gd name="T41" fmla="*/ 91 h 111"/>
                    <a:gd name="T42" fmla="*/ 20 w 118"/>
                    <a:gd name="T43" fmla="*/ 111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118" h="111">
                      <a:moveTo>
                        <a:pt x="20" y="111"/>
                      </a:moveTo>
                      <a:cubicBezTo>
                        <a:pt x="31" y="111"/>
                        <a:pt x="40" y="102"/>
                        <a:pt x="40" y="91"/>
                      </a:cubicBezTo>
                      <a:cubicBezTo>
                        <a:pt x="40" y="91"/>
                        <a:pt x="40" y="91"/>
                        <a:pt x="40" y="91"/>
                      </a:cubicBezTo>
                      <a:cubicBezTo>
                        <a:pt x="40" y="25"/>
                        <a:pt x="40" y="25"/>
                        <a:pt x="40" y="25"/>
                      </a:cubicBezTo>
                      <a:cubicBezTo>
                        <a:pt x="105" y="25"/>
                        <a:pt x="105" y="25"/>
                        <a:pt x="105" y="25"/>
                      </a:cubicBezTo>
                      <a:cubicBezTo>
                        <a:pt x="105" y="72"/>
                        <a:pt x="105" y="72"/>
                        <a:pt x="105" y="72"/>
                      </a:cubicBezTo>
                      <a:cubicBezTo>
                        <a:pt x="103" y="71"/>
                        <a:pt x="100" y="71"/>
                        <a:pt x="98" y="71"/>
                      </a:cubicBezTo>
                      <a:cubicBezTo>
                        <a:pt x="86" y="71"/>
                        <a:pt x="77" y="80"/>
                        <a:pt x="77" y="91"/>
                      </a:cubicBezTo>
                      <a:cubicBezTo>
                        <a:pt x="77" y="102"/>
                        <a:pt x="86" y="111"/>
                        <a:pt x="98" y="111"/>
                      </a:cubicBezTo>
                      <a:cubicBezTo>
                        <a:pt x="109" y="111"/>
                        <a:pt x="118" y="102"/>
                        <a:pt x="118" y="91"/>
                      </a:cubicBezTo>
                      <a:cubicBezTo>
                        <a:pt x="118" y="91"/>
                        <a:pt x="118" y="91"/>
                        <a:pt x="118" y="91"/>
                      </a:cubicBezTo>
                      <a:cubicBezTo>
                        <a:pt x="118" y="91"/>
                        <a:pt x="118" y="91"/>
                        <a:pt x="118" y="91"/>
                      </a:cubicBezTo>
                      <a:cubicBezTo>
                        <a:pt x="118" y="25"/>
                        <a:pt x="118" y="25"/>
                        <a:pt x="118" y="25"/>
                      </a:cubicBezTo>
                      <a:cubicBezTo>
                        <a:pt x="118" y="0"/>
                        <a:pt x="118" y="0"/>
                        <a:pt x="118" y="0"/>
                      </a:cubicBezTo>
                      <a:cubicBezTo>
                        <a:pt x="105" y="0"/>
                        <a:pt x="105" y="0"/>
                        <a:pt x="105" y="0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25"/>
                        <a:pt x="27" y="25"/>
                        <a:pt x="27" y="25"/>
                      </a:cubicBezTo>
                      <a:cubicBezTo>
                        <a:pt x="27" y="72"/>
                        <a:pt x="27" y="72"/>
                        <a:pt x="27" y="72"/>
                      </a:cubicBezTo>
                      <a:cubicBezTo>
                        <a:pt x="25" y="71"/>
                        <a:pt x="22" y="71"/>
                        <a:pt x="20" y="71"/>
                      </a:cubicBezTo>
                      <a:cubicBezTo>
                        <a:pt x="9" y="71"/>
                        <a:pt x="0" y="80"/>
                        <a:pt x="0" y="91"/>
                      </a:cubicBezTo>
                      <a:cubicBezTo>
                        <a:pt x="0" y="102"/>
                        <a:pt x="9" y="111"/>
                        <a:pt x="20" y="1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" name="ïsļídé"/>
                <p:cNvSpPr/>
                <p:nvPr/>
              </p:nvSpPr>
              <p:spPr bwMode="auto">
                <a:xfrm>
                  <a:off x="8764588" y="234951"/>
                  <a:ext cx="330200" cy="79375"/>
                </a:xfrm>
                <a:custGeom>
                  <a:avLst/>
                  <a:gdLst>
                    <a:gd name="T0" fmla="*/ 208 w 208"/>
                    <a:gd name="T1" fmla="*/ 0 h 50"/>
                    <a:gd name="T2" fmla="*/ 189 w 208"/>
                    <a:gd name="T3" fmla="*/ 0 h 50"/>
                    <a:gd name="T4" fmla="*/ 189 w 208"/>
                    <a:gd name="T5" fmla="*/ 31 h 50"/>
                    <a:gd name="T6" fmla="*/ 19 w 208"/>
                    <a:gd name="T7" fmla="*/ 31 h 50"/>
                    <a:gd name="T8" fmla="*/ 19 w 208"/>
                    <a:gd name="T9" fmla="*/ 1 h 50"/>
                    <a:gd name="T10" fmla="*/ 0 w 208"/>
                    <a:gd name="T11" fmla="*/ 1 h 50"/>
                    <a:gd name="T12" fmla="*/ 0 w 208"/>
                    <a:gd name="T13" fmla="*/ 50 h 50"/>
                    <a:gd name="T14" fmla="*/ 208 w 208"/>
                    <a:gd name="T15" fmla="*/ 50 h 50"/>
                    <a:gd name="T16" fmla="*/ 208 w 208"/>
                    <a:gd name="T17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8" h="50">
                      <a:moveTo>
                        <a:pt x="208" y="0"/>
                      </a:moveTo>
                      <a:lnTo>
                        <a:pt x="189" y="0"/>
                      </a:lnTo>
                      <a:lnTo>
                        <a:pt x="189" y="31"/>
                      </a:lnTo>
                      <a:lnTo>
                        <a:pt x="19" y="31"/>
                      </a:lnTo>
                      <a:lnTo>
                        <a:pt x="19" y="1"/>
                      </a:lnTo>
                      <a:lnTo>
                        <a:pt x="0" y="1"/>
                      </a:lnTo>
                      <a:lnTo>
                        <a:pt x="0" y="50"/>
                      </a:lnTo>
                      <a:lnTo>
                        <a:pt x="208" y="50"/>
                      </a:lnTo>
                      <a:lnTo>
                        <a:pt x="20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2" name="îšḷíḍê"/>
                <p:cNvSpPr/>
                <p:nvPr/>
              </p:nvSpPr>
              <p:spPr bwMode="auto">
                <a:xfrm>
                  <a:off x="8812213" y="1588"/>
                  <a:ext cx="241300" cy="258763"/>
                </a:xfrm>
                <a:custGeom>
                  <a:avLst/>
                  <a:gdLst>
                    <a:gd name="T0" fmla="*/ 26 w 152"/>
                    <a:gd name="T1" fmla="*/ 70 h 163"/>
                    <a:gd name="T2" fmla="*/ 0 w 152"/>
                    <a:gd name="T3" fmla="*/ 70 h 163"/>
                    <a:gd name="T4" fmla="*/ 76 w 152"/>
                    <a:gd name="T5" fmla="*/ 163 h 163"/>
                    <a:gd name="T6" fmla="*/ 152 w 152"/>
                    <a:gd name="T7" fmla="*/ 70 h 163"/>
                    <a:gd name="T8" fmla="*/ 127 w 152"/>
                    <a:gd name="T9" fmla="*/ 70 h 163"/>
                    <a:gd name="T10" fmla="*/ 127 w 152"/>
                    <a:gd name="T11" fmla="*/ 0 h 163"/>
                    <a:gd name="T12" fmla="*/ 26 w 152"/>
                    <a:gd name="T13" fmla="*/ 0 h 163"/>
                    <a:gd name="T14" fmla="*/ 26 w 152"/>
                    <a:gd name="T15" fmla="*/ 7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2" h="163">
                      <a:moveTo>
                        <a:pt x="26" y="70"/>
                      </a:moveTo>
                      <a:lnTo>
                        <a:pt x="0" y="70"/>
                      </a:lnTo>
                      <a:lnTo>
                        <a:pt x="76" y="163"/>
                      </a:lnTo>
                      <a:lnTo>
                        <a:pt x="152" y="70"/>
                      </a:lnTo>
                      <a:lnTo>
                        <a:pt x="127" y="70"/>
                      </a:lnTo>
                      <a:lnTo>
                        <a:pt x="127" y="0"/>
                      </a:lnTo>
                      <a:lnTo>
                        <a:pt x="26" y="0"/>
                      </a:lnTo>
                      <a:lnTo>
                        <a:pt x="26" y="7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3" name="iş1ïdê"/>
                <p:cNvSpPr/>
                <p:nvPr/>
              </p:nvSpPr>
              <p:spPr bwMode="auto">
                <a:xfrm>
                  <a:off x="9909176" y="1173163"/>
                  <a:ext cx="288925" cy="168275"/>
                </a:xfrm>
                <a:custGeom>
                  <a:avLst/>
                  <a:gdLst>
                    <a:gd name="T0" fmla="*/ 75 w 134"/>
                    <a:gd name="T1" fmla="*/ 0 h 78"/>
                    <a:gd name="T2" fmla="*/ 75 w 134"/>
                    <a:gd name="T3" fmla="*/ 13 h 78"/>
                    <a:gd name="T4" fmla="*/ 0 w 134"/>
                    <a:gd name="T5" fmla="*/ 78 h 78"/>
                    <a:gd name="T6" fmla="*/ 75 w 134"/>
                    <a:gd name="T7" fmla="*/ 64 h 78"/>
                    <a:gd name="T8" fmla="*/ 75 w 134"/>
                    <a:gd name="T9" fmla="*/ 77 h 78"/>
                    <a:gd name="T10" fmla="*/ 134 w 134"/>
                    <a:gd name="T11" fmla="*/ 38 h 78"/>
                    <a:gd name="T12" fmla="*/ 75 w 134"/>
                    <a:gd name="T13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4" h="78">
                      <a:moveTo>
                        <a:pt x="75" y="0"/>
                      </a:moveTo>
                      <a:cubicBezTo>
                        <a:pt x="75" y="13"/>
                        <a:pt x="75" y="13"/>
                        <a:pt x="75" y="13"/>
                      </a:cubicBezTo>
                      <a:cubicBezTo>
                        <a:pt x="8" y="13"/>
                        <a:pt x="0" y="78"/>
                        <a:pt x="0" y="78"/>
                      </a:cubicBezTo>
                      <a:cubicBezTo>
                        <a:pt x="0" y="78"/>
                        <a:pt x="21" y="64"/>
                        <a:pt x="75" y="64"/>
                      </a:cubicBezTo>
                      <a:cubicBezTo>
                        <a:pt x="75" y="77"/>
                        <a:pt x="75" y="77"/>
                        <a:pt x="75" y="77"/>
                      </a:cubicBezTo>
                      <a:cubicBezTo>
                        <a:pt x="134" y="38"/>
                        <a:pt x="134" y="38"/>
                        <a:pt x="134" y="38"/>
                      </a:cubicBezTo>
                      <a:lnTo>
                        <a:pt x="7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4" name="îṡḷîdé"/>
                <p:cNvSpPr/>
                <p:nvPr/>
              </p:nvSpPr>
              <p:spPr bwMode="auto">
                <a:xfrm>
                  <a:off x="9879013" y="1323976"/>
                  <a:ext cx="288925" cy="169863"/>
                </a:xfrm>
                <a:custGeom>
                  <a:avLst/>
                  <a:gdLst>
                    <a:gd name="T0" fmla="*/ 59 w 134"/>
                    <a:gd name="T1" fmla="*/ 79 h 79"/>
                    <a:gd name="T2" fmla="*/ 59 w 134"/>
                    <a:gd name="T3" fmla="*/ 65 h 79"/>
                    <a:gd name="T4" fmla="*/ 134 w 134"/>
                    <a:gd name="T5" fmla="*/ 0 h 79"/>
                    <a:gd name="T6" fmla="*/ 59 w 134"/>
                    <a:gd name="T7" fmla="*/ 15 h 79"/>
                    <a:gd name="T8" fmla="*/ 59 w 134"/>
                    <a:gd name="T9" fmla="*/ 2 h 79"/>
                    <a:gd name="T10" fmla="*/ 0 w 134"/>
                    <a:gd name="T11" fmla="*/ 40 h 79"/>
                    <a:gd name="T12" fmla="*/ 59 w 134"/>
                    <a:gd name="T13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4" h="79">
                      <a:moveTo>
                        <a:pt x="59" y="79"/>
                      </a:moveTo>
                      <a:cubicBezTo>
                        <a:pt x="59" y="65"/>
                        <a:pt x="59" y="65"/>
                        <a:pt x="59" y="65"/>
                      </a:cubicBezTo>
                      <a:cubicBezTo>
                        <a:pt x="126" y="65"/>
                        <a:pt x="134" y="0"/>
                        <a:pt x="134" y="0"/>
                      </a:cubicBezTo>
                      <a:cubicBezTo>
                        <a:pt x="134" y="0"/>
                        <a:pt x="114" y="15"/>
                        <a:pt x="59" y="15"/>
                      </a:cubicBezTo>
                      <a:cubicBezTo>
                        <a:pt x="59" y="2"/>
                        <a:pt x="59" y="2"/>
                        <a:pt x="59" y="2"/>
                      </a:cubicBezTo>
                      <a:cubicBezTo>
                        <a:pt x="0" y="40"/>
                        <a:pt x="0" y="40"/>
                        <a:pt x="0" y="40"/>
                      </a:cubicBezTo>
                      <a:lnTo>
                        <a:pt x="59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5" name="ïṣľíḓe"/>
                <p:cNvSpPr/>
                <p:nvPr/>
              </p:nvSpPr>
              <p:spPr bwMode="auto">
                <a:xfrm>
                  <a:off x="8389938" y="368301"/>
                  <a:ext cx="76200" cy="762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6" name="iŝľiḍé"/>
                <p:cNvSpPr/>
                <p:nvPr/>
              </p:nvSpPr>
              <p:spPr bwMode="auto">
                <a:xfrm>
                  <a:off x="8334376" y="458788"/>
                  <a:ext cx="185738" cy="282575"/>
                </a:xfrm>
                <a:custGeom>
                  <a:avLst/>
                  <a:gdLst>
                    <a:gd name="T0" fmla="*/ 20 w 117"/>
                    <a:gd name="T1" fmla="*/ 33 h 178"/>
                    <a:gd name="T2" fmla="*/ 27 w 117"/>
                    <a:gd name="T3" fmla="*/ 33 h 178"/>
                    <a:gd name="T4" fmla="*/ 27 w 117"/>
                    <a:gd name="T5" fmla="*/ 91 h 178"/>
                    <a:gd name="T6" fmla="*/ 27 w 117"/>
                    <a:gd name="T7" fmla="*/ 91 h 178"/>
                    <a:gd name="T8" fmla="*/ 27 w 117"/>
                    <a:gd name="T9" fmla="*/ 178 h 178"/>
                    <a:gd name="T10" fmla="*/ 54 w 117"/>
                    <a:gd name="T11" fmla="*/ 178 h 178"/>
                    <a:gd name="T12" fmla="*/ 54 w 117"/>
                    <a:gd name="T13" fmla="*/ 84 h 178"/>
                    <a:gd name="T14" fmla="*/ 62 w 117"/>
                    <a:gd name="T15" fmla="*/ 84 h 178"/>
                    <a:gd name="T16" fmla="*/ 62 w 117"/>
                    <a:gd name="T17" fmla="*/ 178 h 178"/>
                    <a:gd name="T18" fmla="*/ 91 w 117"/>
                    <a:gd name="T19" fmla="*/ 178 h 178"/>
                    <a:gd name="T20" fmla="*/ 91 w 117"/>
                    <a:gd name="T21" fmla="*/ 84 h 178"/>
                    <a:gd name="T22" fmla="*/ 91 w 117"/>
                    <a:gd name="T23" fmla="*/ 84 h 178"/>
                    <a:gd name="T24" fmla="*/ 91 w 117"/>
                    <a:gd name="T25" fmla="*/ 33 h 178"/>
                    <a:gd name="T26" fmla="*/ 98 w 117"/>
                    <a:gd name="T27" fmla="*/ 33 h 178"/>
                    <a:gd name="T28" fmla="*/ 98 w 117"/>
                    <a:gd name="T29" fmla="*/ 84 h 178"/>
                    <a:gd name="T30" fmla="*/ 117 w 117"/>
                    <a:gd name="T31" fmla="*/ 84 h 178"/>
                    <a:gd name="T32" fmla="*/ 117 w 117"/>
                    <a:gd name="T33" fmla="*/ 0 h 178"/>
                    <a:gd name="T34" fmla="*/ 0 w 117"/>
                    <a:gd name="T35" fmla="*/ 0 h 178"/>
                    <a:gd name="T36" fmla="*/ 0 w 117"/>
                    <a:gd name="T37" fmla="*/ 84 h 178"/>
                    <a:gd name="T38" fmla="*/ 20 w 117"/>
                    <a:gd name="T39" fmla="*/ 84 h 178"/>
                    <a:gd name="T40" fmla="*/ 20 w 117"/>
                    <a:gd name="T41" fmla="*/ 33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17" h="178">
                      <a:moveTo>
                        <a:pt x="20" y="33"/>
                      </a:moveTo>
                      <a:lnTo>
                        <a:pt x="27" y="33"/>
                      </a:lnTo>
                      <a:lnTo>
                        <a:pt x="27" y="91"/>
                      </a:lnTo>
                      <a:lnTo>
                        <a:pt x="27" y="91"/>
                      </a:lnTo>
                      <a:lnTo>
                        <a:pt x="27" y="178"/>
                      </a:lnTo>
                      <a:lnTo>
                        <a:pt x="54" y="178"/>
                      </a:lnTo>
                      <a:lnTo>
                        <a:pt x="54" y="84"/>
                      </a:lnTo>
                      <a:lnTo>
                        <a:pt x="62" y="84"/>
                      </a:lnTo>
                      <a:lnTo>
                        <a:pt x="62" y="178"/>
                      </a:lnTo>
                      <a:lnTo>
                        <a:pt x="91" y="178"/>
                      </a:lnTo>
                      <a:lnTo>
                        <a:pt x="91" y="84"/>
                      </a:lnTo>
                      <a:lnTo>
                        <a:pt x="91" y="84"/>
                      </a:lnTo>
                      <a:lnTo>
                        <a:pt x="91" y="33"/>
                      </a:lnTo>
                      <a:lnTo>
                        <a:pt x="98" y="33"/>
                      </a:lnTo>
                      <a:lnTo>
                        <a:pt x="98" y="84"/>
                      </a:lnTo>
                      <a:lnTo>
                        <a:pt x="117" y="84"/>
                      </a:lnTo>
                      <a:lnTo>
                        <a:pt x="117" y="0"/>
                      </a:lnTo>
                      <a:lnTo>
                        <a:pt x="0" y="0"/>
                      </a:lnTo>
                      <a:lnTo>
                        <a:pt x="0" y="84"/>
                      </a:lnTo>
                      <a:lnTo>
                        <a:pt x="20" y="84"/>
                      </a:lnTo>
                      <a:lnTo>
                        <a:pt x="20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7" name="îśľidè"/>
                <p:cNvSpPr/>
                <p:nvPr/>
              </p:nvSpPr>
              <p:spPr bwMode="auto">
                <a:xfrm>
                  <a:off x="8597901" y="368301"/>
                  <a:ext cx="74613" cy="762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8" name="ïŝḷiďe"/>
                <p:cNvSpPr/>
                <p:nvPr/>
              </p:nvSpPr>
              <p:spPr bwMode="auto">
                <a:xfrm>
                  <a:off x="8529638" y="458788"/>
                  <a:ext cx="209550" cy="282575"/>
                </a:xfrm>
                <a:custGeom>
                  <a:avLst/>
                  <a:gdLst>
                    <a:gd name="T0" fmla="*/ 114 w 132"/>
                    <a:gd name="T1" fmla="*/ 84 h 178"/>
                    <a:gd name="T2" fmla="*/ 132 w 132"/>
                    <a:gd name="T3" fmla="*/ 84 h 178"/>
                    <a:gd name="T4" fmla="*/ 109 w 132"/>
                    <a:gd name="T5" fmla="*/ 0 h 178"/>
                    <a:gd name="T6" fmla="*/ 25 w 132"/>
                    <a:gd name="T7" fmla="*/ 0 h 178"/>
                    <a:gd name="T8" fmla="*/ 0 w 132"/>
                    <a:gd name="T9" fmla="*/ 84 h 178"/>
                    <a:gd name="T10" fmla="*/ 18 w 132"/>
                    <a:gd name="T11" fmla="*/ 84 h 178"/>
                    <a:gd name="T12" fmla="*/ 33 w 132"/>
                    <a:gd name="T13" fmla="*/ 33 h 178"/>
                    <a:gd name="T14" fmla="*/ 38 w 132"/>
                    <a:gd name="T15" fmla="*/ 33 h 178"/>
                    <a:gd name="T16" fmla="*/ 14 w 132"/>
                    <a:gd name="T17" fmla="*/ 127 h 178"/>
                    <a:gd name="T18" fmla="*/ 34 w 132"/>
                    <a:gd name="T19" fmla="*/ 127 h 178"/>
                    <a:gd name="T20" fmla="*/ 34 w 132"/>
                    <a:gd name="T21" fmla="*/ 178 h 178"/>
                    <a:gd name="T22" fmla="*/ 63 w 132"/>
                    <a:gd name="T23" fmla="*/ 178 h 178"/>
                    <a:gd name="T24" fmla="*/ 63 w 132"/>
                    <a:gd name="T25" fmla="*/ 127 h 178"/>
                    <a:gd name="T26" fmla="*/ 71 w 132"/>
                    <a:gd name="T27" fmla="*/ 127 h 178"/>
                    <a:gd name="T28" fmla="*/ 71 w 132"/>
                    <a:gd name="T29" fmla="*/ 178 h 178"/>
                    <a:gd name="T30" fmla="*/ 98 w 132"/>
                    <a:gd name="T31" fmla="*/ 178 h 178"/>
                    <a:gd name="T32" fmla="*/ 98 w 132"/>
                    <a:gd name="T33" fmla="*/ 127 h 178"/>
                    <a:gd name="T34" fmla="*/ 119 w 132"/>
                    <a:gd name="T35" fmla="*/ 127 h 178"/>
                    <a:gd name="T36" fmla="*/ 93 w 132"/>
                    <a:gd name="T37" fmla="*/ 33 h 178"/>
                    <a:gd name="T38" fmla="*/ 100 w 132"/>
                    <a:gd name="T39" fmla="*/ 33 h 178"/>
                    <a:gd name="T40" fmla="*/ 114 w 132"/>
                    <a:gd name="T41" fmla="*/ 84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132" h="178">
                      <a:moveTo>
                        <a:pt x="114" y="84"/>
                      </a:moveTo>
                      <a:lnTo>
                        <a:pt x="132" y="84"/>
                      </a:lnTo>
                      <a:lnTo>
                        <a:pt x="109" y="0"/>
                      </a:lnTo>
                      <a:lnTo>
                        <a:pt x="25" y="0"/>
                      </a:lnTo>
                      <a:lnTo>
                        <a:pt x="0" y="84"/>
                      </a:lnTo>
                      <a:lnTo>
                        <a:pt x="18" y="84"/>
                      </a:lnTo>
                      <a:lnTo>
                        <a:pt x="33" y="33"/>
                      </a:lnTo>
                      <a:lnTo>
                        <a:pt x="38" y="33"/>
                      </a:lnTo>
                      <a:lnTo>
                        <a:pt x="14" y="127"/>
                      </a:lnTo>
                      <a:lnTo>
                        <a:pt x="34" y="127"/>
                      </a:lnTo>
                      <a:lnTo>
                        <a:pt x="34" y="178"/>
                      </a:lnTo>
                      <a:lnTo>
                        <a:pt x="63" y="178"/>
                      </a:lnTo>
                      <a:lnTo>
                        <a:pt x="63" y="127"/>
                      </a:lnTo>
                      <a:lnTo>
                        <a:pt x="71" y="127"/>
                      </a:lnTo>
                      <a:lnTo>
                        <a:pt x="71" y="178"/>
                      </a:lnTo>
                      <a:lnTo>
                        <a:pt x="98" y="178"/>
                      </a:lnTo>
                      <a:lnTo>
                        <a:pt x="98" y="127"/>
                      </a:lnTo>
                      <a:lnTo>
                        <a:pt x="119" y="127"/>
                      </a:lnTo>
                      <a:lnTo>
                        <a:pt x="93" y="33"/>
                      </a:lnTo>
                      <a:lnTo>
                        <a:pt x="100" y="33"/>
                      </a:lnTo>
                      <a:lnTo>
                        <a:pt x="114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9" name="iṡ1iďè"/>
                <p:cNvSpPr/>
                <p:nvPr/>
              </p:nvSpPr>
              <p:spPr bwMode="auto">
                <a:xfrm>
                  <a:off x="6353176" y="1176338"/>
                  <a:ext cx="307975" cy="309563"/>
                </a:xfrm>
                <a:custGeom>
                  <a:avLst/>
                  <a:gdLst>
                    <a:gd name="T0" fmla="*/ 107 w 143"/>
                    <a:gd name="T1" fmla="*/ 133 h 143"/>
                    <a:gd name="T2" fmla="*/ 133 w 143"/>
                    <a:gd name="T3" fmla="*/ 107 h 143"/>
                    <a:gd name="T4" fmla="*/ 141 w 143"/>
                    <a:gd name="T5" fmla="*/ 86 h 143"/>
                    <a:gd name="T6" fmla="*/ 141 w 143"/>
                    <a:gd name="T7" fmla="*/ 57 h 143"/>
                    <a:gd name="T8" fmla="*/ 133 w 143"/>
                    <a:gd name="T9" fmla="*/ 36 h 143"/>
                    <a:gd name="T10" fmla="*/ 107 w 143"/>
                    <a:gd name="T11" fmla="*/ 10 h 143"/>
                    <a:gd name="T12" fmla="*/ 98 w 143"/>
                    <a:gd name="T13" fmla="*/ 5 h 143"/>
                    <a:gd name="T14" fmla="*/ 76 w 143"/>
                    <a:gd name="T15" fmla="*/ 0 h 143"/>
                    <a:gd name="T16" fmla="*/ 80 w 143"/>
                    <a:gd name="T17" fmla="*/ 7 h 143"/>
                    <a:gd name="T18" fmla="*/ 88 w 143"/>
                    <a:gd name="T19" fmla="*/ 7 h 143"/>
                    <a:gd name="T20" fmla="*/ 96 w 143"/>
                    <a:gd name="T21" fmla="*/ 10 h 143"/>
                    <a:gd name="T22" fmla="*/ 94 w 143"/>
                    <a:gd name="T23" fmla="*/ 11 h 143"/>
                    <a:gd name="T24" fmla="*/ 83 w 143"/>
                    <a:gd name="T25" fmla="*/ 15 h 143"/>
                    <a:gd name="T26" fmla="*/ 84 w 143"/>
                    <a:gd name="T27" fmla="*/ 23 h 143"/>
                    <a:gd name="T28" fmla="*/ 91 w 143"/>
                    <a:gd name="T29" fmla="*/ 27 h 143"/>
                    <a:gd name="T30" fmla="*/ 101 w 143"/>
                    <a:gd name="T31" fmla="*/ 14 h 143"/>
                    <a:gd name="T32" fmla="*/ 108 w 143"/>
                    <a:gd name="T33" fmla="*/ 17 h 143"/>
                    <a:gd name="T34" fmla="*/ 115 w 143"/>
                    <a:gd name="T35" fmla="*/ 20 h 143"/>
                    <a:gd name="T36" fmla="*/ 118 w 143"/>
                    <a:gd name="T37" fmla="*/ 29 h 143"/>
                    <a:gd name="T38" fmla="*/ 116 w 143"/>
                    <a:gd name="T39" fmla="*/ 34 h 143"/>
                    <a:gd name="T40" fmla="*/ 112 w 143"/>
                    <a:gd name="T41" fmla="*/ 31 h 143"/>
                    <a:gd name="T42" fmla="*/ 103 w 143"/>
                    <a:gd name="T43" fmla="*/ 32 h 143"/>
                    <a:gd name="T44" fmla="*/ 109 w 143"/>
                    <a:gd name="T45" fmla="*/ 35 h 143"/>
                    <a:gd name="T46" fmla="*/ 94 w 143"/>
                    <a:gd name="T47" fmla="*/ 41 h 143"/>
                    <a:gd name="T48" fmla="*/ 87 w 143"/>
                    <a:gd name="T49" fmla="*/ 46 h 143"/>
                    <a:gd name="T50" fmla="*/ 78 w 143"/>
                    <a:gd name="T51" fmla="*/ 55 h 143"/>
                    <a:gd name="T52" fmla="*/ 82 w 143"/>
                    <a:gd name="T53" fmla="*/ 85 h 143"/>
                    <a:gd name="T54" fmla="*/ 91 w 143"/>
                    <a:gd name="T55" fmla="*/ 86 h 143"/>
                    <a:gd name="T56" fmla="*/ 98 w 143"/>
                    <a:gd name="T57" fmla="*/ 89 h 143"/>
                    <a:gd name="T58" fmla="*/ 112 w 143"/>
                    <a:gd name="T59" fmla="*/ 96 h 143"/>
                    <a:gd name="T60" fmla="*/ 119 w 143"/>
                    <a:gd name="T61" fmla="*/ 103 h 143"/>
                    <a:gd name="T62" fmla="*/ 129 w 143"/>
                    <a:gd name="T63" fmla="*/ 107 h 143"/>
                    <a:gd name="T64" fmla="*/ 82 w 143"/>
                    <a:gd name="T65" fmla="*/ 125 h 143"/>
                    <a:gd name="T66" fmla="*/ 1 w 143"/>
                    <a:gd name="T67" fmla="*/ 60 h 143"/>
                    <a:gd name="T68" fmla="*/ 3 w 143"/>
                    <a:gd name="T69" fmla="*/ 89 h 143"/>
                    <a:gd name="T70" fmla="*/ 15 w 143"/>
                    <a:gd name="T71" fmla="*/ 115 h 143"/>
                    <a:gd name="T72" fmla="*/ 45 w 143"/>
                    <a:gd name="T73" fmla="*/ 138 h 143"/>
                    <a:gd name="T74" fmla="*/ 73 w 143"/>
                    <a:gd name="T75" fmla="*/ 113 h 143"/>
                    <a:gd name="T76" fmla="*/ 71 w 143"/>
                    <a:gd name="T77" fmla="*/ 102 h 143"/>
                    <a:gd name="T78" fmla="*/ 74 w 143"/>
                    <a:gd name="T79" fmla="*/ 91 h 143"/>
                    <a:gd name="T80" fmla="*/ 65 w 143"/>
                    <a:gd name="T81" fmla="*/ 88 h 143"/>
                    <a:gd name="T82" fmla="*/ 56 w 143"/>
                    <a:gd name="T83" fmla="*/ 82 h 143"/>
                    <a:gd name="T84" fmla="*/ 41 w 143"/>
                    <a:gd name="T85" fmla="*/ 76 h 143"/>
                    <a:gd name="T86" fmla="*/ 35 w 143"/>
                    <a:gd name="T87" fmla="*/ 64 h 143"/>
                    <a:gd name="T88" fmla="*/ 31 w 143"/>
                    <a:gd name="T89" fmla="*/ 62 h 143"/>
                    <a:gd name="T90" fmla="*/ 31 w 143"/>
                    <a:gd name="T91" fmla="*/ 65 h 143"/>
                    <a:gd name="T92" fmla="*/ 26 w 143"/>
                    <a:gd name="T93" fmla="*/ 53 h 143"/>
                    <a:gd name="T94" fmla="*/ 26 w 143"/>
                    <a:gd name="T95" fmla="*/ 41 h 143"/>
                    <a:gd name="T96" fmla="*/ 32 w 143"/>
                    <a:gd name="T97" fmla="*/ 28 h 143"/>
                    <a:gd name="T98" fmla="*/ 31 w 143"/>
                    <a:gd name="T99" fmla="*/ 20 h 143"/>
                    <a:gd name="T100" fmla="*/ 64 w 143"/>
                    <a:gd name="T101" fmla="*/ 5 h 143"/>
                    <a:gd name="T102" fmla="*/ 76 w 143"/>
                    <a:gd name="T103" fmla="*/ 0 h 143"/>
                    <a:gd name="T104" fmla="*/ 44 w 143"/>
                    <a:gd name="T105" fmla="*/ 5 h 143"/>
                    <a:gd name="T106" fmla="*/ 21 w 143"/>
                    <a:gd name="T107" fmla="*/ 21 h 143"/>
                    <a:gd name="T108" fmla="*/ 5 w 143"/>
                    <a:gd name="T109" fmla="*/ 45 h 143"/>
                    <a:gd name="T110" fmla="*/ 76 w 143"/>
                    <a:gd name="T111" fmla="*/ 89 h 143"/>
                    <a:gd name="T112" fmla="*/ 66 w 143"/>
                    <a:gd name="T113" fmla="*/ 79 h 143"/>
                    <a:gd name="T114" fmla="*/ 63 w 143"/>
                    <a:gd name="T115" fmla="*/ 72 h 143"/>
                    <a:gd name="T116" fmla="*/ 51 w 143"/>
                    <a:gd name="T117" fmla="*/ 75 h 143"/>
                    <a:gd name="T118" fmla="*/ 58 w 143"/>
                    <a:gd name="T119" fmla="*/ 59 h 143"/>
                    <a:gd name="T120" fmla="*/ 71 w 143"/>
                    <a:gd name="T121" fmla="*/ 59 h 143"/>
                    <a:gd name="T122" fmla="*/ 74 w 143"/>
                    <a:gd name="T123" fmla="*/ 59 h 1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  <a:cxn ang="0">
                      <a:pos x="T118" y="T119"/>
                    </a:cxn>
                    <a:cxn ang="0">
                      <a:pos x="T120" y="T121"/>
                    </a:cxn>
                    <a:cxn ang="0">
                      <a:pos x="T122" y="T123"/>
                    </a:cxn>
                  </a:cxnLst>
                  <a:rect l="0" t="0" r="r" b="b"/>
                  <a:pathLst>
                    <a:path w="143" h="143">
                      <a:moveTo>
                        <a:pt x="76" y="142"/>
                      </a:moveTo>
                      <a:cubicBezTo>
                        <a:pt x="80" y="142"/>
                        <a:pt x="84" y="142"/>
                        <a:pt x="87" y="141"/>
                      </a:cubicBezTo>
                      <a:cubicBezTo>
                        <a:pt x="90" y="140"/>
                        <a:pt x="92" y="140"/>
                        <a:pt x="94" y="139"/>
                      </a:cubicBezTo>
                      <a:cubicBezTo>
                        <a:pt x="95" y="138"/>
                        <a:pt x="97" y="138"/>
                        <a:pt x="98" y="138"/>
                      </a:cubicBezTo>
                      <a:cubicBezTo>
                        <a:pt x="100" y="137"/>
                        <a:pt x="102" y="136"/>
                        <a:pt x="104" y="135"/>
                      </a:cubicBezTo>
                      <a:cubicBezTo>
                        <a:pt x="105" y="134"/>
                        <a:pt x="106" y="134"/>
                        <a:pt x="107" y="133"/>
                      </a:cubicBezTo>
                      <a:cubicBezTo>
                        <a:pt x="111" y="131"/>
                        <a:pt x="116" y="128"/>
                        <a:pt x="119" y="124"/>
                      </a:cubicBezTo>
                      <a:cubicBezTo>
                        <a:pt x="120" y="123"/>
                        <a:pt x="121" y="123"/>
                        <a:pt x="122" y="122"/>
                      </a:cubicBezTo>
                      <a:cubicBezTo>
                        <a:pt x="123" y="121"/>
                        <a:pt x="123" y="120"/>
                        <a:pt x="124" y="119"/>
                      </a:cubicBezTo>
                      <a:cubicBezTo>
                        <a:pt x="125" y="118"/>
                        <a:pt x="127" y="117"/>
                        <a:pt x="128" y="115"/>
                      </a:cubicBezTo>
                      <a:cubicBezTo>
                        <a:pt x="129" y="113"/>
                        <a:pt x="131" y="111"/>
                        <a:pt x="132" y="109"/>
                      </a:cubicBezTo>
                      <a:cubicBezTo>
                        <a:pt x="133" y="108"/>
                        <a:pt x="133" y="107"/>
                        <a:pt x="133" y="107"/>
                      </a:cubicBezTo>
                      <a:cubicBezTo>
                        <a:pt x="134" y="106"/>
                        <a:pt x="134" y="105"/>
                        <a:pt x="135" y="104"/>
                      </a:cubicBezTo>
                      <a:cubicBezTo>
                        <a:pt x="135" y="103"/>
                        <a:pt x="135" y="103"/>
                        <a:pt x="136" y="102"/>
                      </a:cubicBezTo>
                      <a:cubicBezTo>
                        <a:pt x="136" y="101"/>
                        <a:pt x="137" y="100"/>
                        <a:pt x="137" y="99"/>
                      </a:cubicBezTo>
                      <a:cubicBezTo>
                        <a:pt x="138" y="98"/>
                        <a:pt x="138" y="97"/>
                        <a:pt x="138" y="96"/>
                      </a:cubicBezTo>
                      <a:cubicBezTo>
                        <a:pt x="139" y="94"/>
                        <a:pt x="140" y="91"/>
                        <a:pt x="141" y="89"/>
                      </a:cubicBezTo>
                      <a:cubicBezTo>
                        <a:pt x="141" y="88"/>
                        <a:pt x="141" y="87"/>
                        <a:pt x="141" y="86"/>
                      </a:cubicBezTo>
                      <a:cubicBezTo>
                        <a:pt x="142" y="85"/>
                        <a:pt x="142" y="83"/>
                        <a:pt x="142" y="82"/>
                      </a:cubicBezTo>
                      <a:cubicBezTo>
                        <a:pt x="142" y="81"/>
                        <a:pt x="142" y="80"/>
                        <a:pt x="142" y="79"/>
                      </a:cubicBezTo>
                      <a:cubicBezTo>
                        <a:pt x="143" y="76"/>
                        <a:pt x="143" y="74"/>
                        <a:pt x="143" y="71"/>
                      </a:cubicBezTo>
                      <a:cubicBezTo>
                        <a:pt x="143" y="69"/>
                        <a:pt x="143" y="66"/>
                        <a:pt x="142" y="64"/>
                      </a:cubicBezTo>
                      <a:cubicBezTo>
                        <a:pt x="142" y="63"/>
                        <a:pt x="142" y="62"/>
                        <a:pt x="142" y="60"/>
                      </a:cubicBezTo>
                      <a:cubicBezTo>
                        <a:pt x="142" y="59"/>
                        <a:pt x="142" y="58"/>
                        <a:pt x="141" y="57"/>
                      </a:cubicBezTo>
                      <a:cubicBezTo>
                        <a:pt x="141" y="56"/>
                        <a:pt x="141" y="55"/>
                        <a:pt x="141" y="54"/>
                      </a:cubicBezTo>
                      <a:cubicBezTo>
                        <a:pt x="140" y="51"/>
                        <a:pt x="139" y="49"/>
                        <a:pt x="138" y="47"/>
                      </a:cubicBezTo>
                      <a:cubicBezTo>
                        <a:pt x="138" y="46"/>
                        <a:pt x="138" y="46"/>
                        <a:pt x="138" y="45"/>
                      </a:cubicBezTo>
                      <a:cubicBezTo>
                        <a:pt x="137" y="44"/>
                        <a:pt x="136" y="42"/>
                        <a:pt x="136" y="40"/>
                      </a:cubicBezTo>
                      <a:cubicBezTo>
                        <a:pt x="135" y="40"/>
                        <a:pt x="135" y="39"/>
                        <a:pt x="135" y="39"/>
                      </a:cubicBezTo>
                      <a:cubicBezTo>
                        <a:pt x="134" y="38"/>
                        <a:pt x="134" y="37"/>
                        <a:pt x="133" y="36"/>
                      </a:cubicBezTo>
                      <a:cubicBezTo>
                        <a:pt x="132" y="33"/>
                        <a:pt x="130" y="30"/>
                        <a:pt x="128" y="27"/>
                      </a:cubicBezTo>
                      <a:cubicBezTo>
                        <a:pt x="127" y="26"/>
                        <a:pt x="125" y="25"/>
                        <a:pt x="124" y="23"/>
                      </a:cubicBezTo>
                      <a:cubicBezTo>
                        <a:pt x="123" y="23"/>
                        <a:pt x="123" y="22"/>
                        <a:pt x="122" y="21"/>
                      </a:cubicBezTo>
                      <a:cubicBezTo>
                        <a:pt x="121" y="20"/>
                        <a:pt x="120" y="19"/>
                        <a:pt x="119" y="19"/>
                      </a:cubicBezTo>
                      <a:cubicBezTo>
                        <a:pt x="118" y="17"/>
                        <a:pt x="116" y="16"/>
                        <a:pt x="114" y="14"/>
                      </a:cubicBezTo>
                      <a:cubicBezTo>
                        <a:pt x="112" y="13"/>
                        <a:pt x="110" y="11"/>
                        <a:pt x="107" y="10"/>
                      </a:cubicBezTo>
                      <a:cubicBezTo>
                        <a:pt x="106" y="9"/>
                        <a:pt x="105" y="8"/>
                        <a:pt x="104" y="8"/>
                      </a:cubicBezTo>
                      <a:cubicBezTo>
                        <a:pt x="103" y="8"/>
                        <a:pt x="103" y="7"/>
                        <a:pt x="103" y="7"/>
                      </a:cubicBezTo>
                      <a:cubicBezTo>
                        <a:pt x="102" y="7"/>
                        <a:pt x="101" y="7"/>
                        <a:pt x="101" y="6"/>
                      </a:cubicBezTo>
                      <a:cubicBezTo>
                        <a:pt x="101" y="6"/>
                        <a:pt x="100" y="6"/>
                        <a:pt x="100" y="6"/>
                      </a:cubicBezTo>
                      <a:cubicBezTo>
                        <a:pt x="99" y="6"/>
                        <a:pt x="98" y="5"/>
                        <a:pt x="98" y="5"/>
                      </a:cubicBezTo>
                      <a:cubicBezTo>
                        <a:pt x="98" y="5"/>
                        <a:pt x="98" y="5"/>
                        <a:pt x="98" y="5"/>
                      </a:cubicBezTo>
                      <a:cubicBezTo>
                        <a:pt x="97" y="5"/>
                        <a:pt x="96" y="4"/>
                        <a:pt x="95" y="4"/>
                      </a:cubicBezTo>
                      <a:cubicBezTo>
                        <a:pt x="95" y="4"/>
                        <a:pt x="95" y="4"/>
                        <a:pt x="94" y="4"/>
                      </a:cubicBezTo>
                      <a:cubicBezTo>
                        <a:pt x="92" y="3"/>
                        <a:pt x="90" y="3"/>
                        <a:pt x="88" y="2"/>
                      </a:cubicBezTo>
                      <a:cubicBezTo>
                        <a:pt x="87" y="2"/>
                        <a:pt x="87" y="2"/>
                        <a:pt x="86" y="2"/>
                      </a:cubicBezTo>
                      <a:cubicBezTo>
                        <a:pt x="85" y="1"/>
                        <a:pt x="85" y="1"/>
                        <a:pt x="84" y="1"/>
                      </a:cubicBezTo>
                      <a:cubicBezTo>
                        <a:pt x="82" y="1"/>
                        <a:pt x="79" y="0"/>
                        <a:pt x="76" y="0"/>
                      </a:cubicBezTo>
                      <a:cubicBezTo>
                        <a:pt x="76" y="4"/>
                        <a:pt x="76" y="4"/>
                        <a:pt x="76" y="4"/>
                      </a:cubicBezTo>
                      <a:cubicBezTo>
                        <a:pt x="79" y="4"/>
                        <a:pt x="82" y="5"/>
                        <a:pt x="85" y="5"/>
                      </a:cubicBezTo>
                      <a:cubicBezTo>
                        <a:pt x="85" y="6"/>
                        <a:pt x="84" y="6"/>
                        <a:pt x="84" y="6"/>
                      </a:cubicBezTo>
                      <a:cubicBezTo>
                        <a:pt x="83" y="6"/>
                        <a:pt x="83" y="6"/>
                        <a:pt x="83" y="7"/>
                      </a:cubicBezTo>
                      <a:cubicBezTo>
                        <a:pt x="81" y="7"/>
                        <a:pt x="80" y="6"/>
                        <a:pt x="79" y="6"/>
                      </a:cubicBezTo>
                      <a:cubicBezTo>
                        <a:pt x="79" y="7"/>
                        <a:pt x="79" y="7"/>
                        <a:pt x="80" y="7"/>
                      </a:cubicBezTo>
                      <a:cubicBezTo>
                        <a:pt x="81" y="8"/>
                        <a:pt x="82" y="8"/>
                        <a:pt x="83" y="8"/>
                      </a:cubicBezTo>
                      <a:cubicBezTo>
                        <a:pt x="84" y="8"/>
                        <a:pt x="85" y="8"/>
                        <a:pt x="86" y="7"/>
                      </a:cubicBezTo>
                      <a:cubicBezTo>
                        <a:pt x="86" y="7"/>
                        <a:pt x="86" y="7"/>
                        <a:pt x="86" y="6"/>
                      </a:cubicBezTo>
                      <a:cubicBezTo>
                        <a:pt x="87" y="6"/>
                        <a:pt x="87" y="6"/>
                        <a:pt x="87" y="6"/>
                      </a:cubicBezTo>
                      <a:cubicBezTo>
                        <a:pt x="88" y="6"/>
                        <a:pt x="89" y="6"/>
                        <a:pt x="89" y="6"/>
                      </a:cubicBezTo>
                      <a:cubicBezTo>
                        <a:pt x="89" y="7"/>
                        <a:pt x="88" y="7"/>
                        <a:pt x="88" y="7"/>
                      </a:cubicBezTo>
                      <a:cubicBezTo>
                        <a:pt x="89" y="8"/>
                        <a:pt x="90" y="7"/>
                        <a:pt x="91" y="7"/>
                      </a:cubicBezTo>
                      <a:cubicBezTo>
                        <a:pt x="91" y="7"/>
                        <a:pt x="91" y="7"/>
                        <a:pt x="91" y="7"/>
                      </a:cubicBezTo>
                      <a:cubicBezTo>
                        <a:pt x="92" y="7"/>
                        <a:pt x="93" y="7"/>
                        <a:pt x="94" y="8"/>
                      </a:cubicBezTo>
                      <a:cubicBezTo>
                        <a:pt x="96" y="8"/>
                        <a:pt x="97" y="9"/>
                        <a:pt x="99" y="10"/>
                      </a:cubicBezTo>
                      <a:cubicBezTo>
                        <a:pt x="98" y="10"/>
                        <a:pt x="98" y="10"/>
                        <a:pt x="98" y="10"/>
                      </a:cubicBezTo>
                      <a:cubicBezTo>
                        <a:pt x="97" y="10"/>
                        <a:pt x="97" y="9"/>
                        <a:pt x="96" y="10"/>
                      </a:cubicBezTo>
                      <a:cubicBezTo>
                        <a:pt x="96" y="10"/>
                        <a:pt x="97" y="11"/>
                        <a:pt x="98" y="11"/>
                      </a:cubicBezTo>
                      <a:cubicBezTo>
                        <a:pt x="98" y="11"/>
                        <a:pt x="99" y="12"/>
                        <a:pt x="99" y="13"/>
                      </a:cubicBezTo>
                      <a:cubicBezTo>
                        <a:pt x="99" y="14"/>
                        <a:pt x="98" y="12"/>
                        <a:pt x="97" y="12"/>
                      </a:cubicBezTo>
                      <a:cubicBezTo>
                        <a:pt x="96" y="12"/>
                        <a:pt x="94" y="15"/>
                        <a:pt x="93" y="13"/>
                      </a:cubicBezTo>
                      <a:cubicBezTo>
                        <a:pt x="93" y="12"/>
                        <a:pt x="94" y="12"/>
                        <a:pt x="95" y="11"/>
                      </a:cubicBezTo>
                      <a:cubicBezTo>
                        <a:pt x="94" y="11"/>
                        <a:pt x="94" y="11"/>
                        <a:pt x="94" y="11"/>
                      </a:cubicBezTo>
                      <a:cubicBezTo>
                        <a:pt x="94" y="11"/>
                        <a:pt x="93" y="11"/>
                        <a:pt x="93" y="12"/>
                      </a:cubicBezTo>
                      <a:cubicBezTo>
                        <a:pt x="92" y="12"/>
                        <a:pt x="92" y="12"/>
                        <a:pt x="91" y="12"/>
                      </a:cubicBezTo>
                      <a:cubicBezTo>
                        <a:pt x="91" y="12"/>
                        <a:pt x="90" y="12"/>
                        <a:pt x="90" y="13"/>
                      </a:cubicBezTo>
                      <a:cubicBezTo>
                        <a:pt x="89" y="13"/>
                        <a:pt x="88" y="14"/>
                        <a:pt x="87" y="14"/>
                      </a:cubicBezTo>
                      <a:cubicBezTo>
                        <a:pt x="87" y="14"/>
                        <a:pt x="86" y="14"/>
                        <a:pt x="86" y="14"/>
                      </a:cubicBezTo>
                      <a:cubicBezTo>
                        <a:pt x="85" y="14"/>
                        <a:pt x="84" y="15"/>
                        <a:pt x="83" y="15"/>
                      </a:cubicBezTo>
                      <a:cubicBezTo>
                        <a:pt x="82" y="16"/>
                        <a:pt x="81" y="17"/>
                        <a:pt x="80" y="17"/>
                      </a:cubicBezTo>
                      <a:cubicBezTo>
                        <a:pt x="80" y="17"/>
                        <a:pt x="79" y="18"/>
                        <a:pt x="79" y="19"/>
                      </a:cubicBezTo>
                      <a:cubicBezTo>
                        <a:pt x="79" y="19"/>
                        <a:pt x="80" y="19"/>
                        <a:pt x="80" y="20"/>
                      </a:cubicBezTo>
                      <a:cubicBezTo>
                        <a:pt x="80" y="20"/>
                        <a:pt x="80" y="21"/>
                        <a:pt x="80" y="21"/>
                      </a:cubicBezTo>
                      <a:cubicBezTo>
                        <a:pt x="80" y="21"/>
                        <a:pt x="81" y="21"/>
                        <a:pt x="82" y="21"/>
                      </a:cubicBezTo>
                      <a:cubicBezTo>
                        <a:pt x="83" y="21"/>
                        <a:pt x="83" y="22"/>
                        <a:pt x="84" y="23"/>
                      </a:cubicBezTo>
                      <a:cubicBezTo>
                        <a:pt x="85" y="23"/>
                        <a:pt x="86" y="24"/>
                        <a:pt x="87" y="24"/>
                      </a:cubicBezTo>
                      <a:cubicBezTo>
                        <a:pt x="88" y="24"/>
                        <a:pt x="89" y="23"/>
                        <a:pt x="89" y="24"/>
                      </a:cubicBezTo>
                      <a:cubicBezTo>
                        <a:pt x="89" y="25"/>
                        <a:pt x="88" y="25"/>
                        <a:pt x="88" y="26"/>
                      </a:cubicBezTo>
                      <a:cubicBezTo>
                        <a:pt x="89" y="27"/>
                        <a:pt x="88" y="27"/>
                        <a:pt x="88" y="28"/>
                      </a:cubicBezTo>
                      <a:cubicBezTo>
                        <a:pt x="88" y="28"/>
                        <a:pt x="88" y="29"/>
                        <a:pt x="89" y="29"/>
                      </a:cubicBezTo>
                      <a:cubicBezTo>
                        <a:pt x="90" y="29"/>
                        <a:pt x="91" y="28"/>
                        <a:pt x="91" y="27"/>
                      </a:cubicBezTo>
                      <a:cubicBezTo>
                        <a:pt x="92" y="27"/>
                        <a:pt x="91" y="25"/>
                        <a:pt x="92" y="25"/>
                      </a:cubicBezTo>
                      <a:cubicBezTo>
                        <a:pt x="96" y="25"/>
                        <a:pt x="99" y="23"/>
                        <a:pt x="98" y="19"/>
                      </a:cubicBezTo>
                      <a:cubicBezTo>
                        <a:pt x="98" y="19"/>
                        <a:pt x="98" y="19"/>
                        <a:pt x="98" y="18"/>
                      </a:cubicBezTo>
                      <a:cubicBezTo>
                        <a:pt x="98" y="18"/>
                        <a:pt x="99" y="17"/>
                        <a:pt x="99" y="16"/>
                      </a:cubicBezTo>
                      <a:cubicBezTo>
                        <a:pt x="100" y="16"/>
                        <a:pt x="100" y="16"/>
                        <a:pt x="100" y="16"/>
                      </a:cubicBezTo>
                      <a:cubicBezTo>
                        <a:pt x="100" y="15"/>
                        <a:pt x="101" y="14"/>
                        <a:pt x="101" y="14"/>
                      </a:cubicBezTo>
                      <a:cubicBezTo>
                        <a:pt x="101" y="14"/>
                        <a:pt x="101" y="14"/>
                        <a:pt x="101" y="14"/>
                      </a:cubicBezTo>
                      <a:cubicBezTo>
                        <a:pt x="102" y="14"/>
                        <a:pt x="102" y="14"/>
                        <a:pt x="102" y="14"/>
                      </a:cubicBezTo>
                      <a:cubicBezTo>
                        <a:pt x="103" y="14"/>
                        <a:pt x="104" y="15"/>
                        <a:pt x="104" y="15"/>
                      </a:cubicBezTo>
                      <a:cubicBezTo>
                        <a:pt x="105" y="15"/>
                        <a:pt x="105" y="14"/>
                        <a:pt x="106" y="14"/>
                      </a:cubicBezTo>
                      <a:cubicBezTo>
                        <a:pt x="106" y="15"/>
                        <a:pt x="107" y="15"/>
                        <a:pt x="107" y="16"/>
                      </a:cubicBezTo>
                      <a:cubicBezTo>
                        <a:pt x="108" y="16"/>
                        <a:pt x="108" y="16"/>
                        <a:pt x="108" y="17"/>
                      </a:cubicBezTo>
                      <a:cubicBezTo>
                        <a:pt x="108" y="17"/>
                        <a:pt x="108" y="17"/>
                        <a:pt x="108" y="18"/>
                      </a:cubicBezTo>
                      <a:cubicBezTo>
                        <a:pt x="108" y="18"/>
                        <a:pt x="108" y="18"/>
                        <a:pt x="108" y="18"/>
                      </a:cubicBezTo>
                      <a:cubicBezTo>
                        <a:pt x="108" y="19"/>
                        <a:pt x="109" y="20"/>
                        <a:pt x="109" y="20"/>
                      </a:cubicBezTo>
                      <a:cubicBezTo>
                        <a:pt x="109" y="20"/>
                        <a:pt x="110" y="19"/>
                        <a:pt x="111" y="19"/>
                      </a:cubicBezTo>
                      <a:cubicBezTo>
                        <a:pt x="111" y="19"/>
                        <a:pt x="112" y="18"/>
                        <a:pt x="112" y="18"/>
                      </a:cubicBezTo>
                      <a:cubicBezTo>
                        <a:pt x="113" y="18"/>
                        <a:pt x="114" y="19"/>
                        <a:pt x="115" y="20"/>
                      </a:cubicBezTo>
                      <a:cubicBezTo>
                        <a:pt x="115" y="20"/>
                        <a:pt x="115" y="20"/>
                        <a:pt x="115" y="20"/>
                      </a:cubicBezTo>
                      <a:cubicBezTo>
                        <a:pt x="115" y="21"/>
                        <a:pt x="115" y="22"/>
                        <a:pt x="115" y="23"/>
                      </a:cubicBezTo>
                      <a:cubicBezTo>
                        <a:pt x="115" y="24"/>
                        <a:pt x="117" y="24"/>
                        <a:pt x="117" y="24"/>
                      </a:cubicBezTo>
                      <a:cubicBezTo>
                        <a:pt x="118" y="25"/>
                        <a:pt x="118" y="25"/>
                        <a:pt x="118" y="25"/>
                      </a:cubicBezTo>
                      <a:cubicBezTo>
                        <a:pt x="118" y="26"/>
                        <a:pt x="119" y="26"/>
                        <a:pt x="119" y="27"/>
                      </a:cubicBezTo>
                      <a:cubicBezTo>
                        <a:pt x="119" y="28"/>
                        <a:pt x="118" y="28"/>
                        <a:pt x="118" y="29"/>
                      </a:cubicBezTo>
                      <a:cubicBezTo>
                        <a:pt x="117" y="30"/>
                        <a:pt x="117" y="30"/>
                        <a:pt x="117" y="31"/>
                      </a:cubicBezTo>
                      <a:cubicBezTo>
                        <a:pt x="117" y="32"/>
                        <a:pt x="119" y="31"/>
                        <a:pt x="119" y="32"/>
                      </a:cubicBezTo>
                      <a:cubicBezTo>
                        <a:pt x="119" y="32"/>
                        <a:pt x="119" y="33"/>
                        <a:pt x="119" y="34"/>
                      </a:cubicBezTo>
                      <a:cubicBezTo>
                        <a:pt x="119" y="34"/>
                        <a:pt x="119" y="35"/>
                        <a:pt x="118" y="35"/>
                      </a:cubicBezTo>
                      <a:cubicBezTo>
                        <a:pt x="118" y="35"/>
                        <a:pt x="118" y="35"/>
                        <a:pt x="117" y="35"/>
                      </a:cubicBezTo>
                      <a:cubicBezTo>
                        <a:pt x="117" y="34"/>
                        <a:pt x="116" y="34"/>
                        <a:pt x="116" y="34"/>
                      </a:cubicBezTo>
                      <a:cubicBezTo>
                        <a:pt x="115" y="34"/>
                        <a:pt x="115" y="34"/>
                        <a:pt x="114" y="34"/>
                      </a:cubicBezTo>
                      <a:cubicBezTo>
                        <a:pt x="113" y="34"/>
                        <a:pt x="112" y="34"/>
                        <a:pt x="112" y="34"/>
                      </a:cubicBezTo>
                      <a:cubicBezTo>
                        <a:pt x="113" y="33"/>
                        <a:pt x="114" y="31"/>
                        <a:pt x="115" y="30"/>
                      </a:cubicBezTo>
                      <a:cubicBezTo>
                        <a:pt x="116" y="30"/>
                        <a:pt x="116" y="30"/>
                        <a:pt x="116" y="29"/>
                      </a:cubicBezTo>
                      <a:cubicBezTo>
                        <a:pt x="115" y="29"/>
                        <a:pt x="115" y="29"/>
                        <a:pt x="114" y="30"/>
                      </a:cubicBezTo>
                      <a:cubicBezTo>
                        <a:pt x="113" y="30"/>
                        <a:pt x="113" y="30"/>
                        <a:pt x="112" y="31"/>
                      </a:cubicBezTo>
                      <a:cubicBezTo>
                        <a:pt x="111" y="31"/>
                        <a:pt x="109" y="30"/>
                        <a:pt x="108" y="31"/>
                      </a:cubicBezTo>
                      <a:cubicBezTo>
                        <a:pt x="108" y="31"/>
                        <a:pt x="109" y="31"/>
                        <a:pt x="109" y="32"/>
                      </a:cubicBezTo>
                      <a:cubicBezTo>
                        <a:pt x="108" y="32"/>
                        <a:pt x="108" y="32"/>
                        <a:pt x="108" y="32"/>
                      </a:cubicBezTo>
                      <a:cubicBezTo>
                        <a:pt x="107" y="32"/>
                        <a:pt x="107" y="31"/>
                        <a:pt x="107" y="31"/>
                      </a:cubicBezTo>
                      <a:cubicBezTo>
                        <a:pt x="107" y="31"/>
                        <a:pt x="105" y="30"/>
                        <a:pt x="105" y="31"/>
                      </a:cubicBezTo>
                      <a:cubicBezTo>
                        <a:pt x="104" y="31"/>
                        <a:pt x="103" y="31"/>
                        <a:pt x="103" y="32"/>
                      </a:cubicBezTo>
                      <a:cubicBezTo>
                        <a:pt x="104" y="32"/>
                        <a:pt x="106" y="31"/>
                        <a:pt x="106" y="33"/>
                      </a:cubicBezTo>
                      <a:cubicBezTo>
                        <a:pt x="105" y="34"/>
                        <a:pt x="104" y="34"/>
                        <a:pt x="104" y="35"/>
                      </a:cubicBezTo>
                      <a:cubicBezTo>
                        <a:pt x="104" y="36"/>
                        <a:pt x="105" y="36"/>
                        <a:pt x="105" y="37"/>
                      </a:cubicBezTo>
                      <a:cubicBezTo>
                        <a:pt x="106" y="37"/>
                        <a:pt x="106" y="36"/>
                        <a:pt x="106" y="36"/>
                      </a:cubicBezTo>
                      <a:cubicBezTo>
                        <a:pt x="107" y="36"/>
                        <a:pt x="107" y="37"/>
                        <a:pt x="107" y="37"/>
                      </a:cubicBezTo>
                      <a:cubicBezTo>
                        <a:pt x="108" y="36"/>
                        <a:pt x="108" y="35"/>
                        <a:pt x="109" y="35"/>
                      </a:cubicBezTo>
                      <a:cubicBezTo>
                        <a:pt x="110" y="37"/>
                        <a:pt x="108" y="37"/>
                        <a:pt x="107" y="38"/>
                      </a:cubicBezTo>
                      <a:cubicBezTo>
                        <a:pt x="106" y="38"/>
                        <a:pt x="104" y="38"/>
                        <a:pt x="104" y="39"/>
                      </a:cubicBezTo>
                      <a:cubicBezTo>
                        <a:pt x="103" y="39"/>
                        <a:pt x="101" y="41"/>
                        <a:pt x="101" y="39"/>
                      </a:cubicBezTo>
                      <a:cubicBezTo>
                        <a:pt x="101" y="38"/>
                        <a:pt x="102" y="39"/>
                        <a:pt x="102" y="38"/>
                      </a:cubicBezTo>
                      <a:cubicBezTo>
                        <a:pt x="101" y="38"/>
                        <a:pt x="100" y="38"/>
                        <a:pt x="99" y="39"/>
                      </a:cubicBezTo>
                      <a:cubicBezTo>
                        <a:pt x="97" y="39"/>
                        <a:pt x="95" y="40"/>
                        <a:pt x="94" y="41"/>
                      </a:cubicBezTo>
                      <a:cubicBezTo>
                        <a:pt x="94" y="42"/>
                        <a:pt x="94" y="42"/>
                        <a:pt x="94" y="43"/>
                      </a:cubicBezTo>
                      <a:cubicBezTo>
                        <a:pt x="94" y="43"/>
                        <a:pt x="93" y="43"/>
                        <a:pt x="92" y="43"/>
                      </a:cubicBezTo>
                      <a:cubicBezTo>
                        <a:pt x="92" y="43"/>
                        <a:pt x="91" y="44"/>
                        <a:pt x="91" y="44"/>
                      </a:cubicBezTo>
                      <a:cubicBezTo>
                        <a:pt x="90" y="44"/>
                        <a:pt x="90" y="44"/>
                        <a:pt x="89" y="44"/>
                      </a:cubicBezTo>
                      <a:cubicBezTo>
                        <a:pt x="89" y="44"/>
                        <a:pt x="89" y="45"/>
                        <a:pt x="88" y="46"/>
                      </a:cubicBezTo>
                      <a:cubicBezTo>
                        <a:pt x="88" y="46"/>
                        <a:pt x="87" y="46"/>
                        <a:pt x="87" y="46"/>
                      </a:cubicBezTo>
                      <a:cubicBezTo>
                        <a:pt x="86" y="47"/>
                        <a:pt x="86" y="48"/>
                        <a:pt x="86" y="48"/>
                      </a:cubicBezTo>
                      <a:cubicBezTo>
                        <a:pt x="85" y="48"/>
                        <a:pt x="85" y="47"/>
                        <a:pt x="84" y="48"/>
                      </a:cubicBezTo>
                      <a:cubicBezTo>
                        <a:pt x="84" y="49"/>
                        <a:pt x="85" y="50"/>
                        <a:pt x="84" y="51"/>
                      </a:cubicBezTo>
                      <a:cubicBezTo>
                        <a:pt x="83" y="52"/>
                        <a:pt x="82" y="52"/>
                        <a:pt x="81" y="53"/>
                      </a:cubicBezTo>
                      <a:cubicBezTo>
                        <a:pt x="81" y="53"/>
                        <a:pt x="80" y="53"/>
                        <a:pt x="79" y="54"/>
                      </a:cubicBezTo>
                      <a:cubicBezTo>
                        <a:pt x="79" y="54"/>
                        <a:pt x="78" y="55"/>
                        <a:pt x="78" y="55"/>
                      </a:cubicBezTo>
                      <a:cubicBezTo>
                        <a:pt x="77" y="55"/>
                        <a:pt x="77" y="55"/>
                        <a:pt x="76" y="56"/>
                      </a:cubicBezTo>
                      <a:cubicBezTo>
                        <a:pt x="76" y="89"/>
                        <a:pt x="76" y="89"/>
                        <a:pt x="76" y="89"/>
                      </a:cubicBezTo>
                      <a:cubicBezTo>
                        <a:pt x="77" y="89"/>
                        <a:pt x="77" y="88"/>
                        <a:pt x="77" y="88"/>
                      </a:cubicBezTo>
                      <a:cubicBezTo>
                        <a:pt x="78" y="87"/>
                        <a:pt x="78" y="86"/>
                        <a:pt x="79" y="86"/>
                      </a:cubicBezTo>
                      <a:cubicBezTo>
                        <a:pt x="79" y="86"/>
                        <a:pt x="80" y="86"/>
                        <a:pt x="81" y="85"/>
                      </a:cubicBezTo>
                      <a:cubicBezTo>
                        <a:pt x="82" y="85"/>
                        <a:pt x="82" y="85"/>
                        <a:pt x="82" y="85"/>
                      </a:cubicBezTo>
                      <a:cubicBezTo>
                        <a:pt x="83" y="84"/>
                        <a:pt x="83" y="84"/>
                        <a:pt x="84" y="84"/>
                      </a:cubicBezTo>
                      <a:cubicBezTo>
                        <a:pt x="84" y="85"/>
                        <a:pt x="83" y="85"/>
                        <a:pt x="83" y="86"/>
                      </a:cubicBezTo>
                      <a:cubicBezTo>
                        <a:pt x="85" y="86"/>
                        <a:pt x="85" y="85"/>
                        <a:pt x="86" y="85"/>
                      </a:cubicBezTo>
                      <a:cubicBezTo>
                        <a:pt x="86" y="85"/>
                        <a:pt x="87" y="85"/>
                        <a:pt x="87" y="85"/>
                      </a:cubicBezTo>
                      <a:cubicBezTo>
                        <a:pt x="88" y="86"/>
                        <a:pt x="88" y="86"/>
                        <a:pt x="89" y="87"/>
                      </a:cubicBezTo>
                      <a:cubicBezTo>
                        <a:pt x="89" y="87"/>
                        <a:pt x="90" y="86"/>
                        <a:pt x="91" y="86"/>
                      </a:cubicBezTo>
                      <a:cubicBezTo>
                        <a:pt x="91" y="87"/>
                        <a:pt x="92" y="87"/>
                        <a:pt x="92" y="87"/>
                      </a:cubicBezTo>
                      <a:cubicBezTo>
                        <a:pt x="93" y="87"/>
                        <a:pt x="93" y="86"/>
                        <a:pt x="94" y="86"/>
                      </a:cubicBezTo>
                      <a:cubicBezTo>
                        <a:pt x="95" y="86"/>
                        <a:pt x="96" y="86"/>
                        <a:pt x="96" y="87"/>
                      </a:cubicBezTo>
                      <a:cubicBezTo>
                        <a:pt x="97" y="87"/>
                        <a:pt x="97" y="87"/>
                        <a:pt x="98" y="87"/>
                      </a:cubicBezTo>
                      <a:cubicBezTo>
                        <a:pt x="97" y="87"/>
                        <a:pt x="98" y="88"/>
                        <a:pt x="98" y="88"/>
                      </a:cubicBezTo>
                      <a:cubicBezTo>
                        <a:pt x="98" y="89"/>
                        <a:pt x="98" y="89"/>
                        <a:pt x="98" y="89"/>
                      </a:cubicBezTo>
                      <a:cubicBezTo>
                        <a:pt x="99" y="89"/>
                        <a:pt x="100" y="89"/>
                        <a:pt x="100" y="90"/>
                      </a:cubicBezTo>
                      <a:cubicBezTo>
                        <a:pt x="101" y="90"/>
                        <a:pt x="101" y="91"/>
                        <a:pt x="102" y="92"/>
                      </a:cubicBezTo>
                      <a:cubicBezTo>
                        <a:pt x="102" y="92"/>
                        <a:pt x="103" y="93"/>
                        <a:pt x="104" y="93"/>
                      </a:cubicBezTo>
                      <a:cubicBezTo>
                        <a:pt x="105" y="93"/>
                        <a:pt x="106" y="93"/>
                        <a:pt x="107" y="93"/>
                      </a:cubicBezTo>
                      <a:cubicBezTo>
                        <a:pt x="108" y="93"/>
                        <a:pt x="109" y="94"/>
                        <a:pt x="110" y="95"/>
                      </a:cubicBezTo>
                      <a:cubicBezTo>
                        <a:pt x="111" y="95"/>
                        <a:pt x="111" y="96"/>
                        <a:pt x="112" y="96"/>
                      </a:cubicBezTo>
                      <a:cubicBezTo>
                        <a:pt x="112" y="97"/>
                        <a:pt x="112" y="97"/>
                        <a:pt x="112" y="98"/>
                      </a:cubicBezTo>
                      <a:cubicBezTo>
                        <a:pt x="112" y="99"/>
                        <a:pt x="114" y="99"/>
                        <a:pt x="113" y="101"/>
                      </a:cubicBezTo>
                      <a:cubicBezTo>
                        <a:pt x="113" y="101"/>
                        <a:pt x="114" y="101"/>
                        <a:pt x="114" y="102"/>
                      </a:cubicBezTo>
                      <a:cubicBezTo>
                        <a:pt x="115" y="102"/>
                        <a:pt x="115" y="102"/>
                        <a:pt x="116" y="103"/>
                      </a:cubicBezTo>
                      <a:cubicBezTo>
                        <a:pt x="116" y="103"/>
                        <a:pt x="116" y="102"/>
                        <a:pt x="117" y="102"/>
                      </a:cubicBezTo>
                      <a:cubicBezTo>
                        <a:pt x="117" y="103"/>
                        <a:pt x="118" y="103"/>
                        <a:pt x="119" y="103"/>
                      </a:cubicBezTo>
                      <a:cubicBezTo>
                        <a:pt x="119" y="103"/>
                        <a:pt x="120" y="103"/>
                        <a:pt x="120" y="104"/>
                      </a:cubicBezTo>
                      <a:cubicBezTo>
                        <a:pt x="121" y="104"/>
                        <a:pt x="121" y="105"/>
                        <a:pt x="121" y="105"/>
                      </a:cubicBezTo>
                      <a:cubicBezTo>
                        <a:pt x="121" y="105"/>
                        <a:pt x="122" y="105"/>
                        <a:pt x="123" y="105"/>
                      </a:cubicBezTo>
                      <a:cubicBezTo>
                        <a:pt x="123" y="105"/>
                        <a:pt x="125" y="106"/>
                        <a:pt x="125" y="106"/>
                      </a:cubicBezTo>
                      <a:cubicBezTo>
                        <a:pt x="126" y="106"/>
                        <a:pt x="126" y="105"/>
                        <a:pt x="126" y="105"/>
                      </a:cubicBezTo>
                      <a:cubicBezTo>
                        <a:pt x="127" y="106"/>
                        <a:pt x="128" y="106"/>
                        <a:pt x="129" y="107"/>
                      </a:cubicBezTo>
                      <a:cubicBezTo>
                        <a:pt x="120" y="122"/>
                        <a:pt x="105" y="133"/>
                        <a:pt x="87" y="137"/>
                      </a:cubicBezTo>
                      <a:cubicBezTo>
                        <a:pt x="87" y="136"/>
                        <a:pt x="87" y="136"/>
                        <a:pt x="87" y="135"/>
                      </a:cubicBezTo>
                      <a:cubicBezTo>
                        <a:pt x="87" y="133"/>
                        <a:pt x="87" y="132"/>
                        <a:pt x="87" y="131"/>
                      </a:cubicBezTo>
                      <a:cubicBezTo>
                        <a:pt x="87" y="130"/>
                        <a:pt x="87" y="128"/>
                        <a:pt x="86" y="128"/>
                      </a:cubicBezTo>
                      <a:cubicBezTo>
                        <a:pt x="86" y="127"/>
                        <a:pt x="84" y="126"/>
                        <a:pt x="83" y="125"/>
                      </a:cubicBezTo>
                      <a:cubicBezTo>
                        <a:pt x="83" y="125"/>
                        <a:pt x="82" y="125"/>
                        <a:pt x="82" y="125"/>
                      </a:cubicBezTo>
                      <a:cubicBezTo>
                        <a:pt x="80" y="124"/>
                        <a:pt x="78" y="123"/>
                        <a:pt x="77" y="122"/>
                      </a:cubicBezTo>
                      <a:cubicBezTo>
                        <a:pt x="77" y="121"/>
                        <a:pt x="77" y="121"/>
                        <a:pt x="77" y="120"/>
                      </a:cubicBezTo>
                      <a:cubicBezTo>
                        <a:pt x="77" y="120"/>
                        <a:pt x="77" y="120"/>
                        <a:pt x="76" y="119"/>
                      </a:cubicBezTo>
                      <a:lnTo>
                        <a:pt x="76" y="142"/>
                      </a:lnTo>
                      <a:close/>
                      <a:moveTo>
                        <a:pt x="2" y="57"/>
                      </a:moveTo>
                      <a:cubicBezTo>
                        <a:pt x="2" y="58"/>
                        <a:pt x="1" y="59"/>
                        <a:pt x="1" y="60"/>
                      </a:cubicBezTo>
                      <a:cubicBezTo>
                        <a:pt x="1" y="62"/>
                        <a:pt x="1" y="63"/>
                        <a:pt x="1" y="64"/>
                      </a:cubicBezTo>
                      <a:cubicBezTo>
                        <a:pt x="0" y="66"/>
                        <a:pt x="0" y="69"/>
                        <a:pt x="0" y="71"/>
                      </a:cubicBezTo>
                      <a:cubicBezTo>
                        <a:pt x="0" y="74"/>
                        <a:pt x="0" y="76"/>
                        <a:pt x="1" y="79"/>
                      </a:cubicBezTo>
                      <a:cubicBezTo>
                        <a:pt x="1" y="80"/>
                        <a:pt x="1" y="81"/>
                        <a:pt x="1" y="82"/>
                      </a:cubicBezTo>
                      <a:cubicBezTo>
                        <a:pt x="1" y="83"/>
                        <a:pt x="2" y="85"/>
                        <a:pt x="2" y="86"/>
                      </a:cubicBezTo>
                      <a:cubicBezTo>
                        <a:pt x="2" y="87"/>
                        <a:pt x="2" y="88"/>
                        <a:pt x="3" y="89"/>
                      </a:cubicBezTo>
                      <a:cubicBezTo>
                        <a:pt x="3" y="91"/>
                        <a:pt x="4" y="94"/>
                        <a:pt x="5" y="96"/>
                      </a:cubicBezTo>
                      <a:cubicBezTo>
                        <a:pt x="5" y="97"/>
                        <a:pt x="5" y="98"/>
                        <a:pt x="6" y="99"/>
                      </a:cubicBezTo>
                      <a:cubicBezTo>
                        <a:pt x="6" y="100"/>
                        <a:pt x="7" y="101"/>
                        <a:pt x="7" y="102"/>
                      </a:cubicBezTo>
                      <a:cubicBezTo>
                        <a:pt x="8" y="103"/>
                        <a:pt x="8" y="103"/>
                        <a:pt x="8" y="104"/>
                      </a:cubicBezTo>
                      <a:cubicBezTo>
                        <a:pt x="9" y="105"/>
                        <a:pt x="9" y="106"/>
                        <a:pt x="10" y="107"/>
                      </a:cubicBezTo>
                      <a:cubicBezTo>
                        <a:pt x="11" y="110"/>
                        <a:pt x="13" y="113"/>
                        <a:pt x="15" y="115"/>
                      </a:cubicBezTo>
                      <a:cubicBezTo>
                        <a:pt x="17" y="117"/>
                        <a:pt x="18" y="118"/>
                        <a:pt x="19" y="119"/>
                      </a:cubicBezTo>
                      <a:cubicBezTo>
                        <a:pt x="20" y="120"/>
                        <a:pt x="20" y="121"/>
                        <a:pt x="21" y="122"/>
                      </a:cubicBezTo>
                      <a:cubicBezTo>
                        <a:pt x="22" y="123"/>
                        <a:pt x="23" y="123"/>
                        <a:pt x="24" y="124"/>
                      </a:cubicBezTo>
                      <a:cubicBezTo>
                        <a:pt x="27" y="128"/>
                        <a:pt x="32" y="131"/>
                        <a:pt x="36" y="133"/>
                      </a:cubicBezTo>
                      <a:cubicBezTo>
                        <a:pt x="37" y="134"/>
                        <a:pt x="38" y="134"/>
                        <a:pt x="39" y="135"/>
                      </a:cubicBezTo>
                      <a:cubicBezTo>
                        <a:pt x="41" y="136"/>
                        <a:pt x="43" y="137"/>
                        <a:pt x="45" y="138"/>
                      </a:cubicBezTo>
                      <a:cubicBezTo>
                        <a:pt x="46" y="138"/>
                        <a:pt x="48" y="138"/>
                        <a:pt x="49" y="139"/>
                      </a:cubicBezTo>
                      <a:cubicBezTo>
                        <a:pt x="56" y="141"/>
                        <a:pt x="64" y="143"/>
                        <a:pt x="72" y="143"/>
                      </a:cubicBezTo>
                      <a:cubicBezTo>
                        <a:pt x="73" y="143"/>
                        <a:pt x="75" y="143"/>
                        <a:pt x="76" y="142"/>
                      </a:cubicBezTo>
                      <a:cubicBezTo>
                        <a:pt x="76" y="119"/>
                        <a:pt x="76" y="119"/>
                        <a:pt x="76" y="119"/>
                      </a:cubicBezTo>
                      <a:cubicBezTo>
                        <a:pt x="76" y="119"/>
                        <a:pt x="76" y="119"/>
                        <a:pt x="76" y="118"/>
                      </a:cubicBezTo>
                      <a:cubicBezTo>
                        <a:pt x="75" y="117"/>
                        <a:pt x="74" y="115"/>
                        <a:pt x="73" y="113"/>
                      </a:cubicBezTo>
                      <a:cubicBezTo>
                        <a:pt x="72" y="113"/>
                        <a:pt x="72" y="112"/>
                        <a:pt x="71" y="111"/>
                      </a:cubicBezTo>
                      <a:cubicBezTo>
                        <a:pt x="71" y="111"/>
                        <a:pt x="70" y="111"/>
                        <a:pt x="70" y="110"/>
                      </a:cubicBezTo>
                      <a:cubicBezTo>
                        <a:pt x="70" y="109"/>
                        <a:pt x="69" y="108"/>
                        <a:pt x="69" y="108"/>
                      </a:cubicBezTo>
                      <a:cubicBezTo>
                        <a:pt x="69" y="107"/>
                        <a:pt x="71" y="107"/>
                        <a:pt x="71" y="106"/>
                      </a:cubicBezTo>
                      <a:cubicBezTo>
                        <a:pt x="71" y="105"/>
                        <a:pt x="70" y="105"/>
                        <a:pt x="70" y="104"/>
                      </a:cubicBezTo>
                      <a:cubicBezTo>
                        <a:pt x="70" y="103"/>
                        <a:pt x="70" y="103"/>
                        <a:pt x="71" y="102"/>
                      </a:cubicBezTo>
                      <a:cubicBezTo>
                        <a:pt x="71" y="101"/>
                        <a:pt x="71" y="101"/>
                        <a:pt x="71" y="101"/>
                      </a:cubicBezTo>
                      <a:cubicBezTo>
                        <a:pt x="71" y="100"/>
                        <a:pt x="72" y="100"/>
                        <a:pt x="72" y="100"/>
                      </a:cubicBezTo>
                      <a:cubicBezTo>
                        <a:pt x="73" y="99"/>
                        <a:pt x="73" y="99"/>
                        <a:pt x="73" y="98"/>
                      </a:cubicBezTo>
                      <a:cubicBezTo>
                        <a:pt x="74" y="98"/>
                        <a:pt x="75" y="97"/>
                        <a:pt x="75" y="97"/>
                      </a:cubicBezTo>
                      <a:cubicBezTo>
                        <a:pt x="75" y="96"/>
                        <a:pt x="75" y="93"/>
                        <a:pt x="75" y="92"/>
                      </a:cubicBezTo>
                      <a:cubicBezTo>
                        <a:pt x="75" y="92"/>
                        <a:pt x="74" y="91"/>
                        <a:pt x="74" y="91"/>
                      </a:cubicBezTo>
                      <a:cubicBezTo>
                        <a:pt x="74" y="90"/>
                        <a:pt x="74" y="89"/>
                        <a:pt x="73" y="89"/>
                      </a:cubicBezTo>
                      <a:cubicBezTo>
                        <a:pt x="72" y="89"/>
                        <a:pt x="72" y="90"/>
                        <a:pt x="71" y="90"/>
                      </a:cubicBezTo>
                      <a:cubicBezTo>
                        <a:pt x="71" y="90"/>
                        <a:pt x="71" y="91"/>
                        <a:pt x="71" y="91"/>
                      </a:cubicBezTo>
                      <a:cubicBezTo>
                        <a:pt x="70" y="92"/>
                        <a:pt x="69" y="90"/>
                        <a:pt x="68" y="90"/>
                      </a:cubicBezTo>
                      <a:cubicBezTo>
                        <a:pt x="68" y="90"/>
                        <a:pt x="67" y="90"/>
                        <a:pt x="67" y="90"/>
                      </a:cubicBezTo>
                      <a:cubicBezTo>
                        <a:pt x="66" y="89"/>
                        <a:pt x="66" y="88"/>
                        <a:pt x="65" y="88"/>
                      </a:cubicBezTo>
                      <a:cubicBezTo>
                        <a:pt x="65" y="88"/>
                        <a:pt x="64" y="88"/>
                        <a:pt x="64" y="87"/>
                      </a:cubicBezTo>
                      <a:cubicBezTo>
                        <a:pt x="64" y="87"/>
                        <a:pt x="64" y="86"/>
                        <a:pt x="64" y="86"/>
                      </a:cubicBezTo>
                      <a:cubicBezTo>
                        <a:pt x="63" y="85"/>
                        <a:pt x="62" y="83"/>
                        <a:pt x="61" y="83"/>
                      </a:cubicBezTo>
                      <a:cubicBezTo>
                        <a:pt x="60" y="83"/>
                        <a:pt x="59" y="83"/>
                        <a:pt x="59" y="82"/>
                      </a:cubicBezTo>
                      <a:cubicBezTo>
                        <a:pt x="58" y="82"/>
                        <a:pt x="58" y="82"/>
                        <a:pt x="58" y="82"/>
                      </a:cubicBezTo>
                      <a:cubicBezTo>
                        <a:pt x="57" y="82"/>
                        <a:pt x="57" y="82"/>
                        <a:pt x="56" y="82"/>
                      </a:cubicBezTo>
                      <a:cubicBezTo>
                        <a:pt x="55" y="81"/>
                        <a:pt x="54" y="79"/>
                        <a:pt x="52" y="79"/>
                      </a:cubicBezTo>
                      <a:cubicBezTo>
                        <a:pt x="51" y="79"/>
                        <a:pt x="50" y="79"/>
                        <a:pt x="50" y="79"/>
                      </a:cubicBezTo>
                      <a:cubicBezTo>
                        <a:pt x="49" y="79"/>
                        <a:pt x="48" y="79"/>
                        <a:pt x="47" y="78"/>
                      </a:cubicBezTo>
                      <a:cubicBezTo>
                        <a:pt x="46" y="78"/>
                        <a:pt x="45" y="78"/>
                        <a:pt x="44" y="77"/>
                      </a:cubicBezTo>
                      <a:cubicBezTo>
                        <a:pt x="44" y="77"/>
                        <a:pt x="43" y="76"/>
                        <a:pt x="43" y="76"/>
                      </a:cubicBezTo>
                      <a:cubicBezTo>
                        <a:pt x="42" y="76"/>
                        <a:pt x="41" y="76"/>
                        <a:pt x="41" y="76"/>
                      </a:cubicBezTo>
                      <a:cubicBezTo>
                        <a:pt x="41" y="76"/>
                        <a:pt x="40" y="75"/>
                        <a:pt x="40" y="75"/>
                      </a:cubicBezTo>
                      <a:cubicBezTo>
                        <a:pt x="39" y="74"/>
                        <a:pt x="38" y="74"/>
                        <a:pt x="38" y="73"/>
                      </a:cubicBezTo>
                      <a:cubicBezTo>
                        <a:pt x="38" y="72"/>
                        <a:pt x="39" y="72"/>
                        <a:pt x="39" y="71"/>
                      </a:cubicBezTo>
                      <a:cubicBezTo>
                        <a:pt x="39" y="70"/>
                        <a:pt x="38" y="68"/>
                        <a:pt x="37" y="67"/>
                      </a:cubicBezTo>
                      <a:cubicBezTo>
                        <a:pt x="36" y="66"/>
                        <a:pt x="36" y="66"/>
                        <a:pt x="35" y="65"/>
                      </a:cubicBezTo>
                      <a:cubicBezTo>
                        <a:pt x="35" y="64"/>
                        <a:pt x="35" y="64"/>
                        <a:pt x="35" y="64"/>
                      </a:cubicBezTo>
                      <a:cubicBezTo>
                        <a:pt x="34" y="63"/>
                        <a:pt x="34" y="63"/>
                        <a:pt x="34" y="62"/>
                      </a:cubicBezTo>
                      <a:cubicBezTo>
                        <a:pt x="33" y="61"/>
                        <a:pt x="32" y="61"/>
                        <a:pt x="32" y="60"/>
                      </a:cubicBezTo>
                      <a:cubicBezTo>
                        <a:pt x="32" y="59"/>
                        <a:pt x="32" y="58"/>
                        <a:pt x="32" y="58"/>
                      </a:cubicBezTo>
                      <a:cubicBezTo>
                        <a:pt x="32" y="56"/>
                        <a:pt x="30" y="57"/>
                        <a:pt x="30" y="59"/>
                      </a:cubicBezTo>
                      <a:cubicBezTo>
                        <a:pt x="30" y="59"/>
                        <a:pt x="31" y="60"/>
                        <a:pt x="31" y="60"/>
                      </a:cubicBezTo>
                      <a:cubicBezTo>
                        <a:pt x="31" y="61"/>
                        <a:pt x="31" y="62"/>
                        <a:pt x="31" y="62"/>
                      </a:cubicBezTo>
                      <a:cubicBezTo>
                        <a:pt x="31" y="63"/>
                        <a:pt x="32" y="63"/>
                        <a:pt x="32" y="64"/>
                      </a:cubicBezTo>
                      <a:cubicBezTo>
                        <a:pt x="33" y="65"/>
                        <a:pt x="33" y="66"/>
                        <a:pt x="33" y="67"/>
                      </a:cubicBezTo>
                      <a:cubicBezTo>
                        <a:pt x="33" y="67"/>
                        <a:pt x="34" y="68"/>
                        <a:pt x="34" y="69"/>
                      </a:cubicBezTo>
                      <a:cubicBezTo>
                        <a:pt x="33" y="69"/>
                        <a:pt x="33" y="68"/>
                        <a:pt x="32" y="68"/>
                      </a:cubicBezTo>
                      <a:cubicBezTo>
                        <a:pt x="32" y="67"/>
                        <a:pt x="31" y="67"/>
                        <a:pt x="31" y="66"/>
                      </a:cubicBezTo>
                      <a:cubicBezTo>
                        <a:pt x="31" y="66"/>
                        <a:pt x="31" y="65"/>
                        <a:pt x="31" y="65"/>
                      </a:cubicBezTo>
                      <a:cubicBezTo>
                        <a:pt x="31" y="64"/>
                        <a:pt x="29" y="64"/>
                        <a:pt x="29" y="63"/>
                      </a:cubicBezTo>
                      <a:cubicBezTo>
                        <a:pt x="29" y="62"/>
                        <a:pt x="29" y="62"/>
                        <a:pt x="29" y="61"/>
                      </a:cubicBezTo>
                      <a:cubicBezTo>
                        <a:pt x="29" y="60"/>
                        <a:pt x="28" y="60"/>
                        <a:pt x="28" y="59"/>
                      </a:cubicBezTo>
                      <a:cubicBezTo>
                        <a:pt x="28" y="59"/>
                        <a:pt x="28" y="58"/>
                        <a:pt x="28" y="57"/>
                      </a:cubicBezTo>
                      <a:cubicBezTo>
                        <a:pt x="28" y="56"/>
                        <a:pt x="28" y="55"/>
                        <a:pt x="28" y="55"/>
                      </a:cubicBezTo>
                      <a:cubicBezTo>
                        <a:pt x="28" y="54"/>
                        <a:pt x="27" y="53"/>
                        <a:pt x="26" y="53"/>
                      </a:cubicBezTo>
                      <a:cubicBezTo>
                        <a:pt x="26" y="53"/>
                        <a:pt x="25" y="53"/>
                        <a:pt x="25" y="52"/>
                      </a:cubicBezTo>
                      <a:cubicBezTo>
                        <a:pt x="24" y="52"/>
                        <a:pt x="24" y="51"/>
                        <a:pt x="24" y="50"/>
                      </a:cubicBezTo>
                      <a:cubicBezTo>
                        <a:pt x="24" y="49"/>
                        <a:pt x="24" y="48"/>
                        <a:pt x="24" y="47"/>
                      </a:cubicBezTo>
                      <a:cubicBezTo>
                        <a:pt x="24" y="46"/>
                        <a:pt x="24" y="45"/>
                        <a:pt x="24" y="44"/>
                      </a:cubicBezTo>
                      <a:cubicBezTo>
                        <a:pt x="25" y="44"/>
                        <a:pt x="25" y="43"/>
                        <a:pt x="26" y="43"/>
                      </a:cubicBezTo>
                      <a:cubicBezTo>
                        <a:pt x="26" y="42"/>
                        <a:pt x="26" y="41"/>
                        <a:pt x="26" y="41"/>
                      </a:cubicBezTo>
                      <a:cubicBezTo>
                        <a:pt x="27" y="40"/>
                        <a:pt x="28" y="39"/>
                        <a:pt x="29" y="38"/>
                      </a:cubicBezTo>
                      <a:cubicBezTo>
                        <a:pt x="30" y="37"/>
                        <a:pt x="31" y="36"/>
                        <a:pt x="31" y="35"/>
                      </a:cubicBezTo>
                      <a:cubicBezTo>
                        <a:pt x="31" y="34"/>
                        <a:pt x="32" y="33"/>
                        <a:pt x="32" y="33"/>
                      </a:cubicBezTo>
                      <a:cubicBezTo>
                        <a:pt x="32" y="32"/>
                        <a:pt x="30" y="31"/>
                        <a:pt x="30" y="31"/>
                      </a:cubicBezTo>
                      <a:cubicBezTo>
                        <a:pt x="30" y="30"/>
                        <a:pt x="31" y="30"/>
                        <a:pt x="31" y="30"/>
                      </a:cubicBezTo>
                      <a:cubicBezTo>
                        <a:pt x="31" y="29"/>
                        <a:pt x="32" y="28"/>
                        <a:pt x="32" y="28"/>
                      </a:cubicBezTo>
                      <a:cubicBezTo>
                        <a:pt x="32" y="27"/>
                        <a:pt x="31" y="27"/>
                        <a:pt x="31" y="26"/>
                      </a:cubicBezTo>
                      <a:cubicBezTo>
                        <a:pt x="31" y="25"/>
                        <a:pt x="32" y="25"/>
                        <a:pt x="32" y="24"/>
                      </a:cubicBezTo>
                      <a:cubicBezTo>
                        <a:pt x="31" y="23"/>
                        <a:pt x="31" y="25"/>
                        <a:pt x="30" y="24"/>
                      </a:cubicBezTo>
                      <a:cubicBezTo>
                        <a:pt x="29" y="24"/>
                        <a:pt x="30" y="23"/>
                        <a:pt x="30" y="22"/>
                      </a:cubicBezTo>
                      <a:cubicBezTo>
                        <a:pt x="30" y="22"/>
                        <a:pt x="30" y="22"/>
                        <a:pt x="30" y="21"/>
                      </a:cubicBezTo>
                      <a:cubicBezTo>
                        <a:pt x="30" y="21"/>
                        <a:pt x="31" y="21"/>
                        <a:pt x="31" y="20"/>
                      </a:cubicBezTo>
                      <a:cubicBezTo>
                        <a:pt x="30" y="20"/>
                        <a:pt x="30" y="19"/>
                        <a:pt x="30" y="19"/>
                      </a:cubicBezTo>
                      <a:cubicBezTo>
                        <a:pt x="38" y="12"/>
                        <a:pt x="48" y="7"/>
                        <a:pt x="59" y="5"/>
                      </a:cubicBezTo>
                      <a:cubicBezTo>
                        <a:pt x="59" y="5"/>
                        <a:pt x="59" y="5"/>
                        <a:pt x="59" y="5"/>
                      </a:cubicBezTo>
                      <a:cubicBezTo>
                        <a:pt x="60" y="5"/>
                        <a:pt x="60" y="6"/>
                        <a:pt x="60" y="6"/>
                      </a:cubicBezTo>
                      <a:cubicBezTo>
                        <a:pt x="61" y="5"/>
                        <a:pt x="61" y="6"/>
                        <a:pt x="62" y="6"/>
                      </a:cubicBezTo>
                      <a:cubicBezTo>
                        <a:pt x="63" y="6"/>
                        <a:pt x="63" y="5"/>
                        <a:pt x="64" y="5"/>
                      </a:cubicBezTo>
                      <a:cubicBezTo>
                        <a:pt x="66" y="6"/>
                        <a:pt x="68" y="7"/>
                        <a:pt x="69" y="6"/>
                      </a:cubicBezTo>
                      <a:cubicBezTo>
                        <a:pt x="69" y="6"/>
                        <a:pt x="69" y="6"/>
                        <a:pt x="69" y="5"/>
                      </a:cubicBezTo>
                      <a:cubicBezTo>
                        <a:pt x="69" y="5"/>
                        <a:pt x="70" y="4"/>
                        <a:pt x="70" y="4"/>
                      </a:cubicBezTo>
                      <a:cubicBezTo>
                        <a:pt x="70" y="4"/>
                        <a:pt x="71" y="4"/>
                        <a:pt x="72" y="4"/>
                      </a:cubicBezTo>
                      <a:cubicBezTo>
                        <a:pt x="73" y="4"/>
                        <a:pt x="75" y="4"/>
                        <a:pt x="76" y="4"/>
                      </a:cubicBezTo>
                      <a:cubicBezTo>
                        <a:pt x="76" y="0"/>
                        <a:pt x="76" y="0"/>
                        <a:pt x="76" y="0"/>
                      </a:cubicBezTo>
                      <a:cubicBezTo>
                        <a:pt x="75" y="0"/>
                        <a:pt x="74" y="0"/>
                        <a:pt x="73" y="0"/>
                      </a:cubicBez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1" y="0"/>
                        <a:pt x="70" y="0"/>
                        <a:pt x="69" y="0"/>
                      </a:cubicBezTo>
                      <a:cubicBezTo>
                        <a:pt x="62" y="0"/>
                        <a:pt x="55" y="2"/>
                        <a:pt x="49" y="4"/>
                      </a:cubicBezTo>
                      <a:cubicBezTo>
                        <a:pt x="48" y="4"/>
                        <a:pt x="46" y="5"/>
                        <a:pt x="45" y="5"/>
                      </a:cubicBezTo>
                      <a:cubicBezTo>
                        <a:pt x="45" y="5"/>
                        <a:pt x="45" y="5"/>
                        <a:pt x="44" y="5"/>
                      </a:cubicBezTo>
                      <a:cubicBezTo>
                        <a:pt x="44" y="6"/>
                        <a:pt x="43" y="6"/>
                        <a:pt x="42" y="6"/>
                      </a:cubicBezTo>
                      <a:cubicBezTo>
                        <a:pt x="41" y="7"/>
                        <a:pt x="40" y="7"/>
                        <a:pt x="39" y="8"/>
                      </a:cubicBezTo>
                      <a:cubicBezTo>
                        <a:pt x="38" y="8"/>
                        <a:pt x="37" y="9"/>
                        <a:pt x="36" y="10"/>
                      </a:cubicBezTo>
                      <a:cubicBezTo>
                        <a:pt x="32" y="12"/>
                        <a:pt x="28" y="15"/>
                        <a:pt x="25" y="18"/>
                      </a:cubicBezTo>
                      <a:cubicBezTo>
                        <a:pt x="24" y="18"/>
                        <a:pt x="24" y="18"/>
                        <a:pt x="24" y="19"/>
                      </a:cubicBezTo>
                      <a:cubicBezTo>
                        <a:pt x="23" y="19"/>
                        <a:pt x="22" y="20"/>
                        <a:pt x="21" y="21"/>
                      </a:cubicBezTo>
                      <a:cubicBezTo>
                        <a:pt x="20" y="22"/>
                        <a:pt x="20" y="23"/>
                        <a:pt x="19" y="23"/>
                      </a:cubicBezTo>
                      <a:cubicBezTo>
                        <a:pt x="18" y="25"/>
                        <a:pt x="17" y="26"/>
                        <a:pt x="15" y="27"/>
                      </a:cubicBezTo>
                      <a:cubicBezTo>
                        <a:pt x="13" y="30"/>
                        <a:pt x="11" y="33"/>
                        <a:pt x="10" y="36"/>
                      </a:cubicBezTo>
                      <a:cubicBezTo>
                        <a:pt x="9" y="37"/>
                        <a:pt x="9" y="38"/>
                        <a:pt x="8" y="39"/>
                      </a:cubicBezTo>
                      <a:cubicBezTo>
                        <a:pt x="8" y="39"/>
                        <a:pt x="8" y="40"/>
                        <a:pt x="7" y="40"/>
                      </a:cubicBezTo>
                      <a:cubicBezTo>
                        <a:pt x="7" y="42"/>
                        <a:pt x="6" y="44"/>
                        <a:pt x="5" y="45"/>
                      </a:cubicBezTo>
                      <a:cubicBezTo>
                        <a:pt x="5" y="46"/>
                        <a:pt x="5" y="46"/>
                        <a:pt x="5" y="47"/>
                      </a:cubicBezTo>
                      <a:cubicBezTo>
                        <a:pt x="4" y="49"/>
                        <a:pt x="3" y="51"/>
                        <a:pt x="3" y="54"/>
                      </a:cubicBezTo>
                      <a:cubicBezTo>
                        <a:pt x="2" y="55"/>
                        <a:pt x="2" y="56"/>
                        <a:pt x="2" y="57"/>
                      </a:cubicBezTo>
                      <a:close/>
                      <a:moveTo>
                        <a:pt x="76" y="56"/>
                      </a:moveTo>
                      <a:cubicBezTo>
                        <a:pt x="76" y="89"/>
                        <a:pt x="76" y="89"/>
                        <a:pt x="76" y="89"/>
                      </a:cubicBezTo>
                      <a:cubicBezTo>
                        <a:pt x="76" y="89"/>
                        <a:pt x="76" y="89"/>
                        <a:pt x="76" y="89"/>
                      </a:cubicBezTo>
                      <a:cubicBezTo>
                        <a:pt x="75" y="89"/>
                        <a:pt x="74" y="89"/>
                        <a:pt x="74" y="88"/>
                      </a:cubicBezTo>
                      <a:cubicBezTo>
                        <a:pt x="72" y="88"/>
                        <a:pt x="71" y="89"/>
                        <a:pt x="70" y="89"/>
                      </a:cubicBezTo>
                      <a:cubicBezTo>
                        <a:pt x="68" y="89"/>
                        <a:pt x="67" y="87"/>
                        <a:pt x="67" y="86"/>
                      </a:cubicBezTo>
                      <a:cubicBezTo>
                        <a:pt x="67" y="85"/>
                        <a:pt x="67" y="84"/>
                        <a:pt x="67" y="83"/>
                      </a:cubicBezTo>
                      <a:cubicBezTo>
                        <a:pt x="67" y="82"/>
                        <a:pt x="68" y="81"/>
                        <a:pt x="68" y="81"/>
                      </a:cubicBezTo>
                      <a:cubicBezTo>
                        <a:pt x="68" y="80"/>
                        <a:pt x="67" y="79"/>
                        <a:pt x="66" y="79"/>
                      </a:cubicBezTo>
                      <a:cubicBezTo>
                        <a:pt x="65" y="79"/>
                        <a:pt x="63" y="80"/>
                        <a:pt x="61" y="79"/>
                      </a:cubicBezTo>
                      <a:cubicBezTo>
                        <a:pt x="61" y="78"/>
                        <a:pt x="61" y="78"/>
                        <a:pt x="61" y="77"/>
                      </a:cubicBezTo>
                      <a:cubicBezTo>
                        <a:pt x="62" y="77"/>
                        <a:pt x="61" y="77"/>
                        <a:pt x="62" y="77"/>
                      </a:cubicBezTo>
                      <a:cubicBezTo>
                        <a:pt x="62" y="76"/>
                        <a:pt x="62" y="76"/>
                        <a:pt x="63" y="75"/>
                      </a:cubicBezTo>
                      <a:cubicBezTo>
                        <a:pt x="63" y="75"/>
                        <a:pt x="63" y="74"/>
                        <a:pt x="63" y="74"/>
                      </a:cubicBezTo>
                      <a:cubicBezTo>
                        <a:pt x="63" y="73"/>
                        <a:pt x="63" y="73"/>
                        <a:pt x="63" y="72"/>
                      </a:cubicBezTo>
                      <a:cubicBezTo>
                        <a:pt x="64" y="72"/>
                        <a:pt x="63" y="71"/>
                        <a:pt x="63" y="71"/>
                      </a:cubicBezTo>
                      <a:cubicBezTo>
                        <a:pt x="62" y="71"/>
                        <a:pt x="61" y="71"/>
                        <a:pt x="60" y="71"/>
                      </a:cubicBezTo>
                      <a:cubicBezTo>
                        <a:pt x="58" y="72"/>
                        <a:pt x="59" y="74"/>
                        <a:pt x="57" y="75"/>
                      </a:cubicBezTo>
                      <a:cubicBezTo>
                        <a:pt x="57" y="75"/>
                        <a:pt x="56" y="75"/>
                        <a:pt x="55" y="75"/>
                      </a:cubicBezTo>
                      <a:cubicBezTo>
                        <a:pt x="55" y="75"/>
                        <a:pt x="54" y="76"/>
                        <a:pt x="53" y="76"/>
                      </a:cubicBezTo>
                      <a:cubicBezTo>
                        <a:pt x="53" y="76"/>
                        <a:pt x="52" y="75"/>
                        <a:pt x="51" y="75"/>
                      </a:cubicBezTo>
                      <a:cubicBezTo>
                        <a:pt x="51" y="74"/>
                        <a:pt x="50" y="72"/>
                        <a:pt x="50" y="72"/>
                      </a:cubicBezTo>
                      <a:cubicBezTo>
                        <a:pt x="49" y="70"/>
                        <a:pt x="50" y="68"/>
                        <a:pt x="51" y="66"/>
                      </a:cubicBezTo>
                      <a:cubicBezTo>
                        <a:pt x="51" y="66"/>
                        <a:pt x="51" y="65"/>
                        <a:pt x="51" y="65"/>
                      </a:cubicBezTo>
                      <a:cubicBezTo>
                        <a:pt x="52" y="65"/>
                        <a:pt x="51" y="64"/>
                        <a:pt x="52" y="63"/>
                      </a:cubicBezTo>
                      <a:cubicBezTo>
                        <a:pt x="52" y="62"/>
                        <a:pt x="53" y="61"/>
                        <a:pt x="54" y="61"/>
                      </a:cubicBezTo>
                      <a:cubicBezTo>
                        <a:pt x="55" y="60"/>
                        <a:pt x="56" y="59"/>
                        <a:pt x="58" y="59"/>
                      </a:cubicBezTo>
                      <a:cubicBezTo>
                        <a:pt x="58" y="59"/>
                        <a:pt x="59" y="59"/>
                        <a:pt x="60" y="60"/>
                      </a:cubicBezTo>
                      <a:cubicBezTo>
                        <a:pt x="60" y="60"/>
                        <a:pt x="61" y="60"/>
                        <a:pt x="61" y="60"/>
                      </a:cubicBezTo>
                      <a:cubicBezTo>
                        <a:pt x="63" y="60"/>
                        <a:pt x="63" y="59"/>
                        <a:pt x="64" y="59"/>
                      </a:cubicBezTo>
                      <a:cubicBezTo>
                        <a:pt x="66" y="59"/>
                        <a:pt x="66" y="58"/>
                        <a:pt x="67" y="58"/>
                      </a:cubicBezTo>
                      <a:cubicBezTo>
                        <a:pt x="68" y="59"/>
                        <a:pt x="69" y="59"/>
                        <a:pt x="69" y="59"/>
                      </a:cubicBezTo>
                      <a:cubicBezTo>
                        <a:pt x="70" y="59"/>
                        <a:pt x="70" y="59"/>
                        <a:pt x="71" y="59"/>
                      </a:cubicBezTo>
                      <a:cubicBezTo>
                        <a:pt x="71" y="59"/>
                        <a:pt x="72" y="60"/>
                        <a:pt x="72" y="61"/>
                      </a:cubicBezTo>
                      <a:cubicBezTo>
                        <a:pt x="72" y="61"/>
                        <a:pt x="71" y="62"/>
                        <a:pt x="72" y="63"/>
                      </a:cubicBezTo>
                      <a:cubicBezTo>
                        <a:pt x="72" y="63"/>
                        <a:pt x="74" y="64"/>
                        <a:pt x="75" y="64"/>
                      </a:cubicBezTo>
                      <a:cubicBezTo>
                        <a:pt x="75" y="63"/>
                        <a:pt x="75" y="62"/>
                        <a:pt x="75" y="62"/>
                      </a:cubicBezTo>
                      <a:cubicBezTo>
                        <a:pt x="75" y="61"/>
                        <a:pt x="75" y="61"/>
                        <a:pt x="75" y="61"/>
                      </a:cubicBezTo>
                      <a:cubicBezTo>
                        <a:pt x="75" y="60"/>
                        <a:pt x="74" y="60"/>
                        <a:pt x="74" y="59"/>
                      </a:cubicBezTo>
                      <a:cubicBezTo>
                        <a:pt x="74" y="57"/>
                        <a:pt x="75" y="56"/>
                        <a:pt x="76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0" name="iśḻïḓé"/>
                <p:cNvSpPr/>
                <p:nvPr/>
              </p:nvSpPr>
              <p:spPr bwMode="auto">
                <a:xfrm>
                  <a:off x="7537451" y="547688"/>
                  <a:ext cx="381000" cy="469900"/>
                </a:xfrm>
                <a:custGeom>
                  <a:avLst/>
                  <a:gdLst>
                    <a:gd name="T0" fmla="*/ 124 w 177"/>
                    <a:gd name="T1" fmla="*/ 201 h 218"/>
                    <a:gd name="T2" fmla="*/ 177 w 177"/>
                    <a:gd name="T3" fmla="*/ 218 h 218"/>
                    <a:gd name="T4" fmla="*/ 124 w 177"/>
                    <a:gd name="T5" fmla="*/ 124 h 218"/>
                    <a:gd name="T6" fmla="*/ 112 w 177"/>
                    <a:gd name="T7" fmla="*/ 106 h 218"/>
                    <a:gd name="T8" fmla="*/ 102 w 177"/>
                    <a:gd name="T9" fmla="*/ 151 h 218"/>
                    <a:gd name="T10" fmla="*/ 106 w 177"/>
                    <a:gd name="T11" fmla="*/ 165 h 218"/>
                    <a:gd name="T12" fmla="*/ 102 w 177"/>
                    <a:gd name="T13" fmla="*/ 160 h 218"/>
                    <a:gd name="T14" fmla="*/ 110 w 177"/>
                    <a:gd name="T15" fmla="*/ 185 h 218"/>
                    <a:gd name="T16" fmla="*/ 102 w 177"/>
                    <a:gd name="T17" fmla="*/ 201 h 218"/>
                    <a:gd name="T18" fmla="*/ 102 w 177"/>
                    <a:gd name="T19" fmla="*/ 201 h 218"/>
                    <a:gd name="T20" fmla="*/ 89 w 177"/>
                    <a:gd name="T21" fmla="*/ 185 h 218"/>
                    <a:gd name="T22" fmla="*/ 102 w 177"/>
                    <a:gd name="T23" fmla="*/ 58 h 218"/>
                    <a:gd name="T24" fmla="*/ 94 w 177"/>
                    <a:gd name="T25" fmla="*/ 33 h 218"/>
                    <a:gd name="T26" fmla="*/ 89 w 177"/>
                    <a:gd name="T27" fmla="*/ 65 h 218"/>
                    <a:gd name="T28" fmla="*/ 89 w 177"/>
                    <a:gd name="T29" fmla="*/ 106 h 218"/>
                    <a:gd name="T30" fmla="*/ 97 w 177"/>
                    <a:gd name="T31" fmla="*/ 124 h 218"/>
                    <a:gd name="T32" fmla="*/ 89 w 177"/>
                    <a:gd name="T33" fmla="*/ 148 h 218"/>
                    <a:gd name="T34" fmla="*/ 102 w 177"/>
                    <a:gd name="T35" fmla="*/ 177 h 218"/>
                    <a:gd name="T36" fmla="*/ 97 w 177"/>
                    <a:gd name="T37" fmla="*/ 156 h 218"/>
                    <a:gd name="T38" fmla="*/ 102 w 177"/>
                    <a:gd name="T39" fmla="*/ 58 h 218"/>
                    <a:gd name="T40" fmla="*/ 89 w 177"/>
                    <a:gd name="T41" fmla="*/ 201 h 218"/>
                    <a:gd name="T42" fmla="*/ 89 w 177"/>
                    <a:gd name="T43" fmla="*/ 185 h 218"/>
                    <a:gd name="T44" fmla="*/ 89 w 177"/>
                    <a:gd name="T45" fmla="*/ 185 h 218"/>
                    <a:gd name="T46" fmla="*/ 76 w 177"/>
                    <a:gd name="T47" fmla="*/ 201 h 218"/>
                    <a:gd name="T48" fmla="*/ 89 w 177"/>
                    <a:gd name="T49" fmla="*/ 0 h 218"/>
                    <a:gd name="T50" fmla="*/ 80 w 177"/>
                    <a:gd name="T51" fmla="*/ 33 h 218"/>
                    <a:gd name="T52" fmla="*/ 76 w 177"/>
                    <a:gd name="T53" fmla="*/ 151 h 218"/>
                    <a:gd name="T54" fmla="*/ 76 w 177"/>
                    <a:gd name="T55" fmla="*/ 160 h 218"/>
                    <a:gd name="T56" fmla="*/ 89 w 177"/>
                    <a:gd name="T57" fmla="*/ 164 h 218"/>
                    <a:gd name="T58" fmla="*/ 89 w 177"/>
                    <a:gd name="T59" fmla="*/ 148 h 218"/>
                    <a:gd name="T60" fmla="*/ 78 w 177"/>
                    <a:gd name="T61" fmla="*/ 137 h 218"/>
                    <a:gd name="T62" fmla="*/ 89 w 177"/>
                    <a:gd name="T63" fmla="*/ 124 h 218"/>
                    <a:gd name="T64" fmla="*/ 89 w 177"/>
                    <a:gd name="T65" fmla="*/ 124 h 218"/>
                    <a:gd name="T66" fmla="*/ 89 w 177"/>
                    <a:gd name="T67" fmla="*/ 106 h 218"/>
                    <a:gd name="T68" fmla="*/ 89 w 177"/>
                    <a:gd name="T69" fmla="*/ 65 h 218"/>
                    <a:gd name="T70" fmla="*/ 89 w 177"/>
                    <a:gd name="T71" fmla="*/ 65 h 218"/>
                    <a:gd name="T72" fmla="*/ 0 w 177"/>
                    <a:gd name="T73" fmla="*/ 218 h 218"/>
                    <a:gd name="T74" fmla="*/ 54 w 177"/>
                    <a:gd name="T75" fmla="*/ 201 h 218"/>
                    <a:gd name="T76" fmla="*/ 76 w 177"/>
                    <a:gd name="T77" fmla="*/ 185 h 218"/>
                    <a:gd name="T78" fmla="*/ 76 w 177"/>
                    <a:gd name="T79" fmla="*/ 177 h 218"/>
                    <a:gd name="T80" fmla="*/ 71 w 177"/>
                    <a:gd name="T81" fmla="*/ 165 h 218"/>
                    <a:gd name="T82" fmla="*/ 75 w 177"/>
                    <a:gd name="T83" fmla="*/ 150 h 218"/>
                    <a:gd name="T84" fmla="*/ 76 w 177"/>
                    <a:gd name="T85" fmla="*/ 58 h 218"/>
                    <a:gd name="T86" fmla="*/ 54 w 177"/>
                    <a:gd name="T87" fmla="*/ 106 h 218"/>
                    <a:gd name="T88" fmla="*/ 60 w 177"/>
                    <a:gd name="T89" fmla="*/ 124 h 2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177" h="218">
                      <a:moveTo>
                        <a:pt x="102" y="201"/>
                      </a:moveTo>
                      <a:cubicBezTo>
                        <a:pt x="124" y="201"/>
                        <a:pt x="124" y="201"/>
                        <a:pt x="124" y="201"/>
                      </a:cubicBezTo>
                      <a:cubicBezTo>
                        <a:pt x="142" y="218"/>
                        <a:pt x="142" y="218"/>
                        <a:pt x="142" y="218"/>
                      </a:cubicBezTo>
                      <a:cubicBezTo>
                        <a:pt x="177" y="218"/>
                        <a:pt x="177" y="218"/>
                        <a:pt x="177" y="218"/>
                      </a:cubicBezTo>
                      <a:cubicBezTo>
                        <a:pt x="149" y="203"/>
                        <a:pt x="130" y="163"/>
                        <a:pt x="118" y="124"/>
                      </a:cubicBezTo>
                      <a:cubicBezTo>
                        <a:pt x="124" y="124"/>
                        <a:pt x="124" y="124"/>
                        <a:pt x="124" y="124"/>
                      </a:cubicBezTo>
                      <a:cubicBezTo>
                        <a:pt x="124" y="106"/>
                        <a:pt x="124" y="106"/>
                        <a:pt x="124" y="106"/>
                      </a:cubicBezTo>
                      <a:cubicBezTo>
                        <a:pt x="112" y="106"/>
                        <a:pt x="112" y="106"/>
                        <a:pt x="112" y="106"/>
                      </a:cubicBezTo>
                      <a:cubicBezTo>
                        <a:pt x="107" y="88"/>
                        <a:pt x="104" y="71"/>
                        <a:pt x="102" y="58"/>
                      </a:cubicBezTo>
                      <a:cubicBezTo>
                        <a:pt x="102" y="151"/>
                        <a:pt x="102" y="151"/>
                        <a:pt x="102" y="151"/>
                      </a:cubicBezTo>
                      <a:cubicBezTo>
                        <a:pt x="102" y="150"/>
                        <a:pt x="102" y="150"/>
                        <a:pt x="102" y="150"/>
                      </a:cubicBezTo>
                      <a:cubicBezTo>
                        <a:pt x="104" y="155"/>
                        <a:pt x="105" y="160"/>
                        <a:pt x="106" y="165"/>
                      </a:cubicBezTo>
                      <a:cubicBezTo>
                        <a:pt x="106" y="165"/>
                        <a:pt x="106" y="165"/>
                        <a:pt x="106" y="165"/>
                      </a:cubicBezTo>
                      <a:cubicBezTo>
                        <a:pt x="102" y="160"/>
                        <a:pt x="102" y="160"/>
                        <a:pt x="102" y="160"/>
                      </a:cubicBezTo>
                      <a:cubicBezTo>
                        <a:pt x="102" y="177"/>
                        <a:pt x="102" y="177"/>
                        <a:pt x="102" y="177"/>
                      </a:cubicBezTo>
                      <a:cubicBezTo>
                        <a:pt x="110" y="185"/>
                        <a:pt x="110" y="185"/>
                        <a:pt x="110" y="185"/>
                      </a:cubicBezTo>
                      <a:cubicBezTo>
                        <a:pt x="102" y="185"/>
                        <a:pt x="102" y="185"/>
                        <a:pt x="102" y="185"/>
                      </a:cubicBezTo>
                      <a:lnTo>
                        <a:pt x="102" y="201"/>
                      </a:lnTo>
                      <a:close/>
                      <a:moveTo>
                        <a:pt x="89" y="201"/>
                      </a:moveTo>
                      <a:cubicBezTo>
                        <a:pt x="102" y="201"/>
                        <a:pt x="102" y="201"/>
                        <a:pt x="102" y="201"/>
                      </a:cubicBezTo>
                      <a:cubicBezTo>
                        <a:pt x="102" y="185"/>
                        <a:pt x="102" y="185"/>
                        <a:pt x="102" y="185"/>
                      </a:cubicBezTo>
                      <a:cubicBezTo>
                        <a:pt x="89" y="185"/>
                        <a:pt x="89" y="185"/>
                        <a:pt x="89" y="185"/>
                      </a:cubicBezTo>
                      <a:cubicBezTo>
                        <a:pt x="89" y="201"/>
                        <a:pt x="89" y="201"/>
                        <a:pt x="89" y="201"/>
                      </a:cubicBezTo>
                      <a:close/>
                      <a:moveTo>
                        <a:pt x="102" y="58"/>
                      </a:moveTo>
                      <a:cubicBezTo>
                        <a:pt x="99" y="43"/>
                        <a:pt x="98" y="33"/>
                        <a:pt x="98" y="33"/>
                      </a:cubicBezTo>
                      <a:cubicBezTo>
                        <a:pt x="94" y="33"/>
                        <a:pt x="94" y="33"/>
                        <a:pt x="94" y="33"/>
                      </a:cubicBez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89" y="65"/>
                        <a:pt x="89" y="65"/>
                        <a:pt x="89" y="65"/>
                      </a:cubicBezTo>
                      <a:cubicBezTo>
                        <a:pt x="89" y="66"/>
                        <a:pt x="91" y="97"/>
                        <a:pt x="92" y="106"/>
                      </a:cubicBezTo>
                      <a:cubicBezTo>
                        <a:pt x="89" y="106"/>
                        <a:pt x="89" y="106"/>
                        <a:pt x="89" y="106"/>
                      </a:cubicBezTo>
                      <a:cubicBezTo>
                        <a:pt x="89" y="124"/>
                        <a:pt x="89" y="124"/>
                        <a:pt x="89" y="124"/>
                      </a:cubicBezTo>
                      <a:cubicBezTo>
                        <a:pt x="97" y="124"/>
                        <a:pt x="97" y="124"/>
                        <a:pt x="97" y="124"/>
                      </a:cubicBezTo>
                      <a:cubicBezTo>
                        <a:pt x="97" y="124"/>
                        <a:pt x="98" y="130"/>
                        <a:pt x="99" y="137"/>
                      </a:cubicBezTo>
                      <a:cubicBezTo>
                        <a:pt x="89" y="148"/>
                        <a:pt x="89" y="148"/>
                        <a:pt x="89" y="148"/>
                      </a:cubicBezTo>
                      <a:cubicBezTo>
                        <a:pt x="89" y="164"/>
                        <a:pt x="89" y="164"/>
                        <a:pt x="89" y="164"/>
                      </a:cubicBezTo>
                      <a:cubicBezTo>
                        <a:pt x="102" y="177"/>
                        <a:pt x="102" y="177"/>
                        <a:pt x="102" y="177"/>
                      </a:cubicBezTo>
                      <a:cubicBezTo>
                        <a:pt x="102" y="160"/>
                        <a:pt x="102" y="160"/>
                        <a:pt x="102" y="160"/>
                      </a:cubicBezTo>
                      <a:cubicBezTo>
                        <a:pt x="97" y="156"/>
                        <a:pt x="97" y="156"/>
                        <a:pt x="97" y="156"/>
                      </a:cubicBezTo>
                      <a:cubicBezTo>
                        <a:pt x="102" y="151"/>
                        <a:pt x="102" y="151"/>
                        <a:pt x="102" y="151"/>
                      </a:cubicBezTo>
                      <a:lnTo>
                        <a:pt x="102" y="58"/>
                      </a:lnTo>
                      <a:close/>
                      <a:moveTo>
                        <a:pt x="76" y="201"/>
                      </a:moveTo>
                      <a:cubicBezTo>
                        <a:pt x="89" y="201"/>
                        <a:pt x="89" y="201"/>
                        <a:pt x="89" y="201"/>
                      </a:cubicBezTo>
                      <a:cubicBezTo>
                        <a:pt x="89" y="201"/>
                        <a:pt x="89" y="201"/>
                        <a:pt x="89" y="201"/>
                      </a:cubicBezTo>
                      <a:cubicBezTo>
                        <a:pt x="89" y="185"/>
                        <a:pt x="89" y="185"/>
                        <a:pt x="89" y="185"/>
                      </a:cubicBezTo>
                      <a:cubicBezTo>
                        <a:pt x="89" y="185"/>
                        <a:pt x="89" y="185"/>
                        <a:pt x="89" y="185"/>
                      </a:cubicBezTo>
                      <a:cubicBezTo>
                        <a:pt x="89" y="185"/>
                        <a:pt x="89" y="185"/>
                        <a:pt x="89" y="185"/>
                      </a:cubicBezTo>
                      <a:cubicBezTo>
                        <a:pt x="76" y="185"/>
                        <a:pt x="76" y="185"/>
                        <a:pt x="76" y="185"/>
                      </a:cubicBezTo>
                      <a:cubicBezTo>
                        <a:pt x="76" y="201"/>
                        <a:pt x="76" y="201"/>
                        <a:pt x="76" y="201"/>
                      </a:cubicBezTo>
                      <a:close/>
                      <a:moveTo>
                        <a:pt x="89" y="0"/>
                      </a:moveTo>
                      <a:cubicBezTo>
                        <a:pt x="89" y="0"/>
                        <a:pt x="89" y="0"/>
                        <a:pt x="89" y="0"/>
                      </a:cubicBezTo>
                      <a:cubicBezTo>
                        <a:pt x="83" y="33"/>
                        <a:pt x="83" y="33"/>
                        <a:pt x="83" y="33"/>
                      </a:cubicBezTo>
                      <a:cubicBezTo>
                        <a:pt x="80" y="33"/>
                        <a:pt x="80" y="33"/>
                        <a:pt x="80" y="33"/>
                      </a:cubicBezTo>
                      <a:cubicBezTo>
                        <a:pt x="80" y="33"/>
                        <a:pt x="79" y="43"/>
                        <a:pt x="76" y="58"/>
                      </a:cubicBezTo>
                      <a:cubicBezTo>
                        <a:pt x="76" y="151"/>
                        <a:pt x="76" y="151"/>
                        <a:pt x="76" y="151"/>
                      </a:cubicBezTo>
                      <a:cubicBezTo>
                        <a:pt x="81" y="156"/>
                        <a:pt x="81" y="156"/>
                        <a:pt x="81" y="156"/>
                      </a:cubicBezTo>
                      <a:cubicBezTo>
                        <a:pt x="76" y="160"/>
                        <a:pt x="76" y="160"/>
                        <a:pt x="76" y="160"/>
                      </a:cubicBezTo>
                      <a:cubicBezTo>
                        <a:pt x="76" y="177"/>
                        <a:pt x="76" y="177"/>
                        <a:pt x="76" y="177"/>
                      </a:cubicBezTo>
                      <a:cubicBezTo>
                        <a:pt x="89" y="164"/>
                        <a:pt x="89" y="164"/>
                        <a:pt x="89" y="164"/>
                      </a:cubicBezTo>
                      <a:cubicBezTo>
                        <a:pt x="89" y="164"/>
                        <a:pt x="89" y="164"/>
                        <a:pt x="89" y="164"/>
                      </a:cubicBezTo>
                      <a:cubicBezTo>
                        <a:pt x="89" y="148"/>
                        <a:pt x="89" y="148"/>
                        <a:pt x="89" y="148"/>
                      </a:cubicBezTo>
                      <a:cubicBezTo>
                        <a:pt x="89" y="148"/>
                        <a:pt x="89" y="148"/>
                        <a:pt x="89" y="148"/>
                      </a:cubicBezTo>
                      <a:cubicBezTo>
                        <a:pt x="78" y="137"/>
                        <a:pt x="78" y="137"/>
                        <a:pt x="78" y="137"/>
                      </a:cubicBezTo>
                      <a:cubicBezTo>
                        <a:pt x="80" y="130"/>
                        <a:pt x="81" y="124"/>
                        <a:pt x="81" y="124"/>
                      </a:cubicBezTo>
                      <a:cubicBezTo>
                        <a:pt x="89" y="124"/>
                        <a:pt x="89" y="124"/>
                        <a:pt x="89" y="124"/>
                      </a:cubicBezTo>
                      <a:cubicBezTo>
                        <a:pt x="89" y="124"/>
                        <a:pt x="89" y="124"/>
                        <a:pt x="89" y="124"/>
                      </a:cubicBezTo>
                      <a:cubicBezTo>
                        <a:pt x="89" y="124"/>
                        <a:pt x="89" y="124"/>
                        <a:pt x="89" y="124"/>
                      </a:cubicBezTo>
                      <a:cubicBezTo>
                        <a:pt x="89" y="106"/>
                        <a:pt x="89" y="106"/>
                        <a:pt x="89" y="106"/>
                      </a:cubicBezTo>
                      <a:cubicBezTo>
                        <a:pt x="89" y="106"/>
                        <a:pt x="89" y="106"/>
                        <a:pt x="89" y="106"/>
                      </a:cubicBezTo>
                      <a:cubicBezTo>
                        <a:pt x="85" y="106"/>
                        <a:pt x="85" y="106"/>
                        <a:pt x="85" y="106"/>
                      </a:cubicBezTo>
                      <a:cubicBezTo>
                        <a:pt x="87" y="96"/>
                        <a:pt x="89" y="65"/>
                        <a:pt x="89" y="65"/>
                      </a:cubicBezTo>
                      <a:cubicBezTo>
                        <a:pt x="89" y="65"/>
                        <a:pt x="89" y="65"/>
                        <a:pt x="89" y="65"/>
                      </a:cubicBezTo>
                      <a:cubicBezTo>
                        <a:pt x="89" y="65"/>
                        <a:pt x="89" y="65"/>
                        <a:pt x="89" y="65"/>
                      </a:cubicBezTo>
                      <a:lnTo>
                        <a:pt x="89" y="0"/>
                      </a:lnTo>
                      <a:close/>
                      <a:moveTo>
                        <a:pt x="0" y="218"/>
                      </a:moveTo>
                      <a:cubicBezTo>
                        <a:pt x="36" y="218"/>
                        <a:pt x="36" y="218"/>
                        <a:pt x="36" y="218"/>
                      </a:cubicBezTo>
                      <a:cubicBezTo>
                        <a:pt x="54" y="201"/>
                        <a:pt x="54" y="201"/>
                        <a:pt x="54" y="201"/>
                      </a:cubicBezTo>
                      <a:cubicBezTo>
                        <a:pt x="76" y="201"/>
                        <a:pt x="76" y="201"/>
                        <a:pt x="76" y="201"/>
                      </a:cubicBezTo>
                      <a:cubicBezTo>
                        <a:pt x="76" y="185"/>
                        <a:pt x="76" y="185"/>
                        <a:pt x="76" y="185"/>
                      </a:cubicBezTo>
                      <a:cubicBezTo>
                        <a:pt x="68" y="185"/>
                        <a:pt x="68" y="185"/>
                        <a:pt x="68" y="185"/>
                      </a:cubicBezTo>
                      <a:cubicBezTo>
                        <a:pt x="76" y="177"/>
                        <a:pt x="76" y="177"/>
                        <a:pt x="76" y="177"/>
                      </a:cubicBezTo>
                      <a:cubicBezTo>
                        <a:pt x="76" y="160"/>
                        <a:pt x="76" y="160"/>
                        <a:pt x="76" y="160"/>
                      </a:cubicBezTo>
                      <a:cubicBezTo>
                        <a:pt x="71" y="165"/>
                        <a:pt x="71" y="165"/>
                        <a:pt x="71" y="165"/>
                      </a:cubicBezTo>
                      <a:cubicBezTo>
                        <a:pt x="73" y="160"/>
                        <a:pt x="74" y="155"/>
                        <a:pt x="75" y="150"/>
                      </a:cubicBezTo>
                      <a:cubicBezTo>
                        <a:pt x="75" y="150"/>
                        <a:pt x="75" y="150"/>
                        <a:pt x="75" y="150"/>
                      </a:cubicBezTo>
                      <a:cubicBezTo>
                        <a:pt x="76" y="151"/>
                        <a:pt x="76" y="151"/>
                        <a:pt x="76" y="151"/>
                      </a:cubicBezTo>
                      <a:cubicBezTo>
                        <a:pt x="76" y="58"/>
                        <a:pt x="76" y="58"/>
                        <a:pt x="76" y="58"/>
                      </a:cubicBezTo>
                      <a:cubicBezTo>
                        <a:pt x="74" y="71"/>
                        <a:pt x="70" y="88"/>
                        <a:pt x="65" y="106"/>
                      </a:cubicBezTo>
                      <a:cubicBezTo>
                        <a:pt x="54" y="106"/>
                        <a:pt x="54" y="106"/>
                        <a:pt x="54" y="106"/>
                      </a:cubicBezTo>
                      <a:cubicBezTo>
                        <a:pt x="54" y="124"/>
                        <a:pt x="54" y="124"/>
                        <a:pt x="54" y="124"/>
                      </a:cubicBezTo>
                      <a:cubicBezTo>
                        <a:pt x="60" y="124"/>
                        <a:pt x="60" y="124"/>
                        <a:pt x="60" y="124"/>
                      </a:cubicBezTo>
                      <a:cubicBezTo>
                        <a:pt x="48" y="163"/>
                        <a:pt x="29" y="203"/>
                        <a:pt x="0" y="2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1" name="í$1îḍé"/>
                <p:cNvSpPr/>
                <p:nvPr/>
              </p:nvSpPr>
              <p:spPr bwMode="auto">
                <a:xfrm>
                  <a:off x="7137401" y="1349376"/>
                  <a:ext cx="263525" cy="242888"/>
                </a:xfrm>
                <a:custGeom>
                  <a:avLst/>
                  <a:gdLst>
                    <a:gd name="T0" fmla="*/ 72 w 122"/>
                    <a:gd name="T1" fmla="*/ 56 h 113"/>
                    <a:gd name="T2" fmla="*/ 93 w 122"/>
                    <a:gd name="T3" fmla="*/ 40 h 113"/>
                    <a:gd name="T4" fmla="*/ 98 w 122"/>
                    <a:gd name="T5" fmla="*/ 40 h 113"/>
                    <a:gd name="T6" fmla="*/ 111 w 122"/>
                    <a:gd name="T7" fmla="*/ 50 h 113"/>
                    <a:gd name="T8" fmla="*/ 120 w 122"/>
                    <a:gd name="T9" fmla="*/ 46 h 113"/>
                    <a:gd name="T10" fmla="*/ 120 w 122"/>
                    <a:gd name="T11" fmla="*/ 28 h 113"/>
                    <a:gd name="T12" fmla="*/ 82 w 122"/>
                    <a:gd name="T13" fmla="*/ 4 h 113"/>
                    <a:gd name="T14" fmla="*/ 58 w 122"/>
                    <a:gd name="T15" fmla="*/ 25 h 113"/>
                    <a:gd name="T16" fmla="*/ 28 w 122"/>
                    <a:gd name="T17" fmla="*/ 16 h 113"/>
                    <a:gd name="T18" fmla="*/ 4 w 122"/>
                    <a:gd name="T19" fmla="*/ 53 h 113"/>
                    <a:gd name="T20" fmla="*/ 78 w 122"/>
                    <a:gd name="T21" fmla="*/ 113 h 113"/>
                    <a:gd name="T22" fmla="*/ 90 w 122"/>
                    <a:gd name="T23" fmla="*/ 101 h 113"/>
                    <a:gd name="T24" fmla="*/ 72 w 122"/>
                    <a:gd name="T25" fmla="*/ 56 h 1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2" h="113">
                      <a:moveTo>
                        <a:pt x="72" y="56"/>
                      </a:moveTo>
                      <a:cubicBezTo>
                        <a:pt x="75" y="46"/>
                        <a:pt x="83" y="40"/>
                        <a:pt x="93" y="40"/>
                      </a:cubicBezTo>
                      <a:cubicBezTo>
                        <a:pt x="95" y="40"/>
                        <a:pt x="96" y="40"/>
                        <a:pt x="98" y="40"/>
                      </a:cubicBezTo>
                      <a:cubicBezTo>
                        <a:pt x="103" y="41"/>
                        <a:pt x="108" y="45"/>
                        <a:pt x="111" y="50"/>
                      </a:cubicBezTo>
                      <a:cubicBezTo>
                        <a:pt x="114" y="48"/>
                        <a:pt x="117" y="47"/>
                        <a:pt x="120" y="46"/>
                      </a:cubicBezTo>
                      <a:cubicBezTo>
                        <a:pt x="122" y="35"/>
                        <a:pt x="120" y="28"/>
                        <a:pt x="120" y="28"/>
                      </a:cubicBezTo>
                      <a:cubicBezTo>
                        <a:pt x="116" y="11"/>
                        <a:pt x="99" y="0"/>
                        <a:pt x="82" y="4"/>
                      </a:cubicBezTo>
                      <a:cubicBezTo>
                        <a:pt x="70" y="6"/>
                        <a:pt x="62" y="15"/>
                        <a:pt x="58" y="25"/>
                      </a:cubicBezTo>
                      <a:cubicBezTo>
                        <a:pt x="51" y="17"/>
                        <a:pt x="40" y="13"/>
                        <a:pt x="28" y="16"/>
                      </a:cubicBezTo>
                      <a:cubicBezTo>
                        <a:pt x="11" y="19"/>
                        <a:pt x="0" y="36"/>
                        <a:pt x="4" y="53"/>
                      </a:cubicBezTo>
                      <a:cubicBezTo>
                        <a:pt x="4" y="53"/>
                        <a:pt x="11" y="96"/>
                        <a:pt x="78" y="113"/>
                      </a:cubicBezTo>
                      <a:cubicBezTo>
                        <a:pt x="83" y="109"/>
                        <a:pt x="87" y="105"/>
                        <a:pt x="90" y="101"/>
                      </a:cubicBezTo>
                      <a:cubicBezTo>
                        <a:pt x="67" y="78"/>
                        <a:pt x="72" y="58"/>
                        <a:pt x="72" y="5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2" name="íṧļídê"/>
                <p:cNvSpPr/>
                <p:nvPr/>
              </p:nvSpPr>
              <p:spPr bwMode="auto">
                <a:xfrm>
                  <a:off x="7288213" y="1441451"/>
                  <a:ext cx="155575" cy="131763"/>
                </a:xfrm>
                <a:custGeom>
                  <a:avLst/>
                  <a:gdLst>
                    <a:gd name="T0" fmla="*/ 57 w 72"/>
                    <a:gd name="T1" fmla="*/ 7 h 61"/>
                    <a:gd name="T2" fmla="*/ 53 w 72"/>
                    <a:gd name="T3" fmla="*/ 7 h 61"/>
                    <a:gd name="T4" fmla="*/ 50 w 72"/>
                    <a:gd name="T5" fmla="*/ 7 h 61"/>
                    <a:gd name="T6" fmla="*/ 40 w 72"/>
                    <a:gd name="T7" fmla="*/ 13 h 61"/>
                    <a:gd name="T8" fmla="*/ 27 w 72"/>
                    <a:gd name="T9" fmla="*/ 1 h 61"/>
                    <a:gd name="T10" fmla="*/ 23 w 72"/>
                    <a:gd name="T11" fmla="*/ 0 h 61"/>
                    <a:gd name="T12" fmla="*/ 6 w 72"/>
                    <a:gd name="T13" fmla="*/ 14 h 61"/>
                    <a:gd name="T14" fmla="*/ 23 w 72"/>
                    <a:gd name="T15" fmla="*/ 56 h 61"/>
                    <a:gd name="T16" fmla="*/ 29 w 72"/>
                    <a:gd name="T17" fmla="*/ 61 h 61"/>
                    <a:gd name="T18" fmla="*/ 70 w 72"/>
                    <a:gd name="T19" fmla="*/ 28 h 61"/>
                    <a:gd name="T20" fmla="*/ 57 w 72"/>
                    <a:gd name="T21" fmla="*/ 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2" h="61">
                      <a:moveTo>
                        <a:pt x="57" y="7"/>
                      </a:moveTo>
                      <a:cubicBezTo>
                        <a:pt x="55" y="7"/>
                        <a:pt x="54" y="7"/>
                        <a:pt x="53" y="7"/>
                      </a:cubicBezTo>
                      <a:cubicBezTo>
                        <a:pt x="52" y="7"/>
                        <a:pt x="51" y="7"/>
                        <a:pt x="50" y="7"/>
                      </a:cubicBezTo>
                      <a:cubicBezTo>
                        <a:pt x="46" y="8"/>
                        <a:pt x="42" y="10"/>
                        <a:pt x="40" y="13"/>
                      </a:cubicBezTo>
                      <a:cubicBezTo>
                        <a:pt x="38" y="7"/>
                        <a:pt x="33" y="2"/>
                        <a:pt x="27" y="1"/>
                      </a:cubicBezTo>
                      <a:cubicBezTo>
                        <a:pt x="26" y="0"/>
                        <a:pt x="24" y="0"/>
                        <a:pt x="23" y="0"/>
                      </a:cubicBezTo>
                      <a:cubicBezTo>
                        <a:pt x="15" y="0"/>
                        <a:pt x="8" y="6"/>
                        <a:pt x="6" y="14"/>
                      </a:cubicBezTo>
                      <a:cubicBezTo>
                        <a:pt x="6" y="14"/>
                        <a:pt x="0" y="33"/>
                        <a:pt x="23" y="56"/>
                      </a:cubicBezTo>
                      <a:cubicBezTo>
                        <a:pt x="25" y="58"/>
                        <a:pt x="27" y="59"/>
                        <a:pt x="29" y="61"/>
                      </a:cubicBezTo>
                      <a:cubicBezTo>
                        <a:pt x="66" y="52"/>
                        <a:pt x="70" y="28"/>
                        <a:pt x="70" y="28"/>
                      </a:cubicBezTo>
                      <a:cubicBezTo>
                        <a:pt x="72" y="19"/>
                        <a:pt x="66" y="9"/>
                        <a:pt x="57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3" name="íŝlíḓè"/>
                <p:cNvSpPr/>
                <p:nvPr/>
              </p:nvSpPr>
              <p:spPr bwMode="auto">
                <a:xfrm>
                  <a:off x="11576051" y="2435226"/>
                  <a:ext cx="201613" cy="161925"/>
                </a:xfrm>
                <a:custGeom>
                  <a:avLst/>
                  <a:gdLst>
                    <a:gd name="T0" fmla="*/ 74 w 94"/>
                    <a:gd name="T1" fmla="*/ 75 h 75"/>
                    <a:gd name="T2" fmla="*/ 74 w 94"/>
                    <a:gd name="T3" fmla="*/ 49 h 75"/>
                    <a:gd name="T4" fmla="*/ 86 w 94"/>
                    <a:gd name="T5" fmla="*/ 38 h 75"/>
                    <a:gd name="T6" fmla="*/ 94 w 94"/>
                    <a:gd name="T7" fmla="*/ 38 h 75"/>
                    <a:gd name="T8" fmla="*/ 94 w 94"/>
                    <a:gd name="T9" fmla="*/ 10 h 75"/>
                    <a:gd name="T10" fmla="*/ 84 w 94"/>
                    <a:gd name="T11" fmla="*/ 0 h 75"/>
                    <a:gd name="T12" fmla="*/ 60 w 94"/>
                    <a:gd name="T13" fmla="*/ 0 h 75"/>
                    <a:gd name="T14" fmla="*/ 60 w 94"/>
                    <a:gd name="T15" fmla="*/ 12 h 75"/>
                    <a:gd name="T16" fmla="*/ 69 w 94"/>
                    <a:gd name="T17" fmla="*/ 21 h 75"/>
                    <a:gd name="T18" fmla="*/ 60 w 94"/>
                    <a:gd name="T19" fmla="*/ 29 h 75"/>
                    <a:gd name="T20" fmla="*/ 60 w 94"/>
                    <a:gd name="T21" fmla="*/ 35 h 75"/>
                    <a:gd name="T22" fmla="*/ 69 w 94"/>
                    <a:gd name="T23" fmla="*/ 43 h 75"/>
                    <a:gd name="T24" fmla="*/ 60 w 94"/>
                    <a:gd name="T25" fmla="*/ 51 h 75"/>
                    <a:gd name="T26" fmla="*/ 60 w 94"/>
                    <a:gd name="T27" fmla="*/ 75 h 75"/>
                    <a:gd name="T28" fmla="*/ 74 w 94"/>
                    <a:gd name="T29" fmla="*/ 75 h 75"/>
                    <a:gd name="T30" fmla="*/ 60 w 94"/>
                    <a:gd name="T31" fmla="*/ 0 h 75"/>
                    <a:gd name="T32" fmla="*/ 34 w 94"/>
                    <a:gd name="T33" fmla="*/ 0 h 75"/>
                    <a:gd name="T34" fmla="*/ 34 w 94"/>
                    <a:gd name="T35" fmla="*/ 12 h 75"/>
                    <a:gd name="T36" fmla="*/ 34 w 94"/>
                    <a:gd name="T37" fmla="*/ 12 h 75"/>
                    <a:gd name="T38" fmla="*/ 34 w 94"/>
                    <a:gd name="T39" fmla="*/ 12 h 75"/>
                    <a:gd name="T40" fmla="*/ 42 w 94"/>
                    <a:gd name="T41" fmla="*/ 21 h 75"/>
                    <a:gd name="T42" fmla="*/ 34 w 94"/>
                    <a:gd name="T43" fmla="*/ 29 h 75"/>
                    <a:gd name="T44" fmla="*/ 34 w 94"/>
                    <a:gd name="T45" fmla="*/ 29 h 75"/>
                    <a:gd name="T46" fmla="*/ 34 w 94"/>
                    <a:gd name="T47" fmla="*/ 35 h 75"/>
                    <a:gd name="T48" fmla="*/ 34 w 94"/>
                    <a:gd name="T49" fmla="*/ 35 h 75"/>
                    <a:gd name="T50" fmla="*/ 34 w 94"/>
                    <a:gd name="T51" fmla="*/ 35 h 75"/>
                    <a:gd name="T52" fmla="*/ 42 w 94"/>
                    <a:gd name="T53" fmla="*/ 43 h 75"/>
                    <a:gd name="T54" fmla="*/ 34 w 94"/>
                    <a:gd name="T55" fmla="*/ 51 h 75"/>
                    <a:gd name="T56" fmla="*/ 34 w 94"/>
                    <a:gd name="T57" fmla="*/ 51 h 75"/>
                    <a:gd name="T58" fmla="*/ 34 w 94"/>
                    <a:gd name="T59" fmla="*/ 75 h 75"/>
                    <a:gd name="T60" fmla="*/ 60 w 94"/>
                    <a:gd name="T61" fmla="*/ 75 h 75"/>
                    <a:gd name="T62" fmla="*/ 60 w 94"/>
                    <a:gd name="T63" fmla="*/ 51 h 75"/>
                    <a:gd name="T64" fmla="*/ 60 w 94"/>
                    <a:gd name="T65" fmla="*/ 51 h 75"/>
                    <a:gd name="T66" fmla="*/ 52 w 94"/>
                    <a:gd name="T67" fmla="*/ 43 h 75"/>
                    <a:gd name="T68" fmla="*/ 60 w 94"/>
                    <a:gd name="T69" fmla="*/ 35 h 75"/>
                    <a:gd name="T70" fmla="*/ 60 w 94"/>
                    <a:gd name="T71" fmla="*/ 35 h 75"/>
                    <a:gd name="T72" fmla="*/ 60 w 94"/>
                    <a:gd name="T73" fmla="*/ 35 h 75"/>
                    <a:gd name="T74" fmla="*/ 60 w 94"/>
                    <a:gd name="T75" fmla="*/ 29 h 75"/>
                    <a:gd name="T76" fmla="*/ 60 w 94"/>
                    <a:gd name="T77" fmla="*/ 29 h 75"/>
                    <a:gd name="T78" fmla="*/ 52 w 94"/>
                    <a:gd name="T79" fmla="*/ 21 h 75"/>
                    <a:gd name="T80" fmla="*/ 60 w 94"/>
                    <a:gd name="T81" fmla="*/ 12 h 75"/>
                    <a:gd name="T82" fmla="*/ 60 w 94"/>
                    <a:gd name="T83" fmla="*/ 12 h 75"/>
                    <a:gd name="T84" fmla="*/ 60 w 94"/>
                    <a:gd name="T85" fmla="*/ 12 h 75"/>
                    <a:gd name="T86" fmla="*/ 60 w 94"/>
                    <a:gd name="T87" fmla="*/ 0 h 75"/>
                    <a:gd name="T88" fmla="*/ 34 w 94"/>
                    <a:gd name="T89" fmla="*/ 0 h 75"/>
                    <a:gd name="T90" fmla="*/ 10 w 94"/>
                    <a:gd name="T91" fmla="*/ 0 h 75"/>
                    <a:gd name="T92" fmla="*/ 0 w 94"/>
                    <a:gd name="T93" fmla="*/ 10 h 75"/>
                    <a:gd name="T94" fmla="*/ 0 w 94"/>
                    <a:gd name="T95" fmla="*/ 38 h 75"/>
                    <a:gd name="T96" fmla="*/ 8 w 94"/>
                    <a:gd name="T97" fmla="*/ 38 h 75"/>
                    <a:gd name="T98" fmla="*/ 20 w 94"/>
                    <a:gd name="T99" fmla="*/ 49 h 75"/>
                    <a:gd name="T100" fmla="*/ 20 w 94"/>
                    <a:gd name="T101" fmla="*/ 75 h 75"/>
                    <a:gd name="T102" fmla="*/ 34 w 94"/>
                    <a:gd name="T103" fmla="*/ 75 h 75"/>
                    <a:gd name="T104" fmla="*/ 34 w 94"/>
                    <a:gd name="T105" fmla="*/ 51 h 75"/>
                    <a:gd name="T106" fmla="*/ 25 w 94"/>
                    <a:gd name="T107" fmla="*/ 43 h 75"/>
                    <a:gd name="T108" fmla="*/ 34 w 94"/>
                    <a:gd name="T109" fmla="*/ 35 h 75"/>
                    <a:gd name="T110" fmla="*/ 34 w 94"/>
                    <a:gd name="T111" fmla="*/ 29 h 75"/>
                    <a:gd name="T112" fmla="*/ 25 w 94"/>
                    <a:gd name="T113" fmla="*/ 21 h 75"/>
                    <a:gd name="T114" fmla="*/ 34 w 94"/>
                    <a:gd name="T115" fmla="*/ 12 h 75"/>
                    <a:gd name="T116" fmla="*/ 34 w 94"/>
                    <a:gd name="T117" fmla="*/ 0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94" h="75">
                      <a:moveTo>
                        <a:pt x="74" y="75"/>
                      </a:moveTo>
                      <a:cubicBezTo>
                        <a:pt x="74" y="49"/>
                        <a:pt x="74" y="49"/>
                        <a:pt x="74" y="49"/>
                      </a:cubicBezTo>
                      <a:cubicBezTo>
                        <a:pt x="74" y="42"/>
                        <a:pt x="79" y="38"/>
                        <a:pt x="86" y="38"/>
                      </a:cubicBezTo>
                      <a:cubicBezTo>
                        <a:pt x="94" y="38"/>
                        <a:pt x="94" y="38"/>
                        <a:pt x="94" y="38"/>
                      </a:cubicBezTo>
                      <a:cubicBezTo>
                        <a:pt x="94" y="10"/>
                        <a:pt x="94" y="10"/>
                        <a:pt x="94" y="10"/>
                      </a:cubicBezTo>
                      <a:cubicBezTo>
                        <a:pt x="94" y="5"/>
                        <a:pt x="89" y="0"/>
                        <a:pt x="84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65" y="12"/>
                        <a:pt x="69" y="16"/>
                        <a:pt x="69" y="21"/>
                      </a:cubicBezTo>
                      <a:cubicBezTo>
                        <a:pt x="69" y="25"/>
                        <a:pt x="65" y="29"/>
                        <a:pt x="60" y="29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5" y="35"/>
                        <a:pt x="69" y="38"/>
                        <a:pt x="69" y="43"/>
                      </a:cubicBezTo>
                      <a:cubicBezTo>
                        <a:pt x="69" y="48"/>
                        <a:pt x="65" y="51"/>
                        <a:pt x="60" y="51"/>
                      </a:cubicBezTo>
                      <a:cubicBezTo>
                        <a:pt x="60" y="75"/>
                        <a:pt x="60" y="75"/>
                        <a:pt x="60" y="75"/>
                      </a:cubicBezTo>
                      <a:lnTo>
                        <a:pt x="74" y="75"/>
                      </a:lnTo>
                      <a:close/>
                      <a:moveTo>
                        <a:pt x="60" y="0"/>
                      </a:move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4" y="12"/>
                        <a:pt x="34" y="12"/>
                        <a:pt x="34" y="12"/>
                      </a:cubicBezTo>
                      <a:cubicBezTo>
                        <a:pt x="38" y="12"/>
                        <a:pt x="42" y="16"/>
                        <a:pt x="42" y="21"/>
                      </a:cubicBezTo>
                      <a:cubicBezTo>
                        <a:pt x="42" y="25"/>
                        <a:pt x="38" y="29"/>
                        <a:pt x="34" y="29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4" y="35"/>
                        <a:pt x="34" y="35"/>
                        <a:pt x="34" y="35"/>
                      </a:cubicBezTo>
                      <a:cubicBezTo>
                        <a:pt x="38" y="35"/>
                        <a:pt x="42" y="38"/>
                        <a:pt x="42" y="43"/>
                      </a:cubicBezTo>
                      <a:cubicBezTo>
                        <a:pt x="42" y="48"/>
                        <a:pt x="38" y="51"/>
                        <a:pt x="34" y="51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34" y="75"/>
                        <a:pt x="34" y="75"/>
                        <a:pt x="34" y="75"/>
                      </a:cubicBezTo>
                      <a:cubicBezTo>
                        <a:pt x="60" y="75"/>
                        <a:pt x="60" y="75"/>
                        <a:pt x="60" y="75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60" y="51"/>
                        <a:pt x="60" y="51"/>
                        <a:pt x="60" y="51"/>
                      </a:cubicBezTo>
                      <a:cubicBezTo>
                        <a:pt x="56" y="51"/>
                        <a:pt x="52" y="48"/>
                        <a:pt x="52" y="43"/>
                      </a:cubicBezTo>
                      <a:cubicBezTo>
                        <a:pt x="52" y="38"/>
                        <a:pt x="56" y="35"/>
                        <a:pt x="60" y="35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0" y="35"/>
                        <a:pt x="60" y="35"/>
                        <a:pt x="60" y="35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60" y="29"/>
                        <a:pt x="60" y="29"/>
                        <a:pt x="60" y="29"/>
                      </a:cubicBezTo>
                      <a:cubicBezTo>
                        <a:pt x="56" y="29"/>
                        <a:pt x="52" y="25"/>
                        <a:pt x="52" y="21"/>
                      </a:cubicBezTo>
                      <a:cubicBezTo>
                        <a:pt x="52" y="16"/>
                        <a:pt x="56" y="12"/>
                        <a:pt x="60" y="12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cubicBezTo>
                        <a:pt x="60" y="12"/>
                        <a:pt x="60" y="12"/>
                        <a:pt x="60" y="12"/>
                      </a:cubicBezTo>
                      <a:lnTo>
                        <a:pt x="60" y="0"/>
                      </a:lnTo>
                      <a:close/>
                      <a:moveTo>
                        <a:pt x="34" y="0"/>
                      </a:move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5" y="0"/>
                        <a:pt x="0" y="5"/>
                        <a:pt x="0" y="10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8" y="38"/>
                        <a:pt x="8" y="38"/>
                        <a:pt x="8" y="38"/>
                      </a:cubicBezTo>
                      <a:cubicBezTo>
                        <a:pt x="16" y="38"/>
                        <a:pt x="20" y="42"/>
                        <a:pt x="20" y="49"/>
                      </a:cubicBezTo>
                      <a:cubicBezTo>
                        <a:pt x="20" y="75"/>
                        <a:pt x="20" y="75"/>
                        <a:pt x="20" y="75"/>
                      </a:cubicBezTo>
                      <a:cubicBezTo>
                        <a:pt x="34" y="75"/>
                        <a:pt x="34" y="75"/>
                        <a:pt x="34" y="75"/>
                      </a:cubicBezTo>
                      <a:cubicBezTo>
                        <a:pt x="34" y="51"/>
                        <a:pt x="34" y="51"/>
                        <a:pt x="34" y="51"/>
                      </a:cubicBezTo>
                      <a:cubicBezTo>
                        <a:pt x="29" y="51"/>
                        <a:pt x="25" y="48"/>
                        <a:pt x="25" y="43"/>
                      </a:cubicBezTo>
                      <a:cubicBezTo>
                        <a:pt x="25" y="38"/>
                        <a:pt x="29" y="35"/>
                        <a:pt x="34" y="35"/>
                      </a:cubicBezTo>
                      <a:cubicBezTo>
                        <a:pt x="34" y="29"/>
                        <a:pt x="34" y="29"/>
                        <a:pt x="34" y="29"/>
                      </a:cubicBezTo>
                      <a:cubicBezTo>
                        <a:pt x="29" y="29"/>
                        <a:pt x="25" y="25"/>
                        <a:pt x="25" y="21"/>
                      </a:cubicBezTo>
                      <a:cubicBezTo>
                        <a:pt x="25" y="16"/>
                        <a:pt x="29" y="12"/>
                        <a:pt x="34" y="12"/>
                      </a:cubicBezTo>
                      <a:lnTo>
                        <a:pt x="3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4" name="ïṧļíḋè"/>
                <p:cNvSpPr/>
                <p:nvPr/>
              </p:nvSpPr>
              <p:spPr bwMode="auto">
                <a:xfrm>
                  <a:off x="11539538" y="2524126"/>
                  <a:ext cx="274638" cy="146050"/>
                </a:xfrm>
                <a:custGeom>
                  <a:avLst/>
                  <a:gdLst>
                    <a:gd name="T0" fmla="*/ 119 w 128"/>
                    <a:gd name="T1" fmla="*/ 0 h 68"/>
                    <a:gd name="T2" fmla="*/ 111 w 128"/>
                    <a:gd name="T3" fmla="*/ 0 h 68"/>
                    <a:gd name="T4" fmla="*/ 103 w 128"/>
                    <a:gd name="T5" fmla="*/ 0 h 68"/>
                    <a:gd name="T6" fmla="*/ 95 w 128"/>
                    <a:gd name="T7" fmla="*/ 8 h 68"/>
                    <a:gd name="T8" fmla="*/ 95 w 128"/>
                    <a:gd name="T9" fmla="*/ 37 h 68"/>
                    <a:gd name="T10" fmla="*/ 33 w 128"/>
                    <a:gd name="T11" fmla="*/ 37 h 68"/>
                    <a:gd name="T12" fmla="*/ 33 w 128"/>
                    <a:gd name="T13" fmla="*/ 8 h 68"/>
                    <a:gd name="T14" fmla="*/ 25 w 128"/>
                    <a:gd name="T15" fmla="*/ 0 h 68"/>
                    <a:gd name="T16" fmla="*/ 17 w 128"/>
                    <a:gd name="T17" fmla="*/ 0 h 68"/>
                    <a:gd name="T18" fmla="*/ 9 w 128"/>
                    <a:gd name="T19" fmla="*/ 0 h 68"/>
                    <a:gd name="T20" fmla="*/ 0 w 128"/>
                    <a:gd name="T21" fmla="*/ 8 h 68"/>
                    <a:gd name="T22" fmla="*/ 0 w 128"/>
                    <a:gd name="T23" fmla="*/ 51 h 68"/>
                    <a:gd name="T24" fmla="*/ 13 w 128"/>
                    <a:gd name="T25" fmla="*/ 63 h 68"/>
                    <a:gd name="T26" fmla="*/ 13 w 128"/>
                    <a:gd name="T27" fmla="*/ 64 h 68"/>
                    <a:gd name="T28" fmla="*/ 14 w 128"/>
                    <a:gd name="T29" fmla="*/ 66 h 68"/>
                    <a:gd name="T30" fmla="*/ 18 w 128"/>
                    <a:gd name="T31" fmla="*/ 68 h 68"/>
                    <a:gd name="T32" fmla="*/ 20 w 128"/>
                    <a:gd name="T33" fmla="*/ 68 h 68"/>
                    <a:gd name="T34" fmla="*/ 24 w 128"/>
                    <a:gd name="T35" fmla="*/ 66 h 68"/>
                    <a:gd name="T36" fmla="*/ 25 w 128"/>
                    <a:gd name="T37" fmla="*/ 64 h 68"/>
                    <a:gd name="T38" fmla="*/ 25 w 128"/>
                    <a:gd name="T39" fmla="*/ 63 h 68"/>
                    <a:gd name="T40" fmla="*/ 103 w 128"/>
                    <a:gd name="T41" fmla="*/ 63 h 68"/>
                    <a:gd name="T42" fmla="*/ 103 w 128"/>
                    <a:gd name="T43" fmla="*/ 64 h 68"/>
                    <a:gd name="T44" fmla="*/ 104 w 128"/>
                    <a:gd name="T45" fmla="*/ 66 h 68"/>
                    <a:gd name="T46" fmla="*/ 108 w 128"/>
                    <a:gd name="T47" fmla="*/ 68 h 68"/>
                    <a:gd name="T48" fmla="*/ 110 w 128"/>
                    <a:gd name="T49" fmla="*/ 68 h 68"/>
                    <a:gd name="T50" fmla="*/ 114 w 128"/>
                    <a:gd name="T51" fmla="*/ 66 h 68"/>
                    <a:gd name="T52" fmla="*/ 115 w 128"/>
                    <a:gd name="T53" fmla="*/ 64 h 68"/>
                    <a:gd name="T54" fmla="*/ 115 w 128"/>
                    <a:gd name="T55" fmla="*/ 63 h 68"/>
                    <a:gd name="T56" fmla="*/ 119 w 128"/>
                    <a:gd name="T57" fmla="*/ 63 h 68"/>
                    <a:gd name="T58" fmla="*/ 128 w 128"/>
                    <a:gd name="T59" fmla="*/ 51 h 68"/>
                    <a:gd name="T60" fmla="*/ 128 w 128"/>
                    <a:gd name="T61" fmla="*/ 8 h 68"/>
                    <a:gd name="T62" fmla="*/ 119 w 128"/>
                    <a:gd name="T63" fmla="*/ 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128" h="68">
                      <a:moveTo>
                        <a:pt x="119" y="0"/>
                      </a:move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98" y="0"/>
                        <a:pt x="95" y="3"/>
                        <a:pt x="95" y="8"/>
                      </a:cubicBezTo>
                      <a:cubicBezTo>
                        <a:pt x="95" y="37"/>
                        <a:pt x="95" y="37"/>
                        <a:pt x="95" y="37"/>
                      </a:cubicBezTo>
                      <a:cubicBezTo>
                        <a:pt x="33" y="37"/>
                        <a:pt x="33" y="37"/>
                        <a:pt x="33" y="37"/>
                      </a:cubicBezTo>
                      <a:cubicBezTo>
                        <a:pt x="33" y="8"/>
                        <a:pt x="33" y="8"/>
                        <a:pt x="33" y="8"/>
                      </a:cubicBezTo>
                      <a:cubicBezTo>
                        <a:pt x="33" y="3"/>
                        <a:pt x="31" y="0"/>
                        <a:pt x="25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0"/>
                        <a:pt x="0" y="3"/>
                        <a:pt x="0" y="8"/>
                      </a:cubicBezTo>
                      <a:cubicBezTo>
                        <a:pt x="0" y="51"/>
                        <a:pt x="0" y="51"/>
                        <a:pt x="0" y="51"/>
                      </a:cubicBezTo>
                      <a:cubicBezTo>
                        <a:pt x="0" y="56"/>
                        <a:pt x="7" y="63"/>
                        <a:pt x="13" y="63"/>
                      </a:cubicBezTo>
                      <a:cubicBezTo>
                        <a:pt x="13" y="63"/>
                        <a:pt x="13" y="64"/>
                        <a:pt x="13" y="64"/>
                      </a:cubicBezTo>
                      <a:cubicBezTo>
                        <a:pt x="13" y="65"/>
                        <a:pt x="13" y="66"/>
                        <a:pt x="14" y="66"/>
                      </a:cubicBezTo>
                      <a:cubicBezTo>
                        <a:pt x="15" y="67"/>
                        <a:pt x="16" y="68"/>
                        <a:pt x="18" y="68"/>
                      </a:cubicBezTo>
                      <a:cubicBezTo>
                        <a:pt x="20" y="68"/>
                        <a:pt x="20" y="68"/>
                        <a:pt x="20" y="68"/>
                      </a:cubicBezTo>
                      <a:cubicBezTo>
                        <a:pt x="22" y="68"/>
                        <a:pt x="23" y="67"/>
                        <a:pt x="24" y="66"/>
                      </a:cubicBezTo>
                      <a:cubicBezTo>
                        <a:pt x="25" y="66"/>
                        <a:pt x="25" y="65"/>
                        <a:pt x="25" y="64"/>
                      </a:cubicBezTo>
                      <a:cubicBezTo>
                        <a:pt x="25" y="64"/>
                        <a:pt x="25" y="63"/>
                        <a:pt x="25" y="63"/>
                      </a:cubicBezTo>
                      <a:cubicBezTo>
                        <a:pt x="103" y="63"/>
                        <a:pt x="103" y="63"/>
                        <a:pt x="103" y="63"/>
                      </a:cubicBezTo>
                      <a:cubicBezTo>
                        <a:pt x="103" y="63"/>
                        <a:pt x="103" y="64"/>
                        <a:pt x="103" y="64"/>
                      </a:cubicBezTo>
                      <a:cubicBezTo>
                        <a:pt x="103" y="65"/>
                        <a:pt x="103" y="66"/>
                        <a:pt x="104" y="66"/>
                      </a:cubicBezTo>
                      <a:cubicBezTo>
                        <a:pt x="105" y="67"/>
                        <a:pt x="106" y="68"/>
                        <a:pt x="108" y="68"/>
                      </a:cubicBezTo>
                      <a:cubicBezTo>
                        <a:pt x="110" y="68"/>
                        <a:pt x="110" y="68"/>
                        <a:pt x="110" y="68"/>
                      </a:cubicBezTo>
                      <a:cubicBezTo>
                        <a:pt x="112" y="68"/>
                        <a:pt x="113" y="67"/>
                        <a:pt x="114" y="66"/>
                      </a:cubicBezTo>
                      <a:cubicBezTo>
                        <a:pt x="115" y="66"/>
                        <a:pt x="115" y="65"/>
                        <a:pt x="115" y="64"/>
                      </a:cubicBezTo>
                      <a:cubicBezTo>
                        <a:pt x="115" y="64"/>
                        <a:pt x="115" y="63"/>
                        <a:pt x="115" y="63"/>
                      </a:cubicBezTo>
                      <a:cubicBezTo>
                        <a:pt x="119" y="63"/>
                        <a:pt x="119" y="63"/>
                        <a:pt x="119" y="63"/>
                      </a:cubicBezTo>
                      <a:cubicBezTo>
                        <a:pt x="125" y="63"/>
                        <a:pt x="128" y="56"/>
                        <a:pt x="128" y="51"/>
                      </a:cubicBezTo>
                      <a:cubicBezTo>
                        <a:pt x="128" y="8"/>
                        <a:pt x="128" y="8"/>
                        <a:pt x="128" y="8"/>
                      </a:cubicBezTo>
                      <a:cubicBezTo>
                        <a:pt x="128" y="3"/>
                        <a:pt x="125" y="0"/>
                        <a:pt x="11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5" name="iṧḻide"/>
                <p:cNvSpPr/>
                <p:nvPr/>
              </p:nvSpPr>
              <p:spPr bwMode="auto">
                <a:xfrm>
                  <a:off x="11636376" y="2470151"/>
                  <a:ext cx="23813" cy="22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6" name="îŝļïḑê"/>
                <p:cNvSpPr/>
                <p:nvPr/>
              </p:nvSpPr>
              <p:spPr bwMode="auto">
                <a:xfrm>
                  <a:off x="11693526" y="2470151"/>
                  <a:ext cx="22225" cy="22225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7" name="íśľiḑe"/>
                <p:cNvSpPr/>
                <p:nvPr/>
              </p:nvSpPr>
              <p:spPr bwMode="auto">
                <a:xfrm>
                  <a:off x="11636376" y="2517776"/>
                  <a:ext cx="23813" cy="206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8" name="íṧlíḓe"/>
                <p:cNvSpPr/>
                <p:nvPr/>
              </p:nvSpPr>
              <p:spPr bwMode="auto">
                <a:xfrm>
                  <a:off x="11693526" y="2517776"/>
                  <a:ext cx="22225" cy="206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69" name="išľîdê"/>
                <p:cNvSpPr/>
                <p:nvPr/>
              </p:nvSpPr>
              <p:spPr bwMode="auto">
                <a:xfrm>
                  <a:off x="9647238" y="296863"/>
                  <a:ext cx="319088" cy="319088"/>
                </a:xfrm>
                <a:custGeom>
                  <a:avLst/>
                  <a:gdLst>
                    <a:gd name="T0" fmla="*/ 74 w 148"/>
                    <a:gd name="T1" fmla="*/ 148 h 148"/>
                    <a:gd name="T2" fmla="*/ 148 w 148"/>
                    <a:gd name="T3" fmla="*/ 74 h 148"/>
                    <a:gd name="T4" fmla="*/ 74 w 148"/>
                    <a:gd name="T5" fmla="*/ 0 h 148"/>
                    <a:gd name="T6" fmla="*/ 74 w 148"/>
                    <a:gd name="T7" fmla="*/ 53 h 148"/>
                    <a:gd name="T8" fmla="*/ 95 w 148"/>
                    <a:gd name="T9" fmla="*/ 74 h 148"/>
                    <a:gd name="T10" fmla="*/ 74 w 148"/>
                    <a:gd name="T11" fmla="*/ 95 h 148"/>
                    <a:gd name="T12" fmla="*/ 74 w 148"/>
                    <a:gd name="T13" fmla="*/ 148 h 148"/>
                    <a:gd name="T14" fmla="*/ 74 w 148"/>
                    <a:gd name="T15" fmla="*/ 0 h 148"/>
                    <a:gd name="T16" fmla="*/ 0 w 148"/>
                    <a:gd name="T17" fmla="*/ 74 h 148"/>
                    <a:gd name="T18" fmla="*/ 74 w 148"/>
                    <a:gd name="T19" fmla="*/ 148 h 148"/>
                    <a:gd name="T20" fmla="*/ 74 w 148"/>
                    <a:gd name="T21" fmla="*/ 148 h 148"/>
                    <a:gd name="T22" fmla="*/ 74 w 148"/>
                    <a:gd name="T23" fmla="*/ 95 h 148"/>
                    <a:gd name="T24" fmla="*/ 74 w 148"/>
                    <a:gd name="T25" fmla="*/ 95 h 148"/>
                    <a:gd name="T26" fmla="*/ 74 w 148"/>
                    <a:gd name="T27" fmla="*/ 95 h 148"/>
                    <a:gd name="T28" fmla="*/ 53 w 148"/>
                    <a:gd name="T29" fmla="*/ 74 h 148"/>
                    <a:gd name="T30" fmla="*/ 74 w 148"/>
                    <a:gd name="T31" fmla="*/ 53 h 148"/>
                    <a:gd name="T32" fmla="*/ 74 w 148"/>
                    <a:gd name="T33" fmla="*/ 53 h 148"/>
                    <a:gd name="T34" fmla="*/ 74 w 148"/>
                    <a:gd name="T35" fmla="*/ 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8" h="148">
                      <a:moveTo>
                        <a:pt x="74" y="148"/>
                      </a:moveTo>
                      <a:cubicBezTo>
                        <a:pt x="115" y="148"/>
                        <a:pt x="148" y="115"/>
                        <a:pt x="148" y="74"/>
                      </a:cubicBezTo>
                      <a:cubicBezTo>
                        <a:pt x="148" y="33"/>
                        <a:pt x="115" y="0"/>
                        <a:pt x="74" y="0"/>
                      </a:cubicBezTo>
                      <a:cubicBezTo>
                        <a:pt x="74" y="53"/>
                        <a:pt x="74" y="53"/>
                        <a:pt x="74" y="53"/>
                      </a:cubicBezTo>
                      <a:cubicBezTo>
                        <a:pt x="86" y="53"/>
                        <a:pt x="95" y="62"/>
                        <a:pt x="95" y="74"/>
                      </a:cubicBezTo>
                      <a:cubicBezTo>
                        <a:pt x="95" y="86"/>
                        <a:pt x="86" y="95"/>
                        <a:pt x="74" y="95"/>
                      </a:cubicBezTo>
                      <a:lnTo>
                        <a:pt x="74" y="148"/>
                      </a:lnTo>
                      <a:close/>
                      <a:moveTo>
                        <a:pt x="74" y="0"/>
                      </a:moveTo>
                      <a:cubicBezTo>
                        <a:pt x="33" y="0"/>
                        <a:pt x="0" y="33"/>
                        <a:pt x="0" y="74"/>
                      </a:cubicBezTo>
                      <a:cubicBezTo>
                        <a:pt x="0" y="115"/>
                        <a:pt x="33" y="148"/>
                        <a:pt x="74" y="148"/>
                      </a:cubicBezTo>
                      <a:cubicBezTo>
                        <a:pt x="74" y="148"/>
                        <a:pt x="74" y="148"/>
                        <a:pt x="74" y="148"/>
                      </a:cubicBezTo>
                      <a:cubicBezTo>
                        <a:pt x="74" y="95"/>
                        <a:pt x="74" y="95"/>
                        <a:pt x="74" y="95"/>
                      </a:cubicBezTo>
                      <a:cubicBezTo>
                        <a:pt x="74" y="95"/>
                        <a:pt x="74" y="95"/>
                        <a:pt x="74" y="95"/>
                      </a:cubicBezTo>
                      <a:cubicBezTo>
                        <a:pt x="74" y="95"/>
                        <a:pt x="74" y="95"/>
                        <a:pt x="74" y="95"/>
                      </a:cubicBezTo>
                      <a:cubicBezTo>
                        <a:pt x="62" y="95"/>
                        <a:pt x="53" y="86"/>
                        <a:pt x="53" y="74"/>
                      </a:cubicBezTo>
                      <a:cubicBezTo>
                        <a:pt x="53" y="62"/>
                        <a:pt x="62" y="53"/>
                        <a:pt x="74" y="53"/>
                      </a:cubicBezTo>
                      <a:cubicBezTo>
                        <a:pt x="74" y="53"/>
                        <a:pt x="74" y="53"/>
                        <a:pt x="74" y="53"/>
                      </a:cubicBezTo>
                      <a:cubicBezTo>
                        <a:pt x="74" y="0"/>
                        <a:pt x="74" y="0"/>
                        <a:pt x="7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0" name="ïSḻîḍé"/>
                <p:cNvSpPr/>
                <p:nvPr/>
              </p:nvSpPr>
              <p:spPr bwMode="auto">
                <a:xfrm>
                  <a:off x="9769476" y="420688"/>
                  <a:ext cx="73025" cy="73025"/>
                </a:xfrm>
                <a:custGeom>
                  <a:avLst/>
                  <a:gdLst>
                    <a:gd name="T0" fmla="*/ 17 w 34"/>
                    <a:gd name="T1" fmla="*/ 34 h 34"/>
                    <a:gd name="T2" fmla="*/ 34 w 34"/>
                    <a:gd name="T3" fmla="*/ 17 h 34"/>
                    <a:gd name="T4" fmla="*/ 17 w 34"/>
                    <a:gd name="T5" fmla="*/ 0 h 34"/>
                    <a:gd name="T6" fmla="*/ 17 w 34"/>
                    <a:gd name="T7" fmla="*/ 5 h 34"/>
                    <a:gd name="T8" fmla="*/ 29 w 34"/>
                    <a:gd name="T9" fmla="*/ 17 h 34"/>
                    <a:gd name="T10" fmla="*/ 17 w 34"/>
                    <a:gd name="T11" fmla="*/ 29 h 34"/>
                    <a:gd name="T12" fmla="*/ 17 w 34"/>
                    <a:gd name="T13" fmla="*/ 34 h 34"/>
                    <a:gd name="T14" fmla="*/ 17 w 34"/>
                    <a:gd name="T15" fmla="*/ 0 h 34"/>
                    <a:gd name="T16" fmla="*/ 0 w 34"/>
                    <a:gd name="T17" fmla="*/ 17 h 34"/>
                    <a:gd name="T18" fmla="*/ 17 w 34"/>
                    <a:gd name="T19" fmla="*/ 34 h 34"/>
                    <a:gd name="T20" fmla="*/ 17 w 34"/>
                    <a:gd name="T21" fmla="*/ 34 h 34"/>
                    <a:gd name="T22" fmla="*/ 17 w 34"/>
                    <a:gd name="T23" fmla="*/ 29 h 34"/>
                    <a:gd name="T24" fmla="*/ 17 w 34"/>
                    <a:gd name="T25" fmla="*/ 29 h 34"/>
                    <a:gd name="T26" fmla="*/ 17 w 34"/>
                    <a:gd name="T27" fmla="*/ 29 h 34"/>
                    <a:gd name="T28" fmla="*/ 5 w 34"/>
                    <a:gd name="T29" fmla="*/ 17 h 34"/>
                    <a:gd name="T30" fmla="*/ 17 w 34"/>
                    <a:gd name="T31" fmla="*/ 5 h 34"/>
                    <a:gd name="T32" fmla="*/ 17 w 34"/>
                    <a:gd name="T33" fmla="*/ 5 h 34"/>
                    <a:gd name="T34" fmla="*/ 17 w 34"/>
                    <a:gd name="T35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4" h="34">
                      <a:moveTo>
                        <a:pt x="17" y="34"/>
                      </a:moveTo>
                      <a:cubicBezTo>
                        <a:pt x="27" y="34"/>
                        <a:pt x="34" y="27"/>
                        <a:pt x="34" y="17"/>
                      </a:cubicBezTo>
                      <a:cubicBezTo>
                        <a:pt x="34" y="8"/>
                        <a:pt x="27" y="0"/>
                        <a:pt x="17" y="0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24" y="5"/>
                        <a:pt x="29" y="10"/>
                        <a:pt x="29" y="17"/>
                      </a:cubicBezTo>
                      <a:cubicBezTo>
                        <a:pt x="29" y="24"/>
                        <a:pt x="24" y="29"/>
                        <a:pt x="17" y="29"/>
                      </a:cubicBezTo>
                      <a:lnTo>
                        <a:pt x="17" y="34"/>
                      </a:lnTo>
                      <a:close/>
                      <a:moveTo>
                        <a:pt x="17" y="0"/>
                      </a:moveTo>
                      <a:cubicBezTo>
                        <a:pt x="8" y="0"/>
                        <a:pt x="0" y="8"/>
                        <a:pt x="0" y="17"/>
                      </a:cubicBezTo>
                      <a:cubicBezTo>
                        <a:pt x="0" y="27"/>
                        <a:pt x="8" y="34"/>
                        <a:pt x="17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7" y="29"/>
                        <a:pt x="17" y="29"/>
                        <a:pt x="17" y="29"/>
                      </a:cubicBezTo>
                      <a:cubicBezTo>
                        <a:pt x="10" y="29"/>
                        <a:pt x="5" y="24"/>
                        <a:pt x="5" y="17"/>
                      </a:cubicBezTo>
                      <a:cubicBezTo>
                        <a:pt x="5" y="10"/>
                        <a:pt x="10" y="5"/>
                        <a:pt x="17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0"/>
                        <a:pt x="17" y="0"/>
                        <a:pt x="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1" name="ïṡḷíḑè"/>
                <p:cNvSpPr/>
                <p:nvPr/>
              </p:nvSpPr>
              <p:spPr bwMode="auto">
                <a:xfrm>
                  <a:off x="8302626" y="76201"/>
                  <a:ext cx="277813" cy="238125"/>
                </a:xfrm>
                <a:custGeom>
                  <a:avLst/>
                  <a:gdLst>
                    <a:gd name="T0" fmla="*/ 17 w 175"/>
                    <a:gd name="T1" fmla="*/ 150 h 150"/>
                    <a:gd name="T2" fmla="*/ 48 w 175"/>
                    <a:gd name="T3" fmla="*/ 118 h 150"/>
                    <a:gd name="T4" fmla="*/ 175 w 175"/>
                    <a:gd name="T5" fmla="*/ 118 h 150"/>
                    <a:gd name="T6" fmla="*/ 175 w 175"/>
                    <a:gd name="T7" fmla="*/ 82 h 150"/>
                    <a:gd name="T8" fmla="*/ 61 w 175"/>
                    <a:gd name="T9" fmla="*/ 82 h 150"/>
                    <a:gd name="T10" fmla="*/ 54 w 175"/>
                    <a:gd name="T11" fmla="*/ 82 h 150"/>
                    <a:gd name="T12" fmla="*/ 54 w 175"/>
                    <a:gd name="T13" fmla="*/ 76 h 150"/>
                    <a:gd name="T14" fmla="*/ 54 w 175"/>
                    <a:gd name="T15" fmla="*/ 0 h 150"/>
                    <a:gd name="T16" fmla="*/ 0 w 175"/>
                    <a:gd name="T17" fmla="*/ 0 h 150"/>
                    <a:gd name="T18" fmla="*/ 0 w 175"/>
                    <a:gd name="T19" fmla="*/ 118 h 150"/>
                    <a:gd name="T20" fmla="*/ 17 w 175"/>
                    <a:gd name="T21" fmla="*/ 118 h 150"/>
                    <a:gd name="T22" fmla="*/ 17 w 175"/>
                    <a:gd name="T23" fmla="*/ 15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75" h="150">
                      <a:moveTo>
                        <a:pt x="17" y="150"/>
                      </a:moveTo>
                      <a:lnTo>
                        <a:pt x="48" y="118"/>
                      </a:lnTo>
                      <a:lnTo>
                        <a:pt x="175" y="118"/>
                      </a:lnTo>
                      <a:lnTo>
                        <a:pt x="175" y="82"/>
                      </a:lnTo>
                      <a:lnTo>
                        <a:pt x="61" y="82"/>
                      </a:lnTo>
                      <a:lnTo>
                        <a:pt x="54" y="82"/>
                      </a:lnTo>
                      <a:lnTo>
                        <a:pt x="54" y="76"/>
                      </a:lnTo>
                      <a:lnTo>
                        <a:pt x="54" y="0"/>
                      </a:lnTo>
                      <a:lnTo>
                        <a:pt x="0" y="0"/>
                      </a:lnTo>
                      <a:lnTo>
                        <a:pt x="0" y="118"/>
                      </a:lnTo>
                      <a:lnTo>
                        <a:pt x="17" y="118"/>
                      </a:lnTo>
                      <a:lnTo>
                        <a:pt x="17" y="1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2" name="iṥ1íďé"/>
                <p:cNvSpPr/>
                <p:nvPr/>
              </p:nvSpPr>
              <p:spPr bwMode="auto">
                <a:xfrm>
                  <a:off x="8399463" y="1588"/>
                  <a:ext cx="288925" cy="250825"/>
                </a:xfrm>
                <a:custGeom>
                  <a:avLst/>
                  <a:gdLst>
                    <a:gd name="T0" fmla="*/ 182 w 182"/>
                    <a:gd name="T1" fmla="*/ 0 h 158"/>
                    <a:gd name="T2" fmla="*/ 0 w 182"/>
                    <a:gd name="T3" fmla="*/ 0 h 158"/>
                    <a:gd name="T4" fmla="*/ 0 w 182"/>
                    <a:gd name="T5" fmla="*/ 47 h 158"/>
                    <a:gd name="T6" fmla="*/ 0 w 182"/>
                    <a:gd name="T7" fmla="*/ 123 h 158"/>
                    <a:gd name="T8" fmla="*/ 114 w 182"/>
                    <a:gd name="T9" fmla="*/ 123 h 158"/>
                    <a:gd name="T10" fmla="*/ 130 w 182"/>
                    <a:gd name="T11" fmla="*/ 123 h 158"/>
                    <a:gd name="T12" fmla="*/ 163 w 182"/>
                    <a:gd name="T13" fmla="*/ 158 h 158"/>
                    <a:gd name="T14" fmla="*/ 163 w 182"/>
                    <a:gd name="T15" fmla="*/ 123 h 158"/>
                    <a:gd name="T16" fmla="*/ 182 w 182"/>
                    <a:gd name="T17" fmla="*/ 123 h 158"/>
                    <a:gd name="T18" fmla="*/ 182 w 182"/>
                    <a:gd name="T19" fmla="*/ 0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182" h="158">
                      <a:moveTo>
                        <a:pt x="182" y="0"/>
                      </a:moveTo>
                      <a:lnTo>
                        <a:pt x="0" y="0"/>
                      </a:lnTo>
                      <a:lnTo>
                        <a:pt x="0" y="47"/>
                      </a:lnTo>
                      <a:lnTo>
                        <a:pt x="0" y="123"/>
                      </a:lnTo>
                      <a:lnTo>
                        <a:pt x="114" y="123"/>
                      </a:lnTo>
                      <a:lnTo>
                        <a:pt x="130" y="123"/>
                      </a:lnTo>
                      <a:lnTo>
                        <a:pt x="163" y="158"/>
                      </a:lnTo>
                      <a:lnTo>
                        <a:pt x="163" y="123"/>
                      </a:lnTo>
                      <a:lnTo>
                        <a:pt x="182" y="123"/>
                      </a:lnTo>
                      <a:lnTo>
                        <a:pt x="1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3" name="iṧlíďè"/>
                <p:cNvSpPr/>
                <p:nvPr/>
              </p:nvSpPr>
              <p:spPr bwMode="auto">
                <a:xfrm>
                  <a:off x="7842251" y="458788"/>
                  <a:ext cx="407988" cy="304800"/>
                </a:xfrm>
                <a:custGeom>
                  <a:avLst/>
                  <a:gdLst>
                    <a:gd name="T0" fmla="*/ 94 w 189"/>
                    <a:gd name="T1" fmla="*/ 0 h 141"/>
                    <a:gd name="T2" fmla="*/ 0 w 189"/>
                    <a:gd name="T3" fmla="*/ 94 h 141"/>
                    <a:gd name="T4" fmla="*/ 11 w 189"/>
                    <a:gd name="T5" fmla="*/ 140 h 141"/>
                    <a:gd name="T6" fmla="*/ 11 w 189"/>
                    <a:gd name="T7" fmla="*/ 114 h 141"/>
                    <a:gd name="T8" fmla="*/ 16 w 189"/>
                    <a:gd name="T9" fmla="*/ 102 h 141"/>
                    <a:gd name="T10" fmla="*/ 16 w 189"/>
                    <a:gd name="T11" fmla="*/ 94 h 141"/>
                    <a:gd name="T12" fmla="*/ 94 w 189"/>
                    <a:gd name="T13" fmla="*/ 15 h 141"/>
                    <a:gd name="T14" fmla="*/ 173 w 189"/>
                    <a:gd name="T15" fmla="*/ 94 h 141"/>
                    <a:gd name="T16" fmla="*/ 173 w 189"/>
                    <a:gd name="T17" fmla="*/ 103 h 141"/>
                    <a:gd name="T18" fmla="*/ 177 w 189"/>
                    <a:gd name="T19" fmla="*/ 114 h 141"/>
                    <a:gd name="T20" fmla="*/ 177 w 189"/>
                    <a:gd name="T21" fmla="*/ 141 h 141"/>
                    <a:gd name="T22" fmla="*/ 189 w 189"/>
                    <a:gd name="T23" fmla="*/ 94 h 141"/>
                    <a:gd name="T24" fmla="*/ 94 w 189"/>
                    <a:gd name="T25" fmla="*/ 0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89" h="141">
                      <a:moveTo>
                        <a:pt x="94" y="0"/>
                      </a:moveTo>
                      <a:cubicBezTo>
                        <a:pt x="42" y="0"/>
                        <a:pt x="0" y="42"/>
                        <a:pt x="0" y="94"/>
                      </a:cubicBezTo>
                      <a:cubicBezTo>
                        <a:pt x="0" y="110"/>
                        <a:pt x="4" y="126"/>
                        <a:pt x="11" y="140"/>
                      </a:cubicBezTo>
                      <a:cubicBezTo>
                        <a:pt x="11" y="114"/>
                        <a:pt x="11" y="114"/>
                        <a:pt x="11" y="114"/>
                      </a:cubicBezTo>
                      <a:cubicBezTo>
                        <a:pt x="11" y="110"/>
                        <a:pt x="13" y="106"/>
                        <a:pt x="16" y="102"/>
                      </a:cubicBezTo>
                      <a:cubicBezTo>
                        <a:pt x="16" y="99"/>
                        <a:pt x="16" y="97"/>
                        <a:pt x="16" y="94"/>
                      </a:cubicBezTo>
                      <a:cubicBezTo>
                        <a:pt x="16" y="51"/>
                        <a:pt x="51" y="15"/>
                        <a:pt x="94" y="15"/>
                      </a:cubicBezTo>
                      <a:cubicBezTo>
                        <a:pt x="138" y="15"/>
                        <a:pt x="173" y="51"/>
                        <a:pt x="173" y="94"/>
                      </a:cubicBezTo>
                      <a:cubicBezTo>
                        <a:pt x="173" y="97"/>
                        <a:pt x="173" y="100"/>
                        <a:pt x="173" y="103"/>
                      </a:cubicBezTo>
                      <a:cubicBezTo>
                        <a:pt x="175" y="106"/>
                        <a:pt x="177" y="110"/>
                        <a:pt x="177" y="114"/>
                      </a:cubicBezTo>
                      <a:cubicBezTo>
                        <a:pt x="177" y="141"/>
                        <a:pt x="177" y="141"/>
                        <a:pt x="177" y="141"/>
                      </a:cubicBezTo>
                      <a:cubicBezTo>
                        <a:pt x="184" y="127"/>
                        <a:pt x="189" y="111"/>
                        <a:pt x="189" y="94"/>
                      </a:cubicBezTo>
                      <a:cubicBezTo>
                        <a:pt x="189" y="42"/>
                        <a:pt x="146" y="0"/>
                        <a:pt x="94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4" name="iṧ1îďe"/>
                <p:cNvSpPr/>
                <p:nvPr/>
              </p:nvSpPr>
              <p:spPr bwMode="auto">
                <a:xfrm>
                  <a:off x="7878763" y="663576"/>
                  <a:ext cx="88900" cy="161925"/>
                </a:xfrm>
                <a:custGeom>
                  <a:avLst/>
                  <a:gdLst>
                    <a:gd name="T0" fmla="*/ 0 w 41"/>
                    <a:gd name="T1" fmla="*/ 15 h 75"/>
                    <a:gd name="T2" fmla="*/ 0 w 41"/>
                    <a:gd name="T3" fmla="*/ 19 h 75"/>
                    <a:gd name="T4" fmla="*/ 0 w 41"/>
                    <a:gd name="T5" fmla="*/ 44 h 75"/>
                    <a:gd name="T6" fmla="*/ 0 w 41"/>
                    <a:gd name="T7" fmla="*/ 55 h 75"/>
                    <a:gd name="T8" fmla="*/ 29 w 41"/>
                    <a:gd name="T9" fmla="*/ 75 h 75"/>
                    <a:gd name="T10" fmla="*/ 41 w 41"/>
                    <a:gd name="T11" fmla="*/ 75 h 75"/>
                    <a:gd name="T12" fmla="*/ 41 w 41"/>
                    <a:gd name="T13" fmla="*/ 0 h 75"/>
                    <a:gd name="T14" fmla="*/ 29 w 41"/>
                    <a:gd name="T15" fmla="*/ 0 h 75"/>
                    <a:gd name="T16" fmla="*/ 0 w 41"/>
                    <a:gd name="T17" fmla="*/ 1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75">
                      <a:moveTo>
                        <a:pt x="0" y="15"/>
                      </a:move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0" y="44"/>
                        <a:pt x="0" y="44"/>
                        <a:pt x="0" y="44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66"/>
                        <a:pt x="13" y="75"/>
                        <a:pt x="29" y="75"/>
                      </a:cubicBezTo>
                      <a:cubicBezTo>
                        <a:pt x="41" y="75"/>
                        <a:pt x="41" y="75"/>
                        <a:pt x="41" y="75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29" y="0"/>
                        <a:pt x="29" y="0"/>
                        <a:pt x="29" y="0"/>
                      </a:cubicBezTo>
                      <a:cubicBezTo>
                        <a:pt x="15" y="0"/>
                        <a:pt x="3" y="6"/>
                        <a:pt x="0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5" name="î$ļîdé"/>
                <p:cNvSpPr/>
                <p:nvPr/>
              </p:nvSpPr>
              <p:spPr bwMode="auto">
                <a:xfrm>
                  <a:off x="8123238" y="663576"/>
                  <a:ext cx="88900" cy="161925"/>
                </a:xfrm>
                <a:custGeom>
                  <a:avLst/>
                  <a:gdLst>
                    <a:gd name="T0" fmla="*/ 41 w 41"/>
                    <a:gd name="T1" fmla="*/ 55 h 75"/>
                    <a:gd name="T2" fmla="*/ 41 w 41"/>
                    <a:gd name="T3" fmla="*/ 43 h 75"/>
                    <a:gd name="T4" fmla="*/ 41 w 41"/>
                    <a:gd name="T5" fmla="*/ 19 h 75"/>
                    <a:gd name="T6" fmla="*/ 41 w 41"/>
                    <a:gd name="T7" fmla="*/ 17 h 75"/>
                    <a:gd name="T8" fmla="*/ 12 w 41"/>
                    <a:gd name="T9" fmla="*/ 0 h 75"/>
                    <a:gd name="T10" fmla="*/ 0 w 41"/>
                    <a:gd name="T11" fmla="*/ 0 h 75"/>
                    <a:gd name="T12" fmla="*/ 0 w 41"/>
                    <a:gd name="T13" fmla="*/ 75 h 75"/>
                    <a:gd name="T14" fmla="*/ 12 w 41"/>
                    <a:gd name="T15" fmla="*/ 75 h 75"/>
                    <a:gd name="T16" fmla="*/ 41 w 41"/>
                    <a:gd name="T17" fmla="*/ 55 h 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1" h="75">
                      <a:moveTo>
                        <a:pt x="41" y="55"/>
                      </a:moveTo>
                      <a:cubicBezTo>
                        <a:pt x="41" y="43"/>
                        <a:pt x="41" y="43"/>
                        <a:pt x="41" y="43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1" y="19"/>
                        <a:pt x="41" y="18"/>
                        <a:pt x="41" y="17"/>
                      </a:cubicBezTo>
                      <a:cubicBezTo>
                        <a:pt x="39" y="7"/>
                        <a:pt x="27" y="0"/>
                        <a:pt x="1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12" y="75"/>
                        <a:pt x="12" y="75"/>
                        <a:pt x="12" y="75"/>
                      </a:cubicBezTo>
                      <a:cubicBezTo>
                        <a:pt x="28" y="75"/>
                        <a:pt x="41" y="66"/>
                        <a:pt x="41" y="5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6" name="iŝḻïḍè"/>
                <p:cNvSpPr/>
                <p:nvPr/>
              </p:nvSpPr>
              <p:spPr bwMode="auto">
                <a:xfrm>
                  <a:off x="8829676" y="404813"/>
                  <a:ext cx="377825" cy="377825"/>
                </a:xfrm>
                <a:custGeom>
                  <a:avLst/>
                  <a:gdLst>
                    <a:gd name="T0" fmla="*/ 173 w 175"/>
                    <a:gd name="T1" fmla="*/ 68 h 175"/>
                    <a:gd name="T2" fmla="*/ 138 w 175"/>
                    <a:gd name="T3" fmla="*/ 83 h 175"/>
                    <a:gd name="T4" fmla="*/ 124 w 175"/>
                    <a:gd name="T5" fmla="*/ 83 h 175"/>
                    <a:gd name="T6" fmla="*/ 117 w 175"/>
                    <a:gd name="T7" fmla="*/ 66 h 175"/>
                    <a:gd name="T8" fmla="*/ 126 w 175"/>
                    <a:gd name="T9" fmla="*/ 56 h 175"/>
                    <a:gd name="T10" fmla="*/ 162 w 175"/>
                    <a:gd name="T11" fmla="*/ 42 h 175"/>
                    <a:gd name="T12" fmla="*/ 146 w 175"/>
                    <a:gd name="T13" fmla="*/ 23 h 175"/>
                    <a:gd name="T14" fmla="*/ 124 w 175"/>
                    <a:gd name="T15" fmla="*/ 14 h 175"/>
                    <a:gd name="T16" fmla="*/ 120 w 175"/>
                    <a:gd name="T17" fmla="*/ 41 h 175"/>
                    <a:gd name="T18" fmla="*/ 103 w 175"/>
                    <a:gd name="T19" fmla="*/ 66 h 175"/>
                    <a:gd name="T20" fmla="*/ 105 w 175"/>
                    <a:gd name="T21" fmla="*/ 39 h 175"/>
                    <a:gd name="T22" fmla="*/ 93 w 175"/>
                    <a:gd name="T23" fmla="*/ 32 h 175"/>
                    <a:gd name="T24" fmla="*/ 93 w 175"/>
                    <a:gd name="T25" fmla="*/ 18 h 175"/>
                    <a:gd name="T26" fmla="*/ 83 w 175"/>
                    <a:gd name="T27" fmla="*/ 18 h 175"/>
                    <a:gd name="T28" fmla="*/ 83 w 175"/>
                    <a:gd name="T29" fmla="*/ 32 h 175"/>
                    <a:gd name="T30" fmla="*/ 70 w 175"/>
                    <a:gd name="T31" fmla="*/ 39 h 175"/>
                    <a:gd name="T32" fmla="*/ 73 w 175"/>
                    <a:gd name="T33" fmla="*/ 66 h 175"/>
                    <a:gd name="T34" fmla="*/ 56 w 175"/>
                    <a:gd name="T35" fmla="*/ 41 h 175"/>
                    <a:gd name="T36" fmla="*/ 52 w 175"/>
                    <a:gd name="T37" fmla="*/ 14 h 175"/>
                    <a:gd name="T38" fmla="*/ 29 w 175"/>
                    <a:gd name="T39" fmla="*/ 23 h 175"/>
                    <a:gd name="T40" fmla="*/ 14 w 175"/>
                    <a:gd name="T41" fmla="*/ 42 h 175"/>
                    <a:gd name="T42" fmla="*/ 49 w 175"/>
                    <a:gd name="T43" fmla="*/ 56 h 175"/>
                    <a:gd name="T44" fmla="*/ 59 w 175"/>
                    <a:gd name="T45" fmla="*/ 66 h 175"/>
                    <a:gd name="T46" fmla="*/ 52 w 175"/>
                    <a:gd name="T47" fmla="*/ 83 h 175"/>
                    <a:gd name="T48" fmla="*/ 38 w 175"/>
                    <a:gd name="T49" fmla="*/ 83 h 175"/>
                    <a:gd name="T50" fmla="*/ 3 w 175"/>
                    <a:gd name="T51" fmla="*/ 68 h 175"/>
                    <a:gd name="T52" fmla="*/ 0 w 175"/>
                    <a:gd name="T53" fmla="*/ 93 h 175"/>
                    <a:gd name="T54" fmla="*/ 10 w 175"/>
                    <a:gd name="T55" fmla="*/ 115 h 175"/>
                    <a:gd name="T56" fmla="*/ 32 w 175"/>
                    <a:gd name="T57" fmla="*/ 98 h 175"/>
                    <a:gd name="T58" fmla="*/ 61 w 175"/>
                    <a:gd name="T59" fmla="*/ 93 h 175"/>
                    <a:gd name="T60" fmla="*/ 41 w 175"/>
                    <a:gd name="T61" fmla="*/ 110 h 175"/>
                    <a:gd name="T62" fmla="*/ 45 w 175"/>
                    <a:gd name="T63" fmla="*/ 124 h 175"/>
                    <a:gd name="T64" fmla="*/ 35 w 175"/>
                    <a:gd name="T65" fmla="*/ 134 h 175"/>
                    <a:gd name="T66" fmla="*/ 42 w 175"/>
                    <a:gd name="T67" fmla="*/ 140 h 175"/>
                    <a:gd name="T68" fmla="*/ 52 w 175"/>
                    <a:gd name="T69" fmla="*/ 131 h 175"/>
                    <a:gd name="T70" fmla="*/ 66 w 175"/>
                    <a:gd name="T71" fmla="*/ 135 h 175"/>
                    <a:gd name="T72" fmla="*/ 83 w 175"/>
                    <a:gd name="T73" fmla="*/ 114 h 175"/>
                    <a:gd name="T74" fmla="*/ 77 w 175"/>
                    <a:gd name="T75" fmla="*/ 143 h 175"/>
                    <a:gd name="T76" fmla="*/ 61 w 175"/>
                    <a:gd name="T77" fmla="*/ 166 h 175"/>
                    <a:gd name="T78" fmla="*/ 83 w 175"/>
                    <a:gd name="T79" fmla="*/ 175 h 175"/>
                    <a:gd name="T80" fmla="*/ 108 w 175"/>
                    <a:gd name="T81" fmla="*/ 173 h 175"/>
                    <a:gd name="T82" fmla="*/ 93 w 175"/>
                    <a:gd name="T83" fmla="*/ 138 h 175"/>
                    <a:gd name="T84" fmla="*/ 93 w 175"/>
                    <a:gd name="T85" fmla="*/ 124 h 175"/>
                    <a:gd name="T86" fmla="*/ 110 w 175"/>
                    <a:gd name="T87" fmla="*/ 117 h 175"/>
                    <a:gd name="T88" fmla="*/ 120 w 175"/>
                    <a:gd name="T89" fmla="*/ 126 h 175"/>
                    <a:gd name="T90" fmla="*/ 134 w 175"/>
                    <a:gd name="T91" fmla="*/ 162 h 175"/>
                    <a:gd name="T92" fmla="*/ 153 w 175"/>
                    <a:gd name="T93" fmla="*/ 146 h 175"/>
                    <a:gd name="T94" fmla="*/ 162 w 175"/>
                    <a:gd name="T95" fmla="*/ 124 h 175"/>
                    <a:gd name="T96" fmla="*/ 135 w 175"/>
                    <a:gd name="T97" fmla="*/ 120 h 175"/>
                    <a:gd name="T98" fmla="*/ 110 w 175"/>
                    <a:gd name="T99" fmla="*/ 103 h 175"/>
                    <a:gd name="T100" fmla="*/ 136 w 175"/>
                    <a:gd name="T101" fmla="*/ 105 h 175"/>
                    <a:gd name="T102" fmla="*/ 144 w 175"/>
                    <a:gd name="T103" fmla="*/ 93 h 175"/>
                    <a:gd name="T104" fmla="*/ 157 w 175"/>
                    <a:gd name="T105" fmla="*/ 93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75" h="175">
                      <a:moveTo>
                        <a:pt x="175" y="83"/>
                      </a:moveTo>
                      <a:cubicBezTo>
                        <a:pt x="157" y="83"/>
                        <a:pt x="157" y="83"/>
                        <a:pt x="157" y="83"/>
                      </a:cubicBezTo>
                      <a:cubicBezTo>
                        <a:pt x="173" y="68"/>
                        <a:pt x="173" y="68"/>
                        <a:pt x="173" y="68"/>
                      </a:cubicBezTo>
                      <a:cubicBezTo>
                        <a:pt x="166" y="61"/>
                        <a:pt x="166" y="61"/>
                        <a:pt x="166" y="61"/>
                      </a:cubicBezTo>
                      <a:cubicBezTo>
                        <a:pt x="144" y="83"/>
                        <a:pt x="144" y="83"/>
                        <a:pt x="144" y="83"/>
                      </a:cubicBezTo>
                      <a:cubicBezTo>
                        <a:pt x="138" y="83"/>
                        <a:pt x="138" y="83"/>
                        <a:pt x="138" y="83"/>
                      </a:cubicBezTo>
                      <a:cubicBezTo>
                        <a:pt x="143" y="77"/>
                        <a:pt x="143" y="77"/>
                        <a:pt x="143" y="77"/>
                      </a:cubicBezTo>
                      <a:cubicBezTo>
                        <a:pt x="136" y="70"/>
                        <a:pt x="136" y="70"/>
                        <a:pt x="136" y="70"/>
                      </a:cubicBezTo>
                      <a:cubicBezTo>
                        <a:pt x="124" y="83"/>
                        <a:pt x="124" y="83"/>
                        <a:pt x="124" y="83"/>
                      </a:cubicBezTo>
                      <a:cubicBezTo>
                        <a:pt x="114" y="83"/>
                        <a:pt x="114" y="83"/>
                        <a:pt x="114" y="83"/>
                      </a:cubicBezTo>
                      <a:cubicBezTo>
                        <a:pt x="114" y="79"/>
                        <a:pt x="112" y="76"/>
                        <a:pt x="110" y="73"/>
                      </a:cubicBezTo>
                      <a:cubicBezTo>
                        <a:pt x="117" y="66"/>
                        <a:pt x="117" y="66"/>
                        <a:pt x="117" y="66"/>
                      </a:cubicBezTo>
                      <a:cubicBezTo>
                        <a:pt x="135" y="66"/>
                        <a:pt x="135" y="66"/>
                        <a:pt x="135" y="66"/>
                      </a:cubicBezTo>
                      <a:cubicBezTo>
                        <a:pt x="135" y="56"/>
                        <a:pt x="135" y="56"/>
                        <a:pt x="135" y="56"/>
                      </a:cubicBezTo>
                      <a:cubicBezTo>
                        <a:pt x="126" y="56"/>
                        <a:pt x="126" y="56"/>
                        <a:pt x="126" y="56"/>
                      </a:cubicBezTo>
                      <a:cubicBezTo>
                        <a:pt x="131" y="52"/>
                        <a:pt x="131" y="52"/>
                        <a:pt x="131" y="52"/>
                      </a:cubicBezTo>
                      <a:cubicBezTo>
                        <a:pt x="162" y="52"/>
                        <a:pt x="162" y="52"/>
                        <a:pt x="162" y="52"/>
                      </a:cubicBezTo>
                      <a:cubicBezTo>
                        <a:pt x="162" y="42"/>
                        <a:pt x="162" y="42"/>
                        <a:pt x="162" y="42"/>
                      </a:cubicBezTo>
                      <a:cubicBezTo>
                        <a:pt x="140" y="42"/>
                        <a:pt x="140" y="42"/>
                        <a:pt x="140" y="42"/>
                      </a:cubicBezTo>
                      <a:cubicBezTo>
                        <a:pt x="153" y="29"/>
                        <a:pt x="153" y="29"/>
                        <a:pt x="153" y="29"/>
                      </a:cubicBezTo>
                      <a:cubicBezTo>
                        <a:pt x="146" y="23"/>
                        <a:pt x="146" y="23"/>
                        <a:pt x="146" y="23"/>
                      </a:cubicBezTo>
                      <a:cubicBezTo>
                        <a:pt x="134" y="35"/>
                        <a:pt x="134" y="35"/>
                        <a:pt x="134" y="35"/>
                      </a:cubicBezTo>
                      <a:cubicBezTo>
                        <a:pt x="134" y="14"/>
                        <a:pt x="134" y="14"/>
                        <a:pt x="134" y="14"/>
                      </a:cubicBezTo>
                      <a:cubicBezTo>
                        <a:pt x="124" y="14"/>
                        <a:pt x="124" y="14"/>
                        <a:pt x="124" y="14"/>
                      </a:cubicBezTo>
                      <a:cubicBezTo>
                        <a:pt x="124" y="45"/>
                        <a:pt x="124" y="45"/>
                        <a:pt x="124" y="45"/>
                      </a:cubicBezTo>
                      <a:cubicBezTo>
                        <a:pt x="120" y="49"/>
                        <a:pt x="120" y="49"/>
                        <a:pt x="120" y="49"/>
                      </a:cubicBezTo>
                      <a:cubicBezTo>
                        <a:pt x="120" y="41"/>
                        <a:pt x="120" y="41"/>
                        <a:pt x="120" y="41"/>
                      </a:cubicBezTo>
                      <a:cubicBezTo>
                        <a:pt x="110" y="41"/>
                        <a:pt x="110" y="41"/>
                        <a:pt x="110" y="41"/>
                      </a:cubicBezTo>
                      <a:cubicBezTo>
                        <a:pt x="110" y="59"/>
                        <a:pt x="110" y="59"/>
                        <a:pt x="110" y="59"/>
                      </a:cubicBezTo>
                      <a:cubicBezTo>
                        <a:pt x="103" y="66"/>
                        <a:pt x="103" y="66"/>
                        <a:pt x="103" y="66"/>
                      </a:cubicBezTo>
                      <a:cubicBezTo>
                        <a:pt x="100" y="64"/>
                        <a:pt x="97" y="62"/>
                        <a:pt x="93" y="61"/>
                      </a:cubicBezTo>
                      <a:cubicBezTo>
                        <a:pt x="93" y="52"/>
                        <a:pt x="93" y="52"/>
                        <a:pt x="93" y="52"/>
                      </a:cubicBezTo>
                      <a:cubicBezTo>
                        <a:pt x="105" y="39"/>
                        <a:pt x="105" y="39"/>
                        <a:pt x="105" y="39"/>
                      </a:cubicBezTo>
                      <a:cubicBezTo>
                        <a:pt x="98" y="32"/>
                        <a:pt x="98" y="32"/>
                        <a:pt x="98" y="32"/>
                      </a:cubicBezTo>
                      <a:cubicBezTo>
                        <a:pt x="93" y="38"/>
                        <a:pt x="93" y="38"/>
                        <a:pt x="93" y="38"/>
                      </a:cubicBezTo>
                      <a:cubicBezTo>
                        <a:pt x="93" y="32"/>
                        <a:pt x="93" y="32"/>
                        <a:pt x="93" y="32"/>
                      </a:cubicBezTo>
                      <a:cubicBezTo>
                        <a:pt x="115" y="10"/>
                        <a:pt x="115" y="10"/>
                        <a:pt x="115" y="10"/>
                      </a:cubicBezTo>
                      <a:cubicBezTo>
                        <a:pt x="108" y="3"/>
                        <a:pt x="108" y="3"/>
                        <a:pt x="108" y="3"/>
                      </a:cubicBezTo>
                      <a:cubicBezTo>
                        <a:pt x="93" y="18"/>
                        <a:pt x="93" y="18"/>
                        <a:pt x="93" y="18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83" y="0"/>
                        <a:pt x="83" y="0"/>
                        <a:pt x="83" y="0"/>
                      </a:cubicBezTo>
                      <a:cubicBezTo>
                        <a:pt x="83" y="18"/>
                        <a:pt x="83" y="18"/>
                        <a:pt x="83" y="18"/>
                      </a:cubicBezTo>
                      <a:cubicBezTo>
                        <a:pt x="68" y="3"/>
                        <a:pt x="68" y="3"/>
                        <a:pt x="68" y="3"/>
                      </a:cubicBezTo>
                      <a:cubicBezTo>
                        <a:pt x="61" y="10"/>
                        <a:pt x="61" y="10"/>
                        <a:pt x="61" y="10"/>
                      </a:cubicBezTo>
                      <a:cubicBezTo>
                        <a:pt x="83" y="32"/>
                        <a:pt x="83" y="32"/>
                        <a:pt x="83" y="32"/>
                      </a:cubicBezTo>
                      <a:cubicBezTo>
                        <a:pt x="83" y="38"/>
                        <a:pt x="83" y="38"/>
                        <a:pt x="83" y="38"/>
                      </a:cubicBezTo>
                      <a:cubicBezTo>
                        <a:pt x="77" y="32"/>
                        <a:pt x="77" y="32"/>
                        <a:pt x="77" y="32"/>
                      </a:cubicBezTo>
                      <a:cubicBezTo>
                        <a:pt x="70" y="39"/>
                        <a:pt x="70" y="39"/>
                        <a:pt x="70" y="39"/>
                      </a:cubicBezTo>
                      <a:cubicBezTo>
                        <a:pt x="83" y="52"/>
                        <a:pt x="83" y="52"/>
                        <a:pt x="83" y="52"/>
                      </a:cubicBezTo>
                      <a:cubicBezTo>
                        <a:pt x="83" y="61"/>
                        <a:pt x="83" y="61"/>
                        <a:pt x="83" y="61"/>
                      </a:cubicBezTo>
                      <a:cubicBezTo>
                        <a:pt x="79" y="62"/>
                        <a:pt x="76" y="64"/>
                        <a:pt x="73" y="66"/>
                      </a:cubicBezTo>
                      <a:cubicBezTo>
                        <a:pt x="66" y="59"/>
                        <a:pt x="66" y="59"/>
                        <a:pt x="66" y="59"/>
                      </a:cubicBezTo>
                      <a:cubicBezTo>
                        <a:pt x="66" y="41"/>
                        <a:pt x="66" y="41"/>
                        <a:pt x="66" y="41"/>
                      </a:cubicBezTo>
                      <a:cubicBezTo>
                        <a:pt x="56" y="41"/>
                        <a:pt x="56" y="41"/>
                        <a:pt x="56" y="41"/>
                      </a:cubicBezTo>
                      <a:cubicBezTo>
                        <a:pt x="56" y="49"/>
                        <a:pt x="56" y="49"/>
                        <a:pt x="56" y="49"/>
                      </a:cubicBezTo>
                      <a:cubicBezTo>
                        <a:pt x="52" y="45"/>
                        <a:pt x="52" y="45"/>
                        <a:pt x="52" y="45"/>
                      </a:cubicBezTo>
                      <a:cubicBezTo>
                        <a:pt x="52" y="14"/>
                        <a:pt x="52" y="14"/>
                        <a:pt x="52" y="14"/>
                      </a:cubicBezTo>
                      <a:cubicBezTo>
                        <a:pt x="42" y="14"/>
                        <a:pt x="42" y="14"/>
                        <a:pt x="42" y="14"/>
                      </a:cubicBezTo>
                      <a:cubicBezTo>
                        <a:pt x="42" y="35"/>
                        <a:pt x="42" y="35"/>
                        <a:pt x="42" y="35"/>
                      </a:cubicBezTo>
                      <a:cubicBezTo>
                        <a:pt x="29" y="23"/>
                        <a:pt x="29" y="23"/>
                        <a:pt x="29" y="23"/>
                      </a:cubicBezTo>
                      <a:cubicBezTo>
                        <a:pt x="22" y="29"/>
                        <a:pt x="22" y="29"/>
                        <a:pt x="22" y="29"/>
                      </a:cubicBezTo>
                      <a:cubicBezTo>
                        <a:pt x="35" y="42"/>
                        <a:pt x="35" y="42"/>
                        <a:pt x="35" y="42"/>
                      </a:cubicBezTo>
                      <a:cubicBezTo>
                        <a:pt x="14" y="42"/>
                        <a:pt x="14" y="42"/>
                        <a:pt x="14" y="42"/>
                      </a:cubicBezTo>
                      <a:cubicBezTo>
                        <a:pt x="14" y="52"/>
                        <a:pt x="14" y="52"/>
                        <a:pt x="14" y="52"/>
                      </a:cubicBezTo>
                      <a:cubicBezTo>
                        <a:pt x="45" y="52"/>
                        <a:pt x="45" y="52"/>
                        <a:pt x="45" y="52"/>
                      </a:cubicBezTo>
                      <a:cubicBezTo>
                        <a:pt x="49" y="56"/>
                        <a:pt x="49" y="56"/>
                        <a:pt x="49" y="56"/>
                      </a:cubicBezTo>
                      <a:cubicBezTo>
                        <a:pt x="41" y="56"/>
                        <a:pt x="41" y="56"/>
                        <a:pt x="41" y="56"/>
                      </a:cubicBezTo>
                      <a:cubicBezTo>
                        <a:pt x="41" y="66"/>
                        <a:pt x="41" y="66"/>
                        <a:pt x="41" y="66"/>
                      </a:cubicBezTo>
                      <a:cubicBezTo>
                        <a:pt x="59" y="66"/>
                        <a:pt x="59" y="66"/>
                        <a:pt x="59" y="66"/>
                      </a:cubicBezTo>
                      <a:cubicBezTo>
                        <a:pt x="66" y="73"/>
                        <a:pt x="66" y="73"/>
                        <a:pt x="66" y="73"/>
                      </a:cubicBezTo>
                      <a:cubicBezTo>
                        <a:pt x="64" y="76"/>
                        <a:pt x="62" y="79"/>
                        <a:pt x="61" y="83"/>
                      </a:cubicBezTo>
                      <a:cubicBezTo>
                        <a:pt x="52" y="83"/>
                        <a:pt x="52" y="83"/>
                        <a:pt x="52" y="83"/>
                      </a:cubicBezTo>
                      <a:cubicBezTo>
                        <a:pt x="39" y="70"/>
                        <a:pt x="39" y="70"/>
                        <a:pt x="39" y="70"/>
                      </a:cubicBezTo>
                      <a:cubicBezTo>
                        <a:pt x="32" y="77"/>
                        <a:pt x="32" y="77"/>
                        <a:pt x="32" y="77"/>
                      </a:cubicBezTo>
                      <a:cubicBezTo>
                        <a:pt x="38" y="83"/>
                        <a:pt x="38" y="83"/>
                        <a:pt x="38" y="83"/>
                      </a:cubicBezTo>
                      <a:cubicBezTo>
                        <a:pt x="32" y="83"/>
                        <a:pt x="32" y="83"/>
                        <a:pt x="32" y="83"/>
                      </a:cubicBezTo>
                      <a:cubicBezTo>
                        <a:pt x="10" y="61"/>
                        <a:pt x="10" y="61"/>
                        <a:pt x="10" y="61"/>
                      </a:cubicBezTo>
                      <a:cubicBezTo>
                        <a:pt x="3" y="68"/>
                        <a:pt x="3" y="68"/>
                        <a:pt x="3" y="68"/>
                      </a:cubicBezTo>
                      <a:cubicBezTo>
                        <a:pt x="18" y="83"/>
                        <a:pt x="18" y="83"/>
                        <a:pt x="18" y="83"/>
                      </a:cubicBez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0" y="93"/>
                        <a:pt x="0" y="93"/>
                        <a:pt x="0" y="93"/>
                      </a:cubicBezTo>
                      <a:cubicBezTo>
                        <a:pt x="18" y="93"/>
                        <a:pt x="18" y="93"/>
                        <a:pt x="18" y="93"/>
                      </a:cubicBezTo>
                      <a:cubicBezTo>
                        <a:pt x="3" y="108"/>
                        <a:pt x="3" y="108"/>
                        <a:pt x="3" y="108"/>
                      </a:cubicBezTo>
                      <a:cubicBezTo>
                        <a:pt x="10" y="115"/>
                        <a:pt x="10" y="115"/>
                        <a:pt x="10" y="115"/>
                      </a:cubicBezTo>
                      <a:cubicBezTo>
                        <a:pt x="32" y="93"/>
                        <a:pt x="32" y="93"/>
                        <a:pt x="32" y="93"/>
                      </a:cubicBezTo>
                      <a:cubicBezTo>
                        <a:pt x="38" y="93"/>
                        <a:pt x="38" y="93"/>
                        <a:pt x="38" y="93"/>
                      </a:cubicBezTo>
                      <a:cubicBezTo>
                        <a:pt x="32" y="98"/>
                        <a:pt x="32" y="98"/>
                        <a:pt x="32" y="98"/>
                      </a:cubicBezTo>
                      <a:cubicBezTo>
                        <a:pt x="39" y="105"/>
                        <a:pt x="39" y="105"/>
                        <a:pt x="39" y="105"/>
                      </a:cubicBezTo>
                      <a:cubicBezTo>
                        <a:pt x="52" y="93"/>
                        <a:pt x="52" y="93"/>
                        <a:pt x="52" y="93"/>
                      </a:cubicBezTo>
                      <a:cubicBezTo>
                        <a:pt x="61" y="93"/>
                        <a:pt x="61" y="93"/>
                        <a:pt x="61" y="93"/>
                      </a:cubicBezTo>
                      <a:cubicBezTo>
                        <a:pt x="62" y="97"/>
                        <a:pt x="64" y="100"/>
                        <a:pt x="66" y="103"/>
                      </a:cubicBezTo>
                      <a:cubicBezTo>
                        <a:pt x="59" y="110"/>
                        <a:pt x="59" y="110"/>
                        <a:pt x="59" y="110"/>
                      </a:cubicBezTo>
                      <a:cubicBezTo>
                        <a:pt x="41" y="110"/>
                        <a:pt x="41" y="110"/>
                        <a:pt x="41" y="110"/>
                      </a:cubicBezTo>
                      <a:cubicBezTo>
                        <a:pt x="41" y="120"/>
                        <a:pt x="41" y="120"/>
                        <a:pt x="41" y="120"/>
                      </a:cubicBezTo>
                      <a:cubicBezTo>
                        <a:pt x="49" y="120"/>
                        <a:pt x="49" y="120"/>
                        <a:pt x="49" y="120"/>
                      </a:cubicBezTo>
                      <a:cubicBezTo>
                        <a:pt x="45" y="124"/>
                        <a:pt x="45" y="124"/>
                        <a:pt x="45" y="124"/>
                      </a:cubicBezTo>
                      <a:cubicBezTo>
                        <a:pt x="14" y="124"/>
                        <a:pt x="14" y="124"/>
                        <a:pt x="14" y="124"/>
                      </a:cubicBezTo>
                      <a:cubicBezTo>
                        <a:pt x="14" y="134"/>
                        <a:pt x="14" y="134"/>
                        <a:pt x="14" y="134"/>
                      </a:cubicBezTo>
                      <a:cubicBezTo>
                        <a:pt x="35" y="134"/>
                        <a:pt x="35" y="134"/>
                        <a:pt x="35" y="134"/>
                      </a:cubicBezTo>
                      <a:cubicBezTo>
                        <a:pt x="22" y="146"/>
                        <a:pt x="22" y="146"/>
                        <a:pt x="22" y="146"/>
                      </a:cubicBezTo>
                      <a:cubicBezTo>
                        <a:pt x="29" y="153"/>
                        <a:pt x="29" y="153"/>
                        <a:pt x="29" y="153"/>
                      </a:cubicBezTo>
                      <a:cubicBezTo>
                        <a:pt x="42" y="140"/>
                        <a:pt x="42" y="140"/>
                        <a:pt x="42" y="140"/>
                      </a:cubicBezTo>
                      <a:cubicBezTo>
                        <a:pt x="42" y="162"/>
                        <a:pt x="42" y="162"/>
                        <a:pt x="42" y="162"/>
                      </a:cubicBezTo>
                      <a:cubicBezTo>
                        <a:pt x="52" y="162"/>
                        <a:pt x="52" y="162"/>
                        <a:pt x="52" y="162"/>
                      </a:cubicBezTo>
                      <a:cubicBezTo>
                        <a:pt x="52" y="131"/>
                        <a:pt x="52" y="131"/>
                        <a:pt x="52" y="131"/>
                      </a:cubicBezTo>
                      <a:cubicBezTo>
                        <a:pt x="56" y="126"/>
                        <a:pt x="56" y="126"/>
                        <a:pt x="56" y="126"/>
                      </a:cubicBezTo>
                      <a:cubicBezTo>
                        <a:pt x="56" y="135"/>
                        <a:pt x="56" y="135"/>
                        <a:pt x="56" y="135"/>
                      </a:cubicBezTo>
                      <a:cubicBezTo>
                        <a:pt x="66" y="135"/>
                        <a:pt x="66" y="135"/>
                        <a:pt x="66" y="135"/>
                      </a:cubicBezTo>
                      <a:cubicBezTo>
                        <a:pt x="66" y="117"/>
                        <a:pt x="66" y="117"/>
                        <a:pt x="66" y="117"/>
                      </a:cubicBezTo>
                      <a:cubicBezTo>
                        <a:pt x="73" y="110"/>
                        <a:pt x="73" y="110"/>
                        <a:pt x="73" y="110"/>
                      </a:cubicBezTo>
                      <a:cubicBezTo>
                        <a:pt x="76" y="112"/>
                        <a:pt x="79" y="114"/>
                        <a:pt x="83" y="114"/>
                      </a:cubicBezTo>
                      <a:cubicBezTo>
                        <a:pt x="83" y="124"/>
                        <a:pt x="83" y="124"/>
                        <a:pt x="83" y="124"/>
                      </a:cubicBezTo>
                      <a:cubicBezTo>
                        <a:pt x="70" y="136"/>
                        <a:pt x="70" y="136"/>
                        <a:pt x="70" y="136"/>
                      </a:cubicBezTo>
                      <a:cubicBezTo>
                        <a:pt x="77" y="143"/>
                        <a:pt x="77" y="143"/>
                        <a:pt x="77" y="143"/>
                      </a:cubicBezTo>
                      <a:cubicBezTo>
                        <a:pt x="83" y="138"/>
                        <a:pt x="83" y="138"/>
                        <a:pt x="83" y="138"/>
                      </a:cubicBezTo>
                      <a:cubicBezTo>
                        <a:pt x="83" y="144"/>
                        <a:pt x="83" y="144"/>
                        <a:pt x="83" y="144"/>
                      </a:cubicBezTo>
                      <a:cubicBezTo>
                        <a:pt x="61" y="166"/>
                        <a:pt x="61" y="166"/>
                        <a:pt x="61" y="166"/>
                      </a:cubicBezTo>
                      <a:cubicBezTo>
                        <a:pt x="68" y="173"/>
                        <a:pt x="68" y="173"/>
                        <a:pt x="68" y="173"/>
                      </a:cubicBezTo>
                      <a:cubicBezTo>
                        <a:pt x="83" y="157"/>
                        <a:pt x="83" y="157"/>
                        <a:pt x="83" y="157"/>
                      </a:cubicBezTo>
                      <a:cubicBezTo>
                        <a:pt x="83" y="175"/>
                        <a:pt x="83" y="175"/>
                        <a:pt x="83" y="175"/>
                      </a:cubicBezTo>
                      <a:cubicBezTo>
                        <a:pt x="93" y="175"/>
                        <a:pt x="93" y="175"/>
                        <a:pt x="93" y="175"/>
                      </a:cubicBezTo>
                      <a:cubicBezTo>
                        <a:pt x="93" y="157"/>
                        <a:pt x="93" y="157"/>
                        <a:pt x="93" y="157"/>
                      </a:cubicBezTo>
                      <a:cubicBezTo>
                        <a:pt x="108" y="173"/>
                        <a:pt x="108" y="173"/>
                        <a:pt x="108" y="173"/>
                      </a:cubicBezTo>
                      <a:cubicBezTo>
                        <a:pt x="115" y="166"/>
                        <a:pt x="115" y="166"/>
                        <a:pt x="115" y="166"/>
                      </a:cubicBezTo>
                      <a:cubicBezTo>
                        <a:pt x="93" y="144"/>
                        <a:pt x="93" y="144"/>
                        <a:pt x="93" y="144"/>
                      </a:cubicBezTo>
                      <a:cubicBezTo>
                        <a:pt x="93" y="138"/>
                        <a:pt x="93" y="138"/>
                        <a:pt x="93" y="138"/>
                      </a:cubicBezTo>
                      <a:cubicBezTo>
                        <a:pt x="98" y="143"/>
                        <a:pt x="98" y="143"/>
                        <a:pt x="98" y="143"/>
                      </a:cubicBezTo>
                      <a:cubicBezTo>
                        <a:pt x="105" y="136"/>
                        <a:pt x="105" y="136"/>
                        <a:pt x="105" y="136"/>
                      </a:cubicBezTo>
                      <a:cubicBezTo>
                        <a:pt x="93" y="124"/>
                        <a:pt x="93" y="124"/>
                        <a:pt x="93" y="124"/>
                      </a:cubicBezTo>
                      <a:cubicBezTo>
                        <a:pt x="93" y="114"/>
                        <a:pt x="93" y="114"/>
                        <a:pt x="93" y="114"/>
                      </a:cubicBezTo>
                      <a:cubicBezTo>
                        <a:pt x="97" y="114"/>
                        <a:pt x="100" y="112"/>
                        <a:pt x="103" y="110"/>
                      </a:cubicBezTo>
                      <a:cubicBezTo>
                        <a:pt x="110" y="117"/>
                        <a:pt x="110" y="117"/>
                        <a:pt x="110" y="117"/>
                      </a:cubicBezTo>
                      <a:cubicBezTo>
                        <a:pt x="110" y="135"/>
                        <a:pt x="110" y="135"/>
                        <a:pt x="110" y="135"/>
                      </a:cubicBezTo>
                      <a:cubicBezTo>
                        <a:pt x="120" y="135"/>
                        <a:pt x="120" y="135"/>
                        <a:pt x="120" y="135"/>
                      </a:cubicBezTo>
                      <a:cubicBezTo>
                        <a:pt x="120" y="126"/>
                        <a:pt x="120" y="126"/>
                        <a:pt x="120" y="126"/>
                      </a:cubicBezTo>
                      <a:cubicBezTo>
                        <a:pt x="124" y="131"/>
                        <a:pt x="124" y="131"/>
                        <a:pt x="124" y="131"/>
                      </a:cubicBezTo>
                      <a:cubicBezTo>
                        <a:pt x="124" y="162"/>
                        <a:pt x="124" y="162"/>
                        <a:pt x="124" y="162"/>
                      </a:cubicBezTo>
                      <a:cubicBezTo>
                        <a:pt x="134" y="162"/>
                        <a:pt x="134" y="162"/>
                        <a:pt x="134" y="162"/>
                      </a:cubicBezTo>
                      <a:cubicBezTo>
                        <a:pt x="134" y="140"/>
                        <a:pt x="134" y="140"/>
                        <a:pt x="134" y="140"/>
                      </a:cubicBezTo>
                      <a:cubicBezTo>
                        <a:pt x="146" y="153"/>
                        <a:pt x="146" y="153"/>
                        <a:pt x="146" y="153"/>
                      </a:cubicBezTo>
                      <a:cubicBezTo>
                        <a:pt x="153" y="146"/>
                        <a:pt x="153" y="146"/>
                        <a:pt x="153" y="146"/>
                      </a:cubicBezTo>
                      <a:cubicBezTo>
                        <a:pt x="140" y="134"/>
                        <a:pt x="140" y="134"/>
                        <a:pt x="140" y="134"/>
                      </a:cubicBezTo>
                      <a:cubicBezTo>
                        <a:pt x="162" y="134"/>
                        <a:pt x="162" y="134"/>
                        <a:pt x="162" y="134"/>
                      </a:cubicBezTo>
                      <a:cubicBezTo>
                        <a:pt x="162" y="124"/>
                        <a:pt x="162" y="124"/>
                        <a:pt x="162" y="124"/>
                      </a:cubicBezTo>
                      <a:cubicBezTo>
                        <a:pt x="131" y="124"/>
                        <a:pt x="131" y="124"/>
                        <a:pt x="131" y="124"/>
                      </a:cubicBezTo>
                      <a:cubicBezTo>
                        <a:pt x="126" y="120"/>
                        <a:pt x="126" y="120"/>
                        <a:pt x="126" y="120"/>
                      </a:cubicBezTo>
                      <a:cubicBezTo>
                        <a:pt x="135" y="120"/>
                        <a:pt x="135" y="120"/>
                        <a:pt x="135" y="120"/>
                      </a:cubicBezTo>
                      <a:cubicBezTo>
                        <a:pt x="135" y="110"/>
                        <a:pt x="135" y="110"/>
                        <a:pt x="135" y="110"/>
                      </a:cubicBezTo>
                      <a:cubicBezTo>
                        <a:pt x="117" y="110"/>
                        <a:pt x="117" y="110"/>
                        <a:pt x="117" y="110"/>
                      </a:cubicBezTo>
                      <a:cubicBezTo>
                        <a:pt x="110" y="103"/>
                        <a:pt x="110" y="103"/>
                        <a:pt x="110" y="103"/>
                      </a:cubicBezTo>
                      <a:cubicBezTo>
                        <a:pt x="112" y="100"/>
                        <a:pt x="114" y="97"/>
                        <a:pt x="114" y="93"/>
                      </a:cubicBezTo>
                      <a:cubicBezTo>
                        <a:pt x="124" y="93"/>
                        <a:pt x="124" y="93"/>
                        <a:pt x="124" y="93"/>
                      </a:cubicBezTo>
                      <a:cubicBezTo>
                        <a:pt x="136" y="105"/>
                        <a:pt x="136" y="105"/>
                        <a:pt x="136" y="105"/>
                      </a:cubicBezTo>
                      <a:cubicBezTo>
                        <a:pt x="143" y="98"/>
                        <a:pt x="143" y="98"/>
                        <a:pt x="143" y="98"/>
                      </a:cubicBezTo>
                      <a:cubicBezTo>
                        <a:pt x="138" y="93"/>
                        <a:pt x="138" y="93"/>
                        <a:pt x="138" y="93"/>
                      </a:cubicBezTo>
                      <a:cubicBezTo>
                        <a:pt x="144" y="93"/>
                        <a:pt x="144" y="93"/>
                        <a:pt x="144" y="93"/>
                      </a:cubicBezTo>
                      <a:cubicBezTo>
                        <a:pt x="166" y="115"/>
                        <a:pt x="166" y="115"/>
                        <a:pt x="166" y="115"/>
                      </a:cubicBezTo>
                      <a:cubicBezTo>
                        <a:pt x="173" y="108"/>
                        <a:pt x="173" y="108"/>
                        <a:pt x="173" y="108"/>
                      </a:cubicBezTo>
                      <a:cubicBezTo>
                        <a:pt x="157" y="93"/>
                        <a:pt x="157" y="93"/>
                        <a:pt x="157" y="93"/>
                      </a:cubicBezTo>
                      <a:cubicBezTo>
                        <a:pt x="175" y="93"/>
                        <a:pt x="175" y="93"/>
                        <a:pt x="175" y="93"/>
                      </a:cubicBezTo>
                      <a:lnTo>
                        <a:pt x="175" y="8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7" name="íSlïde"/>
                <p:cNvSpPr/>
                <p:nvPr/>
              </p:nvSpPr>
              <p:spPr bwMode="auto">
                <a:xfrm>
                  <a:off x="9029701" y="1284288"/>
                  <a:ext cx="192088" cy="1920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8" name="iṧḻïḍè"/>
                <p:cNvSpPr/>
                <p:nvPr/>
              </p:nvSpPr>
              <p:spPr bwMode="auto">
                <a:xfrm>
                  <a:off x="9113838" y="1235076"/>
                  <a:ext cx="23813" cy="349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79" name="ïṩ1íḑé"/>
                <p:cNvSpPr/>
                <p:nvPr/>
              </p:nvSpPr>
              <p:spPr bwMode="auto">
                <a:xfrm>
                  <a:off x="9234488" y="1368426"/>
                  <a:ext cx="34925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0" name="íSľîḓè"/>
                <p:cNvSpPr/>
                <p:nvPr/>
              </p:nvSpPr>
              <p:spPr bwMode="auto">
                <a:xfrm>
                  <a:off x="9113838" y="1489076"/>
                  <a:ext cx="23813" cy="3492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1" name="îṥļíḋe"/>
                <p:cNvSpPr/>
                <p:nvPr/>
              </p:nvSpPr>
              <p:spPr bwMode="auto">
                <a:xfrm>
                  <a:off x="8983663" y="1368426"/>
                  <a:ext cx="33338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2" name="î$ľïdê"/>
                <p:cNvSpPr/>
                <p:nvPr/>
              </p:nvSpPr>
              <p:spPr bwMode="auto">
                <a:xfrm>
                  <a:off x="9194801" y="1270001"/>
                  <a:ext cx="42863" cy="41275"/>
                </a:xfrm>
                <a:custGeom>
                  <a:avLst/>
                  <a:gdLst>
                    <a:gd name="T0" fmla="*/ 27 w 27"/>
                    <a:gd name="T1" fmla="*/ 11 h 26"/>
                    <a:gd name="T2" fmla="*/ 12 w 27"/>
                    <a:gd name="T3" fmla="*/ 26 h 26"/>
                    <a:gd name="T4" fmla="*/ 0 w 27"/>
                    <a:gd name="T5" fmla="*/ 15 h 26"/>
                    <a:gd name="T6" fmla="*/ 16 w 27"/>
                    <a:gd name="T7" fmla="*/ 0 h 26"/>
                    <a:gd name="T8" fmla="*/ 27 w 27"/>
                    <a:gd name="T9" fmla="*/ 11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6">
                      <a:moveTo>
                        <a:pt x="27" y="11"/>
                      </a:moveTo>
                      <a:lnTo>
                        <a:pt x="12" y="26"/>
                      </a:lnTo>
                      <a:lnTo>
                        <a:pt x="0" y="15"/>
                      </a:lnTo>
                      <a:lnTo>
                        <a:pt x="16" y="0"/>
                      </a:lnTo>
                      <a:lnTo>
                        <a:pt x="27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3" name="í$ḷïḑe"/>
                <p:cNvSpPr/>
                <p:nvPr/>
              </p:nvSpPr>
              <p:spPr bwMode="auto">
                <a:xfrm>
                  <a:off x="9194801" y="1447801"/>
                  <a:ext cx="42863" cy="41275"/>
                </a:xfrm>
                <a:custGeom>
                  <a:avLst/>
                  <a:gdLst>
                    <a:gd name="T0" fmla="*/ 12 w 27"/>
                    <a:gd name="T1" fmla="*/ 0 h 26"/>
                    <a:gd name="T2" fmla="*/ 27 w 27"/>
                    <a:gd name="T3" fmla="*/ 15 h 26"/>
                    <a:gd name="T4" fmla="*/ 16 w 27"/>
                    <a:gd name="T5" fmla="*/ 26 h 26"/>
                    <a:gd name="T6" fmla="*/ 0 w 27"/>
                    <a:gd name="T7" fmla="*/ 11 h 26"/>
                    <a:gd name="T8" fmla="*/ 12 w 27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6">
                      <a:moveTo>
                        <a:pt x="12" y="0"/>
                      </a:moveTo>
                      <a:lnTo>
                        <a:pt x="27" y="15"/>
                      </a:lnTo>
                      <a:lnTo>
                        <a:pt x="16" y="26"/>
                      </a:lnTo>
                      <a:lnTo>
                        <a:pt x="0" y="11"/>
                      </a:lnTo>
                      <a:lnTo>
                        <a:pt x="1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4" name="iṧḷíďé"/>
                <p:cNvSpPr/>
                <p:nvPr/>
              </p:nvSpPr>
              <p:spPr bwMode="auto">
                <a:xfrm>
                  <a:off x="9015413" y="1447801"/>
                  <a:ext cx="41275" cy="41275"/>
                </a:xfrm>
                <a:custGeom>
                  <a:avLst/>
                  <a:gdLst>
                    <a:gd name="T0" fmla="*/ 15 w 26"/>
                    <a:gd name="T1" fmla="*/ 0 h 26"/>
                    <a:gd name="T2" fmla="*/ 26 w 26"/>
                    <a:gd name="T3" fmla="*/ 11 h 26"/>
                    <a:gd name="T4" fmla="*/ 11 w 26"/>
                    <a:gd name="T5" fmla="*/ 26 h 26"/>
                    <a:gd name="T6" fmla="*/ 0 w 26"/>
                    <a:gd name="T7" fmla="*/ 15 h 26"/>
                    <a:gd name="T8" fmla="*/ 15 w 26"/>
                    <a:gd name="T9" fmla="*/ 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6">
                      <a:moveTo>
                        <a:pt x="15" y="0"/>
                      </a:moveTo>
                      <a:lnTo>
                        <a:pt x="26" y="11"/>
                      </a:lnTo>
                      <a:lnTo>
                        <a:pt x="11" y="26"/>
                      </a:lnTo>
                      <a:lnTo>
                        <a:pt x="0" y="15"/>
                      </a:lnTo>
                      <a:lnTo>
                        <a:pt x="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5" name="íṣliḍè"/>
                <p:cNvSpPr/>
                <p:nvPr/>
              </p:nvSpPr>
              <p:spPr bwMode="auto">
                <a:xfrm>
                  <a:off x="9015413" y="1270001"/>
                  <a:ext cx="41275" cy="41275"/>
                </a:xfrm>
                <a:custGeom>
                  <a:avLst/>
                  <a:gdLst>
                    <a:gd name="T0" fmla="*/ 26 w 26"/>
                    <a:gd name="T1" fmla="*/ 15 h 26"/>
                    <a:gd name="T2" fmla="*/ 15 w 26"/>
                    <a:gd name="T3" fmla="*/ 26 h 26"/>
                    <a:gd name="T4" fmla="*/ 0 w 26"/>
                    <a:gd name="T5" fmla="*/ 11 h 26"/>
                    <a:gd name="T6" fmla="*/ 11 w 26"/>
                    <a:gd name="T7" fmla="*/ 0 h 26"/>
                    <a:gd name="T8" fmla="*/ 26 w 26"/>
                    <a:gd name="T9" fmla="*/ 1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6">
                      <a:moveTo>
                        <a:pt x="26" y="15"/>
                      </a:moveTo>
                      <a:lnTo>
                        <a:pt x="15" y="26"/>
                      </a:lnTo>
                      <a:lnTo>
                        <a:pt x="0" y="11"/>
                      </a:lnTo>
                      <a:lnTo>
                        <a:pt x="11" y="0"/>
                      </a:lnTo>
                      <a:lnTo>
                        <a:pt x="26" y="1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6" name="ïṧľïḋè"/>
                <p:cNvSpPr/>
                <p:nvPr/>
              </p:nvSpPr>
              <p:spPr bwMode="auto">
                <a:xfrm>
                  <a:off x="9156701" y="1241426"/>
                  <a:ext cx="34925" cy="41275"/>
                </a:xfrm>
                <a:custGeom>
                  <a:avLst/>
                  <a:gdLst>
                    <a:gd name="T0" fmla="*/ 22 w 22"/>
                    <a:gd name="T1" fmla="*/ 7 h 26"/>
                    <a:gd name="T2" fmla="*/ 14 w 22"/>
                    <a:gd name="T3" fmla="*/ 26 h 26"/>
                    <a:gd name="T4" fmla="*/ 0 w 22"/>
                    <a:gd name="T5" fmla="*/ 20 h 26"/>
                    <a:gd name="T6" fmla="*/ 9 w 22"/>
                    <a:gd name="T7" fmla="*/ 0 h 26"/>
                    <a:gd name="T8" fmla="*/ 22 w 22"/>
                    <a:gd name="T9" fmla="*/ 7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6">
                      <a:moveTo>
                        <a:pt x="22" y="7"/>
                      </a:moveTo>
                      <a:lnTo>
                        <a:pt x="14" y="26"/>
                      </a:lnTo>
                      <a:lnTo>
                        <a:pt x="0" y="20"/>
                      </a:lnTo>
                      <a:lnTo>
                        <a:pt x="9" y="0"/>
                      </a:lnTo>
                      <a:lnTo>
                        <a:pt x="22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7" name="îṣļîḋè"/>
                <p:cNvSpPr/>
                <p:nvPr/>
              </p:nvSpPr>
              <p:spPr bwMode="auto">
                <a:xfrm>
                  <a:off x="9221788" y="1409701"/>
                  <a:ext cx="41275" cy="36513"/>
                </a:xfrm>
                <a:custGeom>
                  <a:avLst/>
                  <a:gdLst>
                    <a:gd name="T0" fmla="*/ 7 w 26"/>
                    <a:gd name="T1" fmla="*/ 0 h 23"/>
                    <a:gd name="T2" fmla="*/ 26 w 26"/>
                    <a:gd name="T3" fmla="*/ 8 h 23"/>
                    <a:gd name="T4" fmla="*/ 21 w 26"/>
                    <a:gd name="T5" fmla="*/ 23 h 23"/>
                    <a:gd name="T6" fmla="*/ 0 w 26"/>
                    <a:gd name="T7" fmla="*/ 15 h 23"/>
                    <a:gd name="T8" fmla="*/ 7 w 26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3">
                      <a:moveTo>
                        <a:pt x="7" y="0"/>
                      </a:moveTo>
                      <a:lnTo>
                        <a:pt x="26" y="8"/>
                      </a:lnTo>
                      <a:lnTo>
                        <a:pt x="21" y="23"/>
                      </a:lnTo>
                      <a:lnTo>
                        <a:pt x="0" y="15"/>
                      </a:lnTo>
                      <a:lnTo>
                        <a:pt x="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8" name="ïšľíḋè"/>
                <p:cNvSpPr/>
                <p:nvPr/>
              </p:nvSpPr>
              <p:spPr bwMode="auto">
                <a:xfrm>
                  <a:off x="9059863" y="1476376"/>
                  <a:ext cx="34925" cy="41275"/>
                </a:xfrm>
                <a:custGeom>
                  <a:avLst/>
                  <a:gdLst>
                    <a:gd name="T0" fmla="*/ 22 w 22"/>
                    <a:gd name="T1" fmla="*/ 6 h 26"/>
                    <a:gd name="T2" fmla="*/ 14 w 22"/>
                    <a:gd name="T3" fmla="*/ 26 h 26"/>
                    <a:gd name="T4" fmla="*/ 0 w 22"/>
                    <a:gd name="T5" fmla="*/ 20 h 26"/>
                    <a:gd name="T6" fmla="*/ 9 w 22"/>
                    <a:gd name="T7" fmla="*/ 0 h 26"/>
                    <a:gd name="T8" fmla="*/ 22 w 22"/>
                    <a:gd name="T9" fmla="*/ 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6">
                      <a:moveTo>
                        <a:pt x="22" y="6"/>
                      </a:moveTo>
                      <a:lnTo>
                        <a:pt x="14" y="26"/>
                      </a:lnTo>
                      <a:lnTo>
                        <a:pt x="0" y="20"/>
                      </a:lnTo>
                      <a:lnTo>
                        <a:pt x="9" y="0"/>
                      </a:lnTo>
                      <a:lnTo>
                        <a:pt x="22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89" name="ïṣľiḍê"/>
                <p:cNvSpPr/>
                <p:nvPr/>
              </p:nvSpPr>
              <p:spPr bwMode="auto">
                <a:xfrm>
                  <a:off x="8990013" y="1314451"/>
                  <a:ext cx="39688" cy="34925"/>
                </a:xfrm>
                <a:custGeom>
                  <a:avLst/>
                  <a:gdLst>
                    <a:gd name="T0" fmla="*/ 19 w 25"/>
                    <a:gd name="T1" fmla="*/ 22 h 22"/>
                    <a:gd name="T2" fmla="*/ 0 w 25"/>
                    <a:gd name="T3" fmla="*/ 14 h 22"/>
                    <a:gd name="T4" fmla="*/ 5 w 25"/>
                    <a:gd name="T5" fmla="*/ 0 h 22"/>
                    <a:gd name="T6" fmla="*/ 25 w 25"/>
                    <a:gd name="T7" fmla="*/ 8 h 22"/>
                    <a:gd name="T8" fmla="*/ 19 w 25"/>
                    <a:gd name="T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2">
                      <a:moveTo>
                        <a:pt x="19" y="22"/>
                      </a:moveTo>
                      <a:lnTo>
                        <a:pt x="0" y="14"/>
                      </a:lnTo>
                      <a:lnTo>
                        <a:pt x="5" y="0"/>
                      </a:lnTo>
                      <a:lnTo>
                        <a:pt x="25" y="8"/>
                      </a:lnTo>
                      <a:lnTo>
                        <a:pt x="19" y="2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0" name="îṡļïdé"/>
                <p:cNvSpPr/>
                <p:nvPr/>
              </p:nvSpPr>
              <p:spPr bwMode="auto">
                <a:xfrm>
                  <a:off x="9221788" y="1312863"/>
                  <a:ext cx="41275" cy="36513"/>
                </a:xfrm>
                <a:custGeom>
                  <a:avLst/>
                  <a:gdLst>
                    <a:gd name="T0" fmla="*/ 0 w 26"/>
                    <a:gd name="T1" fmla="*/ 8 h 23"/>
                    <a:gd name="T2" fmla="*/ 21 w 26"/>
                    <a:gd name="T3" fmla="*/ 0 h 23"/>
                    <a:gd name="T4" fmla="*/ 26 w 26"/>
                    <a:gd name="T5" fmla="*/ 15 h 23"/>
                    <a:gd name="T6" fmla="*/ 7 w 26"/>
                    <a:gd name="T7" fmla="*/ 23 h 23"/>
                    <a:gd name="T8" fmla="*/ 0 w 26"/>
                    <a:gd name="T9" fmla="*/ 8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6" h="23">
                      <a:moveTo>
                        <a:pt x="0" y="8"/>
                      </a:moveTo>
                      <a:lnTo>
                        <a:pt x="21" y="0"/>
                      </a:lnTo>
                      <a:lnTo>
                        <a:pt x="26" y="15"/>
                      </a:lnTo>
                      <a:lnTo>
                        <a:pt x="7" y="23"/>
                      </a:lnTo>
                      <a:lnTo>
                        <a:pt x="0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1" name="ïṩḷide"/>
                <p:cNvSpPr/>
                <p:nvPr/>
              </p:nvSpPr>
              <p:spPr bwMode="auto">
                <a:xfrm>
                  <a:off x="9156701" y="1476376"/>
                  <a:ext cx="34925" cy="41275"/>
                </a:xfrm>
                <a:custGeom>
                  <a:avLst/>
                  <a:gdLst>
                    <a:gd name="T0" fmla="*/ 22 w 22"/>
                    <a:gd name="T1" fmla="*/ 20 h 26"/>
                    <a:gd name="T2" fmla="*/ 9 w 22"/>
                    <a:gd name="T3" fmla="*/ 26 h 26"/>
                    <a:gd name="T4" fmla="*/ 0 w 22"/>
                    <a:gd name="T5" fmla="*/ 6 h 26"/>
                    <a:gd name="T6" fmla="*/ 14 w 22"/>
                    <a:gd name="T7" fmla="*/ 0 h 26"/>
                    <a:gd name="T8" fmla="*/ 22 w 22"/>
                    <a:gd name="T9" fmla="*/ 2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6">
                      <a:moveTo>
                        <a:pt x="22" y="20"/>
                      </a:moveTo>
                      <a:lnTo>
                        <a:pt x="9" y="26"/>
                      </a:lnTo>
                      <a:lnTo>
                        <a:pt x="0" y="6"/>
                      </a:lnTo>
                      <a:lnTo>
                        <a:pt x="14" y="0"/>
                      </a:lnTo>
                      <a:lnTo>
                        <a:pt x="22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2" name="íṩḻídê"/>
                <p:cNvSpPr/>
                <p:nvPr/>
              </p:nvSpPr>
              <p:spPr bwMode="auto">
                <a:xfrm>
                  <a:off x="8990013" y="1411288"/>
                  <a:ext cx="39688" cy="34925"/>
                </a:xfrm>
                <a:custGeom>
                  <a:avLst/>
                  <a:gdLst>
                    <a:gd name="T0" fmla="*/ 25 w 25"/>
                    <a:gd name="T1" fmla="*/ 14 h 22"/>
                    <a:gd name="T2" fmla="*/ 5 w 25"/>
                    <a:gd name="T3" fmla="*/ 22 h 22"/>
                    <a:gd name="T4" fmla="*/ 0 w 25"/>
                    <a:gd name="T5" fmla="*/ 8 h 22"/>
                    <a:gd name="T6" fmla="*/ 19 w 25"/>
                    <a:gd name="T7" fmla="*/ 0 h 22"/>
                    <a:gd name="T8" fmla="*/ 25 w 25"/>
                    <a:gd name="T9" fmla="*/ 14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5" h="22">
                      <a:moveTo>
                        <a:pt x="25" y="14"/>
                      </a:moveTo>
                      <a:lnTo>
                        <a:pt x="5" y="22"/>
                      </a:lnTo>
                      <a:lnTo>
                        <a:pt x="0" y="8"/>
                      </a:lnTo>
                      <a:lnTo>
                        <a:pt x="19" y="0"/>
                      </a:lnTo>
                      <a:lnTo>
                        <a:pt x="25" y="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3" name="îṩļîḍe"/>
                <p:cNvSpPr/>
                <p:nvPr/>
              </p:nvSpPr>
              <p:spPr bwMode="auto">
                <a:xfrm>
                  <a:off x="9059863" y="1241426"/>
                  <a:ext cx="34925" cy="41275"/>
                </a:xfrm>
                <a:custGeom>
                  <a:avLst/>
                  <a:gdLst>
                    <a:gd name="T0" fmla="*/ 22 w 22"/>
                    <a:gd name="T1" fmla="*/ 20 h 26"/>
                    <a:gd name="T2" fmla="*/ 9 w 22"/>
                    <a:gd name="T3" fmla="*/ 26 h 26"/>
                    <a:gd name="T4" fmla="*/ 0 w 22"/>
                    <a:gd name="T5" fmla="*/ 7 h 26"/>
                    <a:gd name="T6" fmla="*/ 14 w 22"/>
                    <a:gd name="T7" fmla="*/ 0 h 26"/>
                    <a:gd name="T8" fmla="*/ 22 w 22"/>
                    <a:gd name="T9" fmla="*/ 20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26">
                      <a:moveTo>
                        <a:pt x="22" y="20"/>
                      </a:moveTo>
                      <a:lnTo>
                        <a:pt x="9" y="26"/>
                      </a:lnTo>
                      <a:lnTo>
                        <a:pt x="0" y="7"/>
                      </a:lnTo>
                      <a:lnTo>
                        <a:pt x="14" y="0"/>
                      </a:lnTo>
                      <a:lnTo>
                        <a:pt x="22" y="2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4" name="isľïḍé"/>
                <p:cNvSpPr/>
                <p:nvPr/>
              </p:nvSpPr>
              <p:spPr bwMode="auto">
                <a:xfrm>
                  <a:off x="5618163" y="6351"/>
                  <a:ext cx="403225" cy="404813"/>
                </a:xfrm>
                <a:custGeom>
                  <a:avLst/>
                  <a:gdLst>
                    <a:gd name="T0" fmla="*/ 187 w 187"/>
                    <a:gd name="T1" fmla="*/ 94 h 188"/>
                    <a:gd name="T2" fmla="*/ 167 w 187"/>
                    <a:gd name="T3" fmla="*/ 88 h 188"/>
                    <a:gd name="T4" fmla="*/ 179 w 187"/>
                    <a:gd name="T5" fmla="*/ 88 h 188"/>
                    <a:gd name="T6" fmla="*/ 167 w 187"/>
                    <a:gd name="T7" fmla="*/ 99 h 188"/>
                    <a:gd name="T8" fmla="*/ 145 w 187"/>
                    <a:gd name="T9" fmla="*/ 172 h 188"/>
                    <a:gd name="T10" fmla="*/ 167 w 187"/>
                    <a:gd name="T11" fmla="*/ 99 h 188"/>
                    <a:gd name="T12" fmla="*/ 154 w 187"/>
                    <a:gd name="T13" fmla="*/ 88 h 188"/>
                    <a:gd name="T14" fmla="*/ 167 w 187"/>
                    <a:gd name="T15" fmla="*/ 35 h 188"/>
                    <a:gd name="T16" fmla="*/ 145 w 187"/>
                    <a:gd name="T17" fmla="*/ 34 h 188"/>
                    <a:gd name="T18" fmla="*/ 150 w 187"/>
                    <a:gd name="T19" fmla="*/ 29 h 188"/>
                    <a:gd name="T20" fmla="*/ 145 w 187"/>
                    <a:gd name="T21" fmla="*/ 50 h 188"/>
                    <a:gd name="T22" fmla="*/ 158 w 187"/>
                    <a:gd name="T23" fmla="*/ 151 h 188"/>
                    <a:gd name="T24" fmla="*/ 145 w 187"/>
                    <a:gd name="T25" fmla="*/ 153 h 188"/>
                    <a:gd name="T26" fmla="*/ 93 w 187"/>
                    <a:gd name="T27" fmla="*/ 188 h 188"/>
                    <a:gd name="T28" fmla="*/ 145 w 187"/>
                    <a:gd name="T29" fmla="*/ 153 h 188"/>
                    <a:gd name="T30" fmla="*/ 140 w 187"/>
                    <a:gd name="T31" fmla="*/ 133 h 188"/>
                    <a:gd name="T32" fmla="*/ 145 w 187"/>
                    <a:gd name="T33" fmla="*/ 138 h 188"/>
                    <a:gd name="T34" fmla="*/ 140 w 187"/>
                    <a:gd name="T35" fmla="*/ 55 h 188"/>
                    <a:gd name="T36" fmla="*/ 145 w 187"/>
                    <a:gd name="T37" fmla="*/ 34 h 188"/>
                    <a:gd name="T38" fmla="*/ 93 w 187"/>
                    <a:gd name="T39" fmla="*/ 0 h 188"/>
                    <a:gd name="T40" fmla="*/ 93 w 187"/>
                    <a:gd name="T41" fmla="*/ 8 h 188"/>
                    <a:gd name="T42" fmla="*/ 99 w 187"/>
                    <a:gd name="T43" fmla="*/ 33 h 188"/>
                    <a:gd name="T44" fmla="*/ 93 w 187"/>
                    <a:gd name="T45" fmla="*/ 87 h 188"/>
                    <a:gd name="T46" fmla="*/ 124 w 187"/>
                    <a:gd name="T47" fmla="*/ 59 h 188"/>
                    <a:gd name="T48" fmla="*/ 94 w 187"/>
                    <a:gd name="T49" fmla="*/ 103 h 188"/>
                    <a:gd name="T50" fmla="*/ 93 w 187"/>
                    <a:gd name="T51" fmla="*/ 155 h 188"/>
                    <a:gd name="T52" fmla="*/ 99 w 187"/>
                    <a:gd name="T53" fmla="*/ 180 h 188"/>
                    <a:gd name="T54" fmla="*/ 93 w 187"/>
                    <a:gd name="T55" fmla="*/ 180 h 188"/>
                    <a:gd name="T56" fmla="*/ 93 w 187"/>
                    <a:gd name="T57" fmla="*/ 0 h 188"/>
                    <a:gd name="T58" fmla="*/ 41 w 187"/>
                    <a:gd name="T59" fmla="*/ 34 h 188"/>
                    <a:gd name="T60" fmla="*/ 46 w 187"/>
                    <a:gd name="T61" fmla="*/ 55 h 188"/>
                    <a:gd name="T62" fmla="*/ 41 w 187"/>
                    <a:gd name="T63" fmla="*/ 138 h 188"/>
                    <a:gd name="T64" fmla="*/ 54 w 187"/>
                    <a:gd name="T65" fmla="*/ 141 h 188"/>
                    <a:gd name="T66" fmla="*/ 41 w 187"/>
                    <a:gd name="T67" fmla="*/ 172 h 188"/>
                    <a:gd name="T68" fmla="*/ 93 w 187"/>
                    <a:gd name="T69" fmla="*/ 180 h 188"/>
                    <a:gd name="T70" fmla="*/ 88 w 187"/>
                    <a:gd name="T71" fmla="*/ 155 h 188"/>
                    <a:gd name="T72" fmla="*/ 93 w 187"/>
                    <a:gd name="T73" fmla="*/ 102 h 188"/>
                    <a:gd name="T74" fmla="*/ 78 w 187"/>
                    <a:gd name="T75" fmla="*/ 72 h 188"/>
                    <a:gd name="T76" fmla="*/ 93 w 187"/>
                    <a:gd name="T77" fmla="*/ 87 h 188"/>
                    <a:gd name="T78" fmla="*/ 88 w 187"/>
                    <a:gd name="T79" fmla="*/ 33 h 188"/>
                    <a:gd name="T80" fmla="*/ 88 w 187"/>
                    <a:gd name="T81" fmla="*/ 8 h 188"/>
                    <a:gd name="T82" fmla="*/ 93 w 187"/>
                    <a:gd name="T83" fmla="*/ 0 h 188"/>
                    <a:gd name="T84" fmla="*/ 20 w 187"/>
                    <a:gd name="T85" fmla="*/ 35 h 188"/>
                    <a:gd name="T86" fmla="*/ 32 w 187"/>
                    <a:gd name="T87" fmla="*/ 88 h 188"/>
                    <a:gd name="T88" fmla="*/ 32 w 187"/>
                    <a:gd name="T89" fmla="*/ 99 h 188"/>
                    <a:gd name="T90" fmla="*/ 20 w 187"/>
                    <a:gd name="T91" fmla="*/ 152 h 188"/>
                    <a:gd name="T92" fmla="*/ 41 w 187"/>
                    <a:gd name="T93" fmla="*/ 153 h 188"/>
                    <a:gd name="T94" fmla="*/ 36 w 187"/>
                    <a:gd name="T95" fmla="*/ 158 h 188"/>
                    <a:gd name="T96" fmla="*/ 41 w 187"/>
                    <a:gd name="T97" fmla="*/ 138 h 188"/>
                    <a:gd name="T98" fmla="*/ 29 w 187"/>
                    <a:gd name="T99" fmla="*/ 37 h 188"/>
                    <a:gd name="T100" fmla="*/ 36 w 187"/>
                    <a:gd name="T101" fmla="*/ 29 h 188"/>
                    <a:gd name="T102" fmla="*/ 41 w 187"/>
                    <a:gd name="T103" fmla="*/ 16 h 188"/>
                    <a:gd name="T104" fmla="*/ 0 w 187"/>
                    <a:gd name="T105" fmla="*/ 94 h 188"/>
                    <a:gd name="T106" fmla="*/ 20 w 187"/>
                    <a:gd name="T107" fmla="*/ 99 h 188"/>
                    <a:gd name="T108" fmla="*/ 7 w 187"/>
                    <a:gd name="T109" fmla="*/ 88 h 188"/>
                    <a:gd name="T110" fmla="*/ 20 w 187"/>
                    <a:gd name="T111" fmla="*/ 35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87" h="188">
                      <a:moveTo>
                        <a:pt x="167" y="152"/>
                      </a:moveTo>
                      <a:cubicBezTo>
                        <a:pt x="179" y="136"/>
                        <a:pt x="187" y="116"/>
                        <a:pt x="187" y="94"/>
                      </a:cubicBezTo>
                      <a:cubicBezTo>
                        <a:pt x="187" y="72"/>
                        <a:pt x="179" y="51"/>
                        <a:pt x="167" y="35"/>
                      </a:cubicBezTo>
                      <a:cubicBezTo>
                        <a:pt x="167" y="88"/>
                        <a:pt x="167" y="88"/>
                        <a:pt x="167" y="88"/>
                      </a:cubicBezTo>
                      <a:cubicBezTo>
                        <a:pt x="179" y="88"/>
                        <a:pt x="179" y="88"/>
                        <a:pt x="179" y="88"/>
                      </a:cubicBezTo>
                      <a:cubicBezTo>
                        <a:pt x="179" y="88"/>
                        <a:pt x="179" y="88"/>
                        <a:pt x="179" y="88"/>
                      </a:cubicBezTo>
                      <a:cubicBezTo>
                        <a:pt x="179" y="99"/>
                        <a:pt x="179" y="99"/>
                        <a:pt x="179" y="99"/>
                      </a:cubicBezTo>
                      <a:cubicBezTo>
                        <a:pt x="167" y="99"/>
                        <a:pt x="167" y="99"/>
                        <a:pt x="167" y="99"/>
                      </a:cubicBezTo>
                      <a:lnTo>
                        <a:pt x="167" y="152"/>
                      </a:lnTo>
                      <a:close/>
                      <a:moveTo>
                        <a:pt x="145" y="172"/>
                      </a:moveTo>
                      <a:cubicBezTo>
                        <a:pt x="153" y="167"/>
                        <a:pt x="161" y="160"/>
                        <a:pt x="167" y="152"/>
                      </a:cubicBezTo>
                      <a:cubicBezTo>
                        <a:pt x="167" y="99"/>
                        <a:pt x="167" y="99"/>
                        <a:pt x="167" y="99"/>
                      </a:cubicBezTo>
                      <a:cubicBezTo>
                        <a:pt x="154" y="99"/>
                        <a:pt x="154" y="99"/>
                        <a:pt x="154" y="99"/>
                      </a:cubicBezTo>
                      <a:cubicBezTo>
                        <a:pt x="154" y="88"/>
                        <a:pt x="154" y="88"/>
                        <a:pt x="154" y="88"/>
                      </a:cubicBezTo>
                      <a:cubicBezTo>
                        <a:pt x="167" y="88"/>
                        <a:pt x="167" y="88"/>
                        <a:pt x="167" y="88"/>
                      </a:cubicBezTo>
                      <a:cubicBezTo>
                        <a:pt x="167" y="35"/>
                        <a:pt x="167" y="35"/>
                        <a:pt x="167" y="35"/>
                      </a:cubicBezTo>
                      <a:cubicBezTo>
                        <a:pt x="161" y="28"/>
                        <a:pt x="153" y="21"/>
                        <a:pt x="145" y="16"/>
                      </a:cubicBezTo>
                      <a:cubicBezTo>
                        <a:pt x="145" y="34"/>
                        <a:pt x="145" y="34"/>
                        <a:pt x="145" y="34"/>
                      </a:cubicBezTo>
                      <a:cubicBezTo>
                        <a:pt x="150" y="29"/>
                        <a:pt x="150" y="29"/>
                        <a:pt x="150" y="29"/>
                      </a:cubicBezTo>
                      <a:cubicBezTo>
                        <a:pt x="150" y="29"/>
                        <a:pt x="150" y="29"/>
                        <a:pt x="150" y="29"/>
                      </a:cubicBezTo>
                      <a:cubicBezTo>
                        <a:pt x="158" y="37"/>
                        <a:pt x="158" y="37"/>
                        <a:pt x="158" y="37"/>
                      </a:cubicBezTo>
                      <a:cubicBezTo>
                        <a:pt x="145" y="50"/>
                        <a:pt x="145" y="50"/>
                        <a:pt x="145" y="50"/>
                      </a:cubicBezTo>
                      <a:cubicBezTo>
                        <a:pt x="145" y="138"/>
                        <a:pt x="145" y="138"/>
                        <a:pt x="145" y="138"/>
                      </a:cubicBezTo>
                      <a:cubicBezTo>
                        <a:pt x="158" y="151"/>
                        <a:pt x="158" y="151"/>
                        <a:pt x="158" y="151"/>
                      </a:cubicBezTo>
                      <a:cubicBezTo>
                        <a:pt x="150" y="158"/>
                        <a:pt x="150" y="158"/>
                        <a:pt x="150" y="158"/>
                      </a:cubicBezTo>
                      <a:cubicBezTo>
                        <a:pt x="145" y="153"/>
                        <a:pt x="145" y="153"/>
                        <a:pt x="145" y="153"/>
                      </a:cubicBezTo>
                      <a:lnTo>
                        <a:pt x="145" y="172"/>
                      </a:lnTo>
                      <a:close/>
                      <a:moveTo>
                        <a:pt x="93" y="188"/>
                      </a:moveTo>
                      <a:cubicBezTo>
                        <a:pt x="112" y="188"/>
                        <a:pt x="130" y="182"/>
                        <a:pt x="145" y="172"/>
                      </a:cubicBezTo>
                      <a:cubicBezTo>
                        <a:pt x="145" y="153"/>
                        <a:pt x="145" y="153"/>
                        <a:pt x="145" y="153"/>
                      </a:cubicBezTo>
                      <a:cubicBezTo>
                        <a:pt x="133" y="141"/>
                        <a:pt x="133" y="141"/>
                        <a:pt x="133" y="141"/>
                      </a:cubicBezTo>
                      <a:cubicBezTo>
                        <a:pt x="140" y="133"/>
                        <a:pt x="140" y="133"/>
                        <a:pt x="140" y="133"/>
                      </a:cubicBezTo>
                      <a:cubicBezTo>
                        <a:pt x="140" y="133"/>
                        <a:pt x="140" y="133"/>
                        <a:pt x="140" y="133"/>
                      </a:cubicBezTo>
                      <a:cubicBezTo>
                        <a:pt x="145" y="138"/>
                        <a:pt x="145" y="138"/>
                        <a:pt x="145" y="138"/>
                      </a:cubicBezTo>
                      <a:cubicBezTo>
                        <a:pt x="145" y="50"/>
                        <a:pt x="145" y="50"/>
                        <a:pt x="145" y="50"/>
                      </a:cubicBezTo>
                      <a:cubicBezTo>
                        <a:pt x="140" y="55"/>
                        <a:pt x="140" y="55"/>
                        <a:pt x="140" y="55"/>
                      </a:cubicBezTo>
                      <a:cubicBezTo>
                        <a:pt x="133" y="47"/>
                        <a:pt x="133" y="47"/>
                        <a:pt x="133" y="47"/>
                      </a:cubicBezTo>
                      <a:cubicBezTo>
                        <a:pt x="145" y="34"/>
                        <a:pt x="145" y="34"/>
                        <a:pt x="145" y="34"/>
                      </a:cubicBezTo>
                      <a:cubicBezTo>
                        <a:pt x="145" y="16"/>
                        <a:pt x="145" y="16"/>
                        <a:pt x="145" y="16"/>
                      </a:cubicBezTo>
                      <a:cubicBezTo>
                        <a:pt x="130" y="6"/>
                        <a:pt x="112" y="0"/>
                        <a:pt x="93" y="0"/>
                      </a:cubicBezTo>
                      <a:cubicBezTo>
                        <a:pt x="93" y="0"/>
                        <a:pt x="93" y="0"/>
                        <a:pt x="93" y="0"/>
                      </a:cubicBezTo>
                      <a:cubicBezTo>
                        <a:pt x="93" y="8"/>
                        <a:pt x="93" y="8"/>
                        <a:pt x="93" y="8"/>
                      </a:cubicBezTo>
                      <a:cubicBezTo>
                        <a:pt x="99" y="8"/>
                        <a:pt x="99" y="8"/>
                        <a:pt x="99" y="8"/>
                      </a:cubicBezTo>
                      <a:cubicBezTo>
                        <a:pt x="99" y="33"/>
                        <a:pt x="99" y="33"/>
                        <a:pt x="99" y="33"/>
                      </a:cubicBezTo>
                      <a:cubicBezTo>
                        <a:pt x="93" y="33"/>
                        <a:pt x="93" y="33"/>
                        <a:pt x="93" y="33"/>
                      </a:cubicBezTo>
                      <a:cubicBezTo>
                        <a:pt x="93" y="87"/>
                        <a:pt x="93" y="87"/>
                        <a:pt x="93" y="87"/>
                      </a:cubicBezTo>
                      <a:cubicBezTo>
                        <a:pt x="94" y="88"/>
                        <a:pt x="94" y="88"/>
                        <a:pt x="94" y="88"/>
                      </a:cubicBezTo>
                      <a:cubicBezTo>
                        <a:pt x="124" y="59"/>
                        <a:pt x="124" y="59"/>
                        <a:pt x="124" y="59"/>
                      </a:cubicBezTo>
                      <a:cubicBezTo>
                        <a:pt x="131" y="66"/>
                        <a:pt x="131" y="66"/>
                        <a:pt x="131" y="66"/>
                      </a:cubicBezTo>
                      <a:cubicBezTo>
                        <a:pt x="94" y="103"/>
                        <a:pt x="94" y="103"/>
                        <a:pt x="94" y="103"/>
                      </a:cubicBezTo>
                      <a:cubicBezTo>
                        <a:pt x="93" y="102"/>
                        <a:pt x="93" y="102"/>
                        <a:pt x="93" y="102"/>
                      </a:cubicBezTo>
                      <a:cubicBezTo>
                        <a:pt x="93" y="155"/>
                        <a:pt x="93" y="155"/>
                        <a:pt x="93" y="155"/>
                      </a:cubicBezTo>
                      <a:cubicBezTo>
                        <a:pt x="99" y="155"/>
                        <a:pt x="99" y="155"/>
                        <a:pt x="99" y="155"/>
                      </a:cubicBezTo>
                      <a:cubicBezTo>
                        <a:pt x="99" y="180"/>
                        <a:pt x="99" y="180"/>
                        <a:pt x="99" y="180"/>
                      </a:cubicBezTo>
                      <a:cubicBezTo>
                        <a:pt x="99" y="180"/>
                        <a:pt x="99" y="180"/>
                        <a:pt x="99" y="180"/>
                      </a:cubicBezTo>
                      <a:cubicBezTo>
                        <a:pt x="93" y="180"/>
                        <a:pt x="93" y="180"/>
                        <a:pt x="93" y="180"/>
                      </a:cubicBezTo>
                      <a:cubicBezTo>
                        <a:pt x="93" y="188"/>
                        <a:pt x="93" y="188"/>
                        <a:pt x="93" y="188"/>
                      </a:cubicBezTo>
                      <a:close/>
                      <a:moveTo>
                        <a:pt x="93" y="0"/>
                      </a:moveTo>
                      <a:cubicBezTo>
                        <a:pt x="74" y="0"/>
                        <a:pt x="56" y="6"/>
                        <a:pt x="41" y="16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cubicBezTo>
                        <a:pt x="54" y="47"/>
                        <a:pt x="54" y="47"/>
                        <a:pt x="54" y="47"/>
                      </a:cubicBezTo>
                      <a:cubicBezTo>
                        <a:pt x="46" y="55"/>
                        <a:pt x="46" y="55"/>
                        <a:pt x="46" y="55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41" y="138"/>
                        <a:pt x="41" y="138"/>
                        <a:pt x="41" y="138"/>
                      </a:cubicBezTo>
                      <a:cubicBezTo>
                        <a:pt x="46" y="133"/>
                        <a:pt x="46" y="133"/>
                        <a:pt x="46" y="133"/>
                      </a:cubicBezTo>
                      <a:cubicBezTo>
                        <a:pt x="54" y="141"/>
                        <a:pt x="54" y="141"/>
                        <a:pt x="54" y="141"/>
                      </a:cubicBezTo>
                      <a:cubicBezTo>
                        <a:pt x="41" y="153"/>
                        <a:pt x="41" y="153"/>
                        <a:pt x="41" y="153"/>
                      </a:cubicBezTo>
                      <a:cubicBezTo>
                        <a:pt x="41" y="172"/>
                        <a:pt x="41" y="172"/>
                        <a:pt x="41" y="172"/>
                      </a:cubicBezTo>
                      <a:cubicBezTo>
                        <a:pt x="56" y="182"/>
                        <a:pt x="74" y="188"/>
                        <a:pt x="93" y="188"/>
                      </a:cubicBezTo>
                      <a:cubicBezTo>
                        <a:pt x="93" y="180"/>
                        <a:pt x="93" y="180"/>
                        <a:pt x="93" y="180"/>
                      </a:cubicBezTo>
                      <a:cubicBezTo>
                        <a:pt x="88" y="180"/>
                        <a:pt x="88" y="180"/>
                        <a:pt x="88" y="180"/>
                      </a:cubicBezTo>
                      <a:cubicBezTo>
                        <a:pt x="88" y="155"/>
                        <a:pt x="88" y="155"/>
                        <a:pt x="88" y="155"/>
                      </a:cubicBezTo>
                      <a:cubicBezTo>
                        <a:pt x="93" y="155"/>
                        <a:pt x="93" y="155"/>
                        <a:pt x="93" y="155"/>
                      </a:cubicBezTo>
                      <a:cubicBezTo>
                        <a:pt x="93" y="102"/>
                        <a:pt x="93" y="102"/>
                        <a:pt x="93" y="102"/>
                      </a:cubicBezTo>
                      <a:cubicBezTo>
                        <a:pt x="71" y="80"/>
                        <a:pt x="71" y="80"/>
                        <a:pt x="71" y="80"/>
                      </a:cubicBezTo>
                      <a:cubicBezTo>
                        <a:pt x="78" y="72"/>
                        <a:pt x="78" y="72"/>
                        <a:pt x="78" y="72"/>
                      </a:cubicBezTo>
                      <a:cubicBezTo>
                        <a:pt x="78" y="72"/>
                        <a:pt x="78" y="72"/>
                        <a:pt x="78" y="72"/>
                      </a:cubicBezTo>
                      <a:cubicBezTo>
                        <a:pt x="93" y="87"/>
                        <a:pt x="93" y="87"/>
                        <a:pt x="93" y="87"/>
                      </a:cubicBezTo>
                      <a:cubicBezTo>
                        <a:pt x="93" y="33"/>
                        <a:pt x="93" y="33"/>
                        <a:pt x="93" y="33"/>
                      </a:cubicBezTo>
                      <a:cubicBezTo>
                        <a:pt x="88" y="33"/>
                        <a:pt x="88" y="33"/>
                        <a:pt x="88" y="33"/>
                      </a:cubicBez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88" y="8"/>
                        <a:pt x="88" y="8"/>
                        <a:pt x="88" y="8"/>
                      </a:cubicBezTo>
                      <a:cubicBezTo>
                        <a:pt x="93" y="8"/>
                        <a:pt x="93" y="8"/>
                        <a:pt x="93" y="8"/>
                      </a:cubicBezTo>
                      <a:lnTo>
                        <a:pt x="93" y="0"/>
                      </a:lnTo>
                      <a:close/>
                      <a:moveTo>
                        <a:pt x="41" y="16"/>
                      </a:moveTo>
                      <a:cubicBezTo>
                        <a:pt x="33" y="21"/>
                        <a:pt x="26" y="28"/>
                        <a:pt x="20" y="35"/>
                      </a:cubicBezTo>
                      <a:cubicBezTo>
                        <a:pt x="20" y="88"/>
                        <a:pt x="20" y="88"/>
                        <a:pt x="20" y="88"/>
                      </a:cubicBezTo>
                      <a:cubicBezTo>
                        <a:pt x="32" y="88"/>
                        <a:pt x="32" y="88"/>
                        <a:pt x="32" y="88"/>
                      </a:cubicBezTo>
                      <a:cubicBezTo>
                        <a:pt x="32" y="88"/>
                        <a:pt x="32" y="88"/>
                        <a:pt x="32" y="88"/>
                      </a:cubicBezTo>
                      <a:cubicBezTo>
                        <a:pt x="32" y="99"/>
                        <a:pt x="32" y="99"/>
                        <a:pt x="32" y="99"/>
                      </a:cubicBezTo>
                      <a:cubicBezTo>
                        <a:pt x="20" y="99"/>
                        <a:pt x="20" y="99"/>
                        <a:pt x="20" y="99"/>
                      </a:cubicBezTo>
                      <a:cubicBezTo>
                        <a:pt x="20" y="152"/>
                        <a:pt x="20" y="152"/>
                        <a:pt x="20" y="152"/>
                      </a:cubicBezTo>
                      <a:cubicBezTo>
                        <a:pt x="26" y="160"/>
                        <a:pt x="33" y="167"/>
                        <a:pt x="41" y="172"/>
                      </a:cubicBezTo>
                      <a:cubicBezTo>
                        <a:pt x="41" y="153"/>
                        <a:pt x="41" y="153"/>
                        <a:pt x="41" y="153"/>
                      </a:cubicBezTo>
                      <a:cubicBezTo>
                        <a:pt x="36" y="158"/>
                        <a:pt x="36" y="158"/>
                        <a:pt x="36" y="158"/>
                      </a:cubicBezTo>
                      <a:cubicBezTo>
                        <a:pt x="36" y="158"/>
                        <a:pt x="36" y="158"/>
                        <a:pt x="36" y="158"/>
                      </a:cubicBezTo>
                      <a:cubicBezTo>
                        <a:pt x="29" y="151"/>
                        <a:pt x="29" y="151"/>
                        <a:pt x="29" y="151"/>
                      </a:cubicBezTo>
                      <a:cubicBezTo>
                        <a:pt x="41" y="138"/>
                        <a:pt x="41" y="138"/>
                        <a:pt x="41" y="138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29" y="37"/>
                        <a:pt x="29" y="37"/>
                        <a:pt x="29" y="37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36" y="29"/>
                        <a:pt x="36" y="29"/>
                        <a:pt x="36" y="29"/>
                      </a:cubicBezTo>
                      <a:cubicBezTo>
                        <a:pt x="41" y="34"/>
                        <a:pt x="41" y="34"/>
                        <a:pt x="41" y="34"/>
                      </a:cubicBezTo>
                      <a:lnTo>
                        <a:pt x="41" y="16"/>
                      </a:lnTo>
                      <a:close/>
                      <a:moveTo>
                        <a:pt x="20" y="35"/>
                      </a:moveTo>
                      <a:cubicBezTo>
                        <a:pt x="7" y="52"/>
                        <a:pt x="0" y="72"/>
                        <a:pt x="0" y="94"/>
                      </a:cubicBezTo>
                      <a:cubicBezTo>
                        <a:pt x="0" y="116"/>
                        <a:pt x="7" y="136"/>
                        <a:pt x="20" y="152"/>
                      </a:cubicBezTo>
                      <a:cubicBezTo>
                        <a:pt x="20" y="99"/>
                        <a:pt x="20" y="99"/>
                        <a:pt x="20" y="99"/>
                      </a:cubicBezTo>
                      <a:cubicBezTo>
                        <a:pt x="7" y="99"/>
                        <a:pt x="7" y="99"/>
                        <a:pt x="7" y="99"/>
                      </a:cubicBezTo>
                      <a:cubicBezTo>
                        <a:pt x="7" y="88"/>
                        <a:pt x="7" y="88"/>
                        <a:pt x="7" y="88"/>
                      </a:cubicBezTo>
                      <a:cubicBezTo>
                        <a:pt x="20" y="88"/>
                        <a:pt x="20" y="88"/>
                        <a:pt x="20" y="88"/>
                      </a:cubicBezTo>
                      <a:lnTo>
                        <a:pt x="20" y="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5" name="ïṣľîḋê"/>
                <p:cNvSpPr/>
                <p:nvPr/>
              </p:nvSpPr>
              <p:spPr bwMode="auto">
                <a:xfrm>
                  <a:off x="7646988" y="420688"/>
                  <a:ext cx="169863" cy="41275"/>
                </a:xfrm>
                <a:custGeom>
                  <a:avLst/>
                  <a:gdLst>
                    <a:gd name="T0" fmla="*/ 79 w 79"/>
                    <a:gd name="T1" fmla="*/ 3 h 19"/>
                    <a:gd name="T2" fmla="*/ 72 w 79"/>
                    <a:gd name="T3" fmla="*/ 5 h 19"/>
                    <a:gd name="T4" fmla="*/ 61 w 79"/>
                    <a:gd name="T5" fmla="*/ 0 h 19"/>
                    <a:gd name="T6" fmla="*/ 50 w 79"/>
                    <a:gd name="T7" fmla="*/ 5 h 19"/>
                    <a:gd name="T8" fmla="*/ 40 w 79"/>
                    <a:gd name="T9" fmla="*/ 0 h 19"/>
                    <a:gd name="T10" fmla="*/ 29 w 79"/>
                    <a:gd name="T11" fmla="*/ 5 h 19"/>
                    <a:gd name="T12" fmla="*/ 18 w 79"/>
                    <a:gd name="T13" fmla="*/ 0 h 19"/>
                    <a:gd name="T14" fmla="*/ 8 w 79"/>
                    <a:gd name="T15" fmla="*/ 5 h 19"/>
                    <a:gd name="T16" fmla="*/ 0 w 79"/>
                    <a:gd name="T17" fmla="*/ 3 h 19"/>
                    <a:gd name="T18" fmla="*/ 0 w 79"/>
                    <a:gd name="T19" fmla="*/ 14 h 19"/>
                    <a:gd name="T20" fmla="*/ 5 w 79"/>
                    <a:gd name="T21" fmla="*/ 12 h 19"/>
                    <a:gd name="T22" fmla="*/ 18 w 79"/>
                    <a:gd name="T23" fmla="*/ 15 h 19"/>
                    <a:gd name="T24" fmla="*/ 24 w 79"/>
                    <a:gd name="T25" fmla="*/ 17 h 19"/>
                    <a:gd name="T26" fmla="*/ 29 w 79"/>
                    <a:gd name="T27" fmla="*/ 15 h 19"/>
                    <a:gd name="T28" fmla="*/ 41 w 79"/>
                    <a:gd name="T29" fmla="*/ 11 h 19"/>
                    <a:gd name="T30" fmla="*/ 53 w 79"/>
                    <a:gd name="T31" fmla="*/ 15 h 19"/>
                    <a:gd name="T32" fmla="*/ 64 w 79"/>
                    <a:gd name="T33" fmla="*/ 17 h 19"/>
                    <a:gd name="T34" fmla="*/ 76 w 79"/>
                    <a:gd name="T35" fmla="*/ 11 h 19"/>
                    <a:gd name="T36" fmla="*/ 79 w 79"/>
                    <a:gd name="T37" fmla="*/ 11 h 19"/>
                    <a:gd name="T38" fmla="*/ 79 w 79"/>
                    <a:gd name="T39" fmla="*/ 3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9" h="19">
                      <a:moveTo>
                        <a:pt x="79" y="3"/>
                      </a:moveTo>
                      <a:cubicBezTo>
                        <a:pt x="77" y="4"/>
                        <a:pt x="74" y="5"/>
                        <a:pt x="72" y="5"/>
                      </a:cubicBezTo>
                      <a:cubicBezTo>
                        <a:pt x="67" y="5"/>
                        <a:pt x="63" y="3"/>
                        <a:pt x="61" y="0"/>
                      </a:cubicBezTo>
                      <a:cubicBezTo>
                        <a:pt x="58" y="3"/>
                        <a:pt x="55" y="5"/>
                        <a:pt x="50" y="5"/>
                      </a:cubicBezTo>
                      <a:cubicBezTo>
                        <a:pt x="46" y="5"/>
                        <a:pt x="42" y="3"/>
                        <a:pt x="40" y="0"/>
                      </a:cubicBezTo>
                      <a:cubicBezTo>
                        <a:pt x="37" y="3"/>
                        <a:pt x="33" y="5"/>
                        <a:pt x="29" y="5"/>
                      </a:cubicBezTo>
                      <a:cubicBezTo>
                        <a:pt x="25" y="5"/>
                        <a:pt x="21" y="3"/>
                        <a:pt x="18" y="0"/>
                      </a:cubicBezTo>
                      <a:cubicBezTo>
                        <a:pt x="16" y="3"/>
                        <a:pt x="12" y="5"/>
                        <a:pt x="8" y="5"/>
                      </a:cubicBezTo>
                      <a:cubicBezTo>
                        <a:pt x="5" y="5"/>
                        <a:pt x="2" y="4"/>
                        <a:pt x="0" y="3"/>
                      </a:cubicBezTo>
                      <a:cubicBezTo>
                        <a:pt x="0" y="14"/>
                        <a:pt x="0" y="14"/>
                        <a:pt x="0" y="14"/>
                      </a:cubicBezTo>
                      <a:cubicBezTo>
                        <a:pt x="2" y="13"/>
                        <a:pt x="3" y="12"/>
                        <a:pt x="5" y="12"/>
                      </a:cubicBezTo>
                      <a:cubicBezTo>
                        <a:pt x="10" y="11"/>
                        <a:pt x="14" y="13"/>
                        <a:pt x="18" y="15"/>
                      </a:cubicBezTo>
                      <a:cubicBezTo>
                        <a:pt x="20" y="16"/>
                        <a:pt x="22" y="17"/>
                        <a:pt x="24" y="17"/>
                      </a:cubicBezTo>
                      <a:cubicBezTo>
                        <a:pt x="26" y="17"/>
                        <a:pt x="28" y="16"/>
                        <a:pt x="29" y="15"/>
                      </a:cubicBezTo>
                      <a:cubicBezTo>
                        <a:pt x="33" y="13"/>
                        <a:pt x="37" y="11"/>
                        <a:pt x="41" y="11"/>
                      </a:cubicBezTo>
                      <a:cubicBezTo>
                        <a:pt x="45" y="11"/>
                        <a:pt x="49" y="13"/>
                        <a:pt x="53" y="15"/>
                      </a:cubicBezTo>
                      <a:cubicBezTo>
                        <a:pt x="56" y="17"/>
                        <a:pt x="60" y="19"/>
                        <a:pt x="64" y="17"/>
                      </a:cubicBezTo>
                      <a:cubicBezTo>
                        <a:pt x="68" y="15"/>
                        <a:pt x="72" y="12"/>
                        <a:pt x="76" y="11"/>
                      </a:cubicBezTo>
                      <a:cubicBezTo>
                        <a:pt x="77" y="11"/>
                        <a:pt x="78" y="11"/>
                        <a:pt x="79" y="11"/>
                      </a:cubicBezTo>
                      <a:lnTo>
                        <a:pt x="79" y="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6" name="ïŝļïḓé"/>
                <p:cNvSpPr/>
                <p:nvPr/>
              </p:nvSpPr>
              <p:spPr bwMode="auto">
                <a:xfrm>
                  <a:off x="7646988" y="458788"/>
                  <a:ext cx="169863" cy="28575"/>
                </a:xfrm>
                <a:custGeom>
                  <a:avLst/>
                  <a:gdLst>
                    <a:gd name="T0" fmla="*/ 72 w 79"/>
                    <a:gd name="T1" fmla="*/ 3 h 13"/>
                    <a:gd name="T2" fmla="*/ 61 w 79"/>
                    <a:gd name="T3" fmla="*/ 8 h 13"/>
                    <a:gd name="T4" fmla="*/ 50 w 79"/>
                    <a:gd name="T5" fmla="*/ 5 h 13"/>
                    <a:gd name="T6" fmla="*/ 41 w 79"/>
                    <a:gd name="T7" fmla="*/ 1 h 13"/>
                    <a:gd name="T8" fmla="*/ 30 w 79"/>
                    <a:gd name="T9" fmla="*/ 6 h 13"/>
                    <a:gd name="T10" fmla="*/ 19 w 79"/>
                    <a:gd name="T11" fmla="*/ 6 h 13"/>
                    <a:gd name="T12" fmla="*/ 8 w 79"/>
                    <a:gd name="T13" fmla="*/ 2 h 13"/>
                    <a:gd name="T14" fmla="*/ 0 w 79"/>
                    <a:gd name="T15" fmla="*/ 5 h 13"/>
                    <a:gd name="T16" fmla="*/ 0 w 79"/>
                    <a:gd name="T17" fmla="*/ 13 h 13"/>
                    <a:gd name="T18" fmla="*/ 79 w 79"/>
                    <a:gd name="T19" fmla="*/ 13 h 13"/>
                    <a:gd name="T20" fmla="*/ 79 w 79"/>
                    <a:gd name="T21" fmla="*/ 1 h 13"/>
                    <a:gd name="T22" fmla="*/ 72 w 79"/>
                    <a:gd name="T23" fmla="*/ 3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79" h="13">
                      <a:moveTo>
                        <a:pt x="72" y="3"/>
                      </a:moveTo>
                      <a:cubicBezTo>
                        <a:pt x="69" y="5"/>
                        <a:pt x="65" y="7"/>
                        <a:pt x="61" y="8"/>
                      </a:cubicBezTo>
                      <a:cubicBezTo>
                        <a:pt x="57" y="8"/>
                        <a:pt x="53" y="6"/>
                        <a:pt x="50" y="5"/>
                      </a:cubicBezTo>
                      <a:cubicBezTo>
                        <a:pt x="47" y="3"/>
                        <a:pt x="44" y="1"/>
                        <a:pt x="41" y="1"/>
                      </a:cubicBezTo>
                      <a:cubicBezTo>
                        <a:pt x="37" y="2"/>
                        <a:pt x="34" y="4"/>
                        <a:pt x="30" y="6"/>
                      </a:cubicBezTo>
                      <a:cubicBezTo>
                        <a:pt x="27" y="7"/>
                        <a:pt x="23" y="7"/>
                        <a:pt x="19" y="6"/>
                      </a:cubicBezTo>
                      <a:cubicBezTo>
                        <a:pt x="15" y="4"/>
                        <a:pt x="12" y="2"/>
                        <a:pt x="8" y="2"/>
                      </a:cubicBezTo>
                      <a:cubicBezTo>
                        <a:pt x="5" y="2"/>
                        <a:pt x="2" y="3"/>
                        <a:pt x="0" y="5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79" y="13"/>
                        <a:pt x="79" y="13"/>
                        <a:pt x="79" y="13"/>
                      </a:cubicBezTo>
                      <a:cubicBezTo>
                        <a:pt x="79" y="1"/>
                        <a:pt x="79" y="1"/>
                        <a:pt x="79" y="1"/>
                      </a:cubicBezTo>
                      <a:cubicBezTo>
                        <a:pt x="77" y="0"/>
                        <a:pt x="74" y="2"/>
                        <a:pt x="72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7" name="íṧḷíďé"/>
                <p:cNvSpPr/>
                <p:nvPr/>
              </p:nvSpPr>
              <p:spPr bwMode="auto">
                <a:xfrm>
                  <a:off x="7640638" y="342901"/>
                  <a:ext cx="182563" cy="84138"/>
                </a:xfrm>
                <a:custGeom>
                  <a:avLst/>
                  <a:gdLst>
                    <a:gd name="T0" fmla="*/ 82 w 85"/>
                    <a:gd name="T1" fmla="*/ 35 h 39"/>
                    <a:gd name="T2" fmla="*/ 83 w 85"/>
                    <a:gd name="T3" fmla="*/ 35 h 39"/>
                    <a:gd name="T4" fmla="*/ 85 w 85"/>
                    <a:gd name="T5" fmla="*/ 28 h 39"/>
                    <a:gd name="T6" fmla="*/ 85 w 85"/>
                    <a:gd name="T7" fmla="*/ 10 h 39"/>
                    <a:gd name="T8" fmla="*/ 47 w 85"/>
                    <a:gd name="T9" fmla="*/ 10 h 39"/>
                    <a:gd name="T10" fmla="*/ 47 w 85"/>
                    <a:gd name="T11" fmla="*/ 9 h 39"/>
                    <a:gd name="T12" fmla="*/ 47 w 85"/>
                    <a:gd name="T13" fmla="*/ 7 h 39"/>
                    <a:gd name="T14" fmla="*/ 47 w 85"/>
                    <a:gd name="T15" fmla="*/ 0 h 39"/>
                    <a:gd name="T16" fmla="*/ 43 w 85"/>
                    <a:gd name="T17" fmla="*/ 2 h 39"/>
                    <a:gd name="T18" fmla="*/ 38 w 85"/>
                    <a:gd name="T19" fmla="*/ 0 h 39"/>
                    <a:gd name="T20" fmla="*/ 38 w 85"/>
                    <a:gd name="T21" fmla="*/ 7 h 39"/>
                    <a:gd name="T22" fmla="*/ 38 w 85"/>
                    <a:gd name="T23" fmla="*/ 9 h 39"/>
                    <a:gd name="T24" fmla="*/ 38 w 85"/>
                    <a:gd name="T25" fmla="*/ 10 h 39"/>
                    <a:gd name="T26" fmla="*/ 0 w 85"/>
                    <a:gd name="T27" fmla="*/ 10 h 39"/>
                    <a:gd name="T28" fmla="*/ 0 w 85"/>
                    <a:gd name="T29" fmla="*/ 28 h 39"/>
                    <a:gd name="T30" fmla="*/ 2 w 85"/>
                    <a:gd name="T31" fmla="*/ 35 h 39"/>
                    <a:gd name="T32" fmla="*/ 3 w 85"/>
                    <a:gd name="T33" fmla="*/ 35 h 39"/>
                    <a:gd name="T34" fmla="*/ 3 w 85"/>
                    <a:gd name="T35" fmla="*/ 35 h 39"/>
                    <a:gd name="T36" fmla="*/ 11 w 85"/>
                    <a:gd name="T37" fmla="*/ 39 h 39"/>
                    <a:gd name="T38" fmla="*/ 21 w 85"/>
                    <a:gd name="T39" fmla="*/ 28 h 39"/>
                    <a:gd name="T40" fmla="*/ 32 w 85"/>
                    <a:gd name="T41" fmla="*/ 39 h 39"/>
                    <a:gd name="T42" fmla="*/ 43 w 85"/>
                    <a:gd name="T43" fmla="*/ 28 h 39"/>
                    <a:gd name="T44" fmla="*/ 53 w 85"/>
                    <a:gd name="T45" fmla="*/ 39 h 39"/>
                    <a:gd name="T46" fmla="*/ 64 w 85"/>
                    <a:gd name="T47" fmla="*/ 28 h 39"/>
                    <a:gd name="T48" fmla="*/ 75 w 85"/>
                    <a:gd name="T49" fmla="*/ 39 h 39"/>
                    <a:gd name="T50" fmla="*/ 82 w 85"/>
                    <a:gd name="T51" fmla="*/ 35 h 39"/>
                    <a:gd name="T52" fmla="*/ 82 w 85"/>
                    <a:gd name="T53" fmla="*/ 35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85" h="39">
                      <a:moveTo>
                        <a:pt x="82" y="35"/>
                      </a:moveTo>
                      <a:cubicBezTo>
                        <a:pt x="83" y="35"/>
                        <a:pt x="83" y="35"/>
                        <a:pt x="83" y="35"/>
                      </a:cubicBezTo>
                      <a:cubicBezTo>
                        <a:pt x="84" y="33"/>
                        <a:pt x="85" y="30"/>
                        <a:pt x="85" y="28"/>
                      </a:cubicBezTo>
                      <a:cubicBezTo>
                        <a:pt x="85" y="10"/>
                        <a:pt x="85" y="10"/>
                        <a:pt x="85" y="10"/>
                      </a:cubicBezTo>
                      <a:cubicBezTo>
                        <a:pt x="47" y="10"/>
                        <a:pt x="47" y="10"/>
                        <a:pt x="47" y="10"/>
                      </a:cubicBezTo>
                      <a:cubicBezTo>
                        <a:pt x="47" y="9"/>
                        <a:pt x="47" y="9"/>
                        <a:pt x="47" y="9"/>
                      </a:cubicBezTo>
                      <a:cubicBezTo>
                        <a:pt x="47" y="7"/>
                        <a:pt x="47" y="7"/>
                        <a:pt x="47" y="7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6" y="1"/>
                        <a:pt x="44" y="2"/>
                        <a:pt x="43" y="2"/>
                      </a:cubicBezTo>
                      <a:cubicBezTo>
                        <a:pt x="41" y="2"/>
                        <a:pt x="40" y="1"/>
                        <a:pt x="38" y="0"/>
                      </a:cubicBezTo>
                      <a:cubicBezTo>
                        <a:pt x="38" y="7"/>
                        <a:pt x="38" y="7"/>
                        <a:pt x="38" y="7"/>
                      </a:cubicBezTo>
                      <a:cubicBezTo>
                        <a:pt x="38" y="9"/>
                        <a:pt x="38" y="9"/>
                        <a:pt x="38" y="9"/>
                      </a:cubicBezTo>
                      <a:cubicBezTo>
                        <a:pt x="38" y="10"/>
                        <a:pt x="38" y="10"/>
                        <a:pt x="38" y="1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0"/>
                        <a:pt x="1" y="33"/>
                        <a:pt x="2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3" y="35"/>
                        <a:pt x="3" y="35"/>
                        <a:pt x="3" y="35"/>
                      </a:cubicBezTo>
                      <a:cubicBezTo>
                        <a:pt x="5" y="37"/>
                        <a:pt x="8" y="39"/>
                        <a:pt x="11" y="39"/>
                      </a:cubicBezTo>
                      <a:cubicBezTo>
                        <a:pt x="17" y="39"/>
                        <a:pt x="21" y="34"/>
                        <a:pt x="21" y="28"/>
                      </a:cubicBezTo>
                      <a:cubicBezTo>
                        <a:pt x="21" y="34"/>
                        <a:pt x="26" y="39"/>
                        <a:pt x="32" y="39"/>
                      </a:cubicBezTo>
                      <a:cubicBezTo>
                        <a:pt x="38" y="39"/>
                        <a:pt x="43" y="34"/>
                        <a:pt x="43" y="28"/>
                      </a:cubicBezTo>
                      <a:cubicBezTo>
                        <a:pt x="43" y="34"/>
                        <a:pt x="47" y="39"/>
                        <a:pt x="53" y="39"/>
                      </a:cubicBezTo>
                      <a:cubicBezTo>
                        <a:pt x="59" y="39"/>
                        <a:pt x="64" y="34"/>
                        <a:pt x="64" y="28"/>
                      </a:cubicBezTo>
                      <a:cubicBezTo>
                        <a:pt x="64" y="34"/>
                        <a:pt x="69" y="39"/>
                        <a:pt x="75" y="39"/>
                      </a:cubicBezTo>
                      <a:cubicBezTo>
                        <a:pt x="78" y="39"/>
                        <a:pt x="80" y="37"/>
                        <a:pt x="82" y="35"/>
                      </a:cubicBezTo>
                      <a:cubicBezTo>
                        <a:pt x="82" y="35"/>
                        <a:pt x="82" y="35"/>
                        <a:pt x="8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8" name="íṥļíḑê"/>
                <p:cNvSpPr/>
                <p:nvPr/>
              </p:nvSpPr>
              <p:spPr bwMode="auto">
                <a:xfrm>
                  <a:off x="7629526" y="493713"/>
                  <a:ext cx="204788" cy="23813"/>
                </a:xfrm>
                <a:custGeom>
                  <a:avLst/>
                  <a:gdLst>
                    <a:gd name="T0" fmla="*/ 48 w 95"/>
                    <a:gd name="T1" fmla="*/ 11 h 11"/>
                    <a:gd name="T2" fmla="*/ 95 w 95"/>
                    <a:gd name="T3" fmla="*/ 0 h 11"/>
                    <a:gd name="T4" fmla="*/ 88 w 95"/>
                    <a:gd name="T5" fmla="*/ 0 h 11"/>
                    <a:gd name="T6" fmla="*/ 87 w 95"/>
                    <a:gd name="T7" fmla="*/ 0 h 11"/>
                    <a:gd name="T8" fmla="*/ 87 w 95"/>
                    <a:gd name="T9" fmla="*/ 0 h 11"/>
                    <a:gd name="T10" fmla="*/ 8 w 95"/>
                    <a:gd name="T11" fmla="*/ 0 h 11"/>
                    <a:gd name="T12" fmla="*/ 8 w 95"/>
                    <a:gd name="T13" fmla="*/ 0 h 11"/>
                    <a:gd name="T14" fmla="*/ 7 w 95"/>
                    <a:gd name="T15" fmla="*/ 0 h 11"/>
                    <a:gd name="T16" fmla="*/ 0 w 95"/>
                    <a:gd name="T17" fmla="*/ 0 h 11"/>
                    <a:gd name="T18" fmla="*/ 48 w 95"/>
                    <a:gd name="T19" fmla="*/ 11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5" h="11">
                      <a:moveTo>
                        <a:pt x="48" y="11"/>
                      </a:moveTo>
                      <a:cubicBezTo>
                        <a:pt x="74" y="11"/>
                        <a:pt x="95" y="6"/>
                        <a:pt x="95" y="0"/>
                      </a:cubicBezTo>
                      <a:cubicBezTo>
                        <a:pt x="88" y="0"/>
                        <a:pt x="88" y="0"/>
                        <a:pt x="88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7" y="0"/>
                        <a:pt x="87" y="0"/>
                        <a:pt x="87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6"/>
                        <a:pt x="21" y="11"/>
                        <a:pt x="48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99" name="íS1îďê"/>
                <p:cNvSpPr/>
                <p:nvPr/>
              </p:nvSpPr>
              <p:spPr bwMode="auto">
                <a:xfrm>
                  <a:off x="7720013" y="300038"/>
                  <a:ext cx="25400" cy="41275"/>
                </a:xfrm>
                <a:custGeom>
                  <a:avLst/>
                  <a:gdLst>
                    <a:gd name="T0" fmla="*/ 3 w 12"/>
                    <a:gd name="T1" fmla="*/ 18 h 19"/>
                    <a:gd name="T2" fmla="*/ 6 w 12"/>
                    <a:gd name="T3" fmla="*/ 19 h 19"/>
                    <a:gd name="T4" fmla="*/ 8 w 12"/>
                    <a:gd name="T5" fmla="*/ 18 h 19"/>
                    <a:gd name="T6" fmla="*/ 12 w 12"/>
                    <a:gd name="T7" fmla="*/ 12 h 19"/>
                    <a:gd name="T8" fmla="*/ 5 w 12"/>
                    <a:gd name="T9" fmla="*/ 0 h 19"/>
                    <a:gd name="T10" fmla="*/ 5 w 12"/>
                    <a:gd name="T11" fmla="*/ 0 h 19"/>
                    <a:gd name="T12" fmla="*/ 0 w 12"/>
                    <a:gd name="T13" fmla="*/ 12 h 19"/>
                    <a:gd name="T14" fmla="*/ 3 w 12"/>
                    <a:gd name="T15" fmla="*/ 18 h 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2" h="19">
                      <a:moveTo>
                        <a:pt x="3" y="18"/>
                      </a:moveTo>
                      <a:cubicBezTo>
                        <a:pt x="4" y="19"/>
                        <a:pt x="5" y="19"/>
                        <a:pt x="6" y="19"/>
                      </a:cubicBezTo>
                      <a:cubicBezTo>
                        <a:pt x="7" y="19"/>
                        <a:pt x="8" y="19"/>
                        <a:pt x="8" y="18"/>
                      </a:cubicBezTo>
                      <a:cubicBezTo>
                        <a:pt x="10" y="17"/>
                        <a:pt x="12" y="15"/>
                        <a:pt x="12" y="12"/>
                      </a:cubicBezTo>
                      <a:cubicBezTo>
                        <a:pt x="12" y="10"/>
                        <a:pt x="8" y="0"/>
                        <a:pt x="5" y="0"/>
                      </a:cubicBezTo>
                      <a:cubicBezTo>
                        <a:pt x="5" y="0"/>
                        <a:pt x="5" y="0"/>
                        <a:pt x="5" y="0"/>
                      </a:cubicBezTo>
                      <a:cubicBezTo>
                        <a:pt x="3" y="0"/>
                        <a:pt x="0" y="10"/>
                        <a:pt x="0" y="12"/>
                      </a:cubicBezTo>
                      <a:cubicBezTo>
                        <a:pt x="0" y="15"/>
                        <a:pt x="1" y="17"/>
                        <a:pt x="3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0" name="ís1iḋè"/>
                <p:cNvSpPr/>
                <p:nvPr/>
              </p:nvSpPr>
              <p:spPr bwMode="auto">
                <a:xfrm>
                  <a:off x="6799263" y="347663"/>
                  <a:ext cx="192088" cy="363538"/>
                </a:xfrm>
                <a:custGeom>
                  <a:avLst/>
                  <a:gdLst>
                    <a:gd name="T0" fmla="*/ 89 w 89"/>
                    <a:gd name="T1" fmla="*/ 125 h 169"/>
                    <a:gd name="T2" fmla="*/ 89 w 89"/>
                    <a:gd name="T3" fmla="*/ 41 h 169"/>
                    <a:gd name="T4" fmla="*/ 52 w 89"/>
                    <a:gd name="T5" fmla="*/ 0 h 169"/>
                    <a:gd name="T6" fmla="*/ 36 w 89"/>
                    <a:gd name="T7" fmla="*/ 0 h 169"/>
                    <a:gd name="T8" fmla="*/ 0 w 89"/>
                    <a:gd name="T9" fmla="*/ 41 h 169"/>
                    <a:gd name="T10" fmla="*/ 0 w 89"/>
                    <a:gd name="T11" fmla="*/ 135 h 169"/>
                    <a:gd name="T12" fmla="*/ 34 w 89"/>
                    <a:gd name="T13" fmla="*/ 169 h 169"/>
                    <a:gd name="T14" fmla="*/ 35 w 89"/>
                    <a:gd name="T15" fmla="*/ 169 h 169"/>
                    <a:gd name="T16" fmla="*/ 69 w 89"/>
                    <a:gd name="T17" fmla="*/ 136 h 169"/>
                    <a:gd name="T18" fmla="*/ 69 w 89"/>
                    <a:gd name="T19" fmla="*/ 70 h 169"/>
                    <a:gd name="T20" fmla="*/ 45 w 89"/>
                    <a:gd name="T21" fmla="*/ 46 h 169"/>
                    <a:gd name="T22" fmla="*/ 43 w 89"/>
                    <a:gd name="T23" fmla="*/ 46 h 169"/>
                    <a:gd name="T24" fmla="*/ 20 w 89"/>
                    <a:gd name="T25" fmla="*/ 70 h 169"/>
                    <a:gd name="T26" fmla="*/ 20 w 89"/>
                    <a:gd name="T27" fmla="*/ 125 h 169"/>
                    <a:gd name="T28" fmla="*/ 33 w 89"/>
                    <a:gd name="T29" fmla="*/ 125 h 169"/>
                    <a:gd name="T30" fmla="*/ 33 w 89"/>
                    <a:gd name="T31" fmla="*/ 70 h 169"/>
                    <a:gd name="T32" fmla="*/ 43 w 89"/>
                    <a:gd name="T33" fmla="*/ 58 h 169"/>
                    <a:gd name="T34" fmla="*/ 45 w 89"/>
                    <a:gd name="T35" fmla="*/ 58 h 169"/>
                    <a:gd name="T36" fmla="*/ 56 w 89"/>
                    <a:gd name="T37" fmla="*/ 70 h 169"/>
                    <a:gd name="T38" fmla="*/ 56 w 89"/>
                    <a:gd name="T39" fmla="*/ 135 h 169"/>
                    <a:gd name="T40" fmla="*/ 35 w 89"/>
                    <a:gd name="T41" fmla="*/ 157 h 169"/>
                    <a:gd name="T42" fmla="*/ 18 w 89"/>
                    <a:gd name="T43" fmla="*/ 149 h 169"/>
                    <a:gd name="T44" fmla="*/ 13 w 89"/>
                    <a:gd name="T45" fmla="*/ 129 h 169"/>
                    <a:gd name="T46" fmla="*/ 13 w 89"/>
                    <a:gd name="T47" fmla="*/ 41 h 169"/>
                    <a:gd name="T48" fmla="*/ 36 w 89"/>
                    <a:gd name="T49" fmla="*/ 13 h 169"/>
                    <a:gd name="T50" fmla="*/ 52 w 89"/>
                    <a:gd name="T51" fmla="*/ 13 h 169"/>
                    <a:gd name="T52" fmla="*/ 76 w 89"/>
                    <a:gd name="T53" fmla="*/ 41 h 169"/>
                    <a:gd name="T54" fmla="*/ 76 w 89"/>
                    <a:gd name="T55" fmla="*/ 125 h 169"/>
                    <a:gd name="T56" fmla="*/ 89 w 89"/>
                    <a:gd name="T57" fmla="*/ 125 h 1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89" h="169">
                      <a:moveTo>
                        <a:pt x="89" y="125"/>
                      </a:moveTo>
                      <a:cubicBezTo>
                        <a:pt x="89" y="41"/>
                        <a:pt x="89" y="41"/>
                        <a:pt x="89" y="41"/>
                      </a:cubicBezTo>
                      <a:cubicBezTo>
                        <a:pt x="89" y="17"/>
                        <a:pt x="74" y="0"/>
                        <a:pt x="52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14" y="0"/>
                        <a:pt x="0" y="17"/>
                        <a:pt x="0" y="41"/>
                      </a:cubicBezTo>
                      <a:cubicBezTo>
                        <a:pt x="0" y="41"/>
                        <a:pt x="0" y="135"/>
                        <a:pt x="0" y="135"/>
                      </a:cubicBezTo>
                      <a:cubicBezTo>
                        <a:pt x="0" y="154"/>
                        <a:pt x="15" y="169"/>
                        <a:pt x="34" y="169"/>
                      </a:cubicBezTo>
                      <a:cubicBezTo>
                        <a:pt x="34" y="169"/>
                        <a:pt x="34" y="169"/>
                        <a:pt x="35" y="169"/>
                      </a:cubicBezTo>
                      <a:cubicBezTo>
                        <a:pt x="53" y="169"/>
                        <a:pt x="69" y="154"/>
                        <a:pt x="69" y="136"/>
                      </a:cubicBezTo>
                      <a:cubicBezTo>
                        <a:pt x="69" y="70"/>
                        <a:pt x="69" y="70"/>
                        <a:pt x="69" y="70"/>
                      </a:cubicBezTo>
                      <a:cubicBezTo>
                        <a:pt x="69" y="56"/>
                        <a:pt x="59" y="46"/>
                        <a:pt x="45" y="46"/>
                      </a:cubicBezTo>
                      <a:cubicBezTo>
                        <a:pt x="43" y="46"/>
                        <a:pt x="43" y="46"/>
                        <a:pt x="43" y="46"/>
                      </a:cubicBezTo>
                      <a:cubicBezTo>
                        <a:pt x="30" y="46"/>
                        <a:pt x="20" y="56"/>
                        <a:pt x="20" y="70"/>
                      </a:cubicBezTo>
                      <a:cubicBezTo>
                        <a:pt x="20" y="125"/>
                        <a:pt x="20" y="125"/>
                        <a:pt x="20" y="125"/>
                      </a:cubicBezTo>
                      <a:cubicBezTo>
                        <a:pt x="33" y="125"/>
                        <a:pt x="33" y="125"/>
                        <a:pt x="33" y="125"/>
                      </a:cubicBezTo>
                      <a:cubicBezTo>
                        <a:pt x="33" y="70"/>
                        <a:pt x="33" y="70"/>
                        <a:pt x="33" y="70"/>
                      </a:cubicBezTo>
                      <a:cubicBezTo>
                        <a:pt x="33" y="64"/>
                        <a:pt x="36" y="58"/>
                        <a:pt x="43" y="58"/>
                      </a:cubicBezTo>
                      <a:cubicBezTo>
                        <a:pt x="45" y="58"/>
                        <a:pt x="45" y="58"/>
                        <a:pt x="45" y="58"/>
                      </a:cubicBezTo>
                      <a:cubicBezTo>
                        <a:pt x="52" y="58"/>
                        <a:pt x="56" y="63"/>
                        <a:pt x="56" y="70"/>
                      </a:cubicBezTo>
                      <a:cubicBezTo>
                        <a:pt x="56" y="135"/>
                        <a:pt x="56" y="135"/>
                        <a:pt x="56" y="135"/>
                      </a:cubicBezTo>
                      <a:cubicBezTo>
                        <a:pt x="56" y="147"/>
                        <a:pt x="47" y="157"/>
                        <a:pt x="35" y="157"/>
                      </a:cubicBezTo>
                      <a:cubicBezTo>
                        <a:pt x="28" y="157"/>
                        <a:pt x="22" y="154"/>
                        <a:pt x="18" y="149"/>
                      </a:cubicBezTo>
                      <a:cubicBezTo>
                        <a:pt x="15" y="145"/>
                        <a:pt x="13" y="139"/>
                        <a:pt x="13" y="129"/>
                      </a:cubicBezTo>
                      <a:cubicBezTo>
                        <a:pt x="13" y="41"/>
                        <a:pt x="13" y="41"/>
                        <a:pt x="13" y="41"/>
                      </a:cubicBezTo>
                      <a:cubicBezTo>
                        <a:pt x="13" y="20"/>
                        <a:pt x="25" y="13"/>
                        <a:pt x="36" y="13"/>
                      </a:cubicBezTo>
                      <a:cubicBezTo>
                        <a:pt x="52" y="13"/>
                        <a:pt x="52" y="13"/>
                        <a:pt x="52" y="13"/>
                      </a:cubicBezTo>
                      <a:cubicBezTo>
                        <a:pt x="68" y="13"/>
                        <a:pt x="76" y="27"/>
                        <a:pt x="76" y="41"/>
                      </a:cubicBezTo>
                      <a:cubicBezTo>
                        <a:pt x="76" y="125"/>
                        <a:pt x="76" y="125"/>
                        <a:pt x="76" y="125"/>
                      </a:cubicBezTo>
                      <a:lnTo>
                        <a:pt x="89" y="12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1" name="ïšliḍè"/>
                <p:cNvSpPr/>
                <p:nvPr/>
              </p:nvSpPr>
              <p:spPr bwMode="auto">
                <a:xfrm>
                  <a:off x="11766551" y="461963"/>
                  <a:ext cx="203200" cy="201613"/>
                </a:xfrm>
                <a:custGeom>
                  <a:avLst/>
                  <a:gdLst>
                    <a:gd name="T0" fmla="*/ 45 w 94"/>
                    <a:gd name="T1" fmla="*/ 94 h 94"/>
                    <a:gd name="T2" fmla="*/ 47 w 94"/>
                    <a:gd name="T3" fmla="*/ 94 h 94"/>
                    <a:gd name="T4" fmla="*/ 94 w 94"/>
                    <a:gd name="T5" fmla="*/ 47 h 94"/>
                    <a:gd name="T6" fmla="*/ 47 w 94"/>
                    <a:gd name="T7" fmla="*/ 0 h 94"/>
                    <a:gd name="T8" fmla="*/ 0 w 94"/>
                    <a:gd name="T9" fmla="*/ 46 h 94"/>
                    <a:gd name="T10" fmla="*/ 26 w 94"/>
                    <a:gd name="T11" fmla="*/ 62 h 94"/>
                    <a:gd name="T12" fmla="*/ 45 w 94"/>
                    <a:gd name="T13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4" h="94">
                      <a:moveTo>
                        <a:pt x="45" y="94"/>
                      </a:moveTo>
                      <a:cubicBezTo>
                        <a:pt x="45" y="94"/>
                        <a:pt x="46" y="94"/>
                        <a:pt x="47" y="94"/>
                      </a:cubicBezTo>
                      <a:cubicBezTo>
                        <a:pt x="73" y="94"/>
                        <a:pt x="94" y="73"/>
                        <a:pt x="94" y="47"/>
                      </a:cubicBezTo>
                      <a:cubicBezTo>
                        <a:pt x="94" y="21"/>
                        <a:pt x="73" y="0"/>
                        <a:pt x="47" y="0"/>
                      </a:cubicBezTo>
                      <a:cubicBezTo>
                        <a:pt x="21" y="0"/>
                        <a:pt x="0" y="20"/>
                        <a:pt x="0" y="46"/>
                      </a:cubicBezTo>
                      <a:cubicBezTo>
                        <a:pt x="10" y="49"/>
                        <a:pt x="18" y="55"/>
                        <a:pt x="26" y="62"/>
                      </a:cubicBezTo>
                      <a:cubicBezTo>
                        <a:pt x="35" y="71"/>
                        <a:pt x="41" y="82"/>
                        <a:pt x="45" y="9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2" name="íŝḷïdé"/>
                <p:cNvSpPr/>
                <p:nvPr/>
              </p:nvSpPr>
              <p:spPr bwMode="auto">
                <a:xfrm>
                  <a:off x="11841163" y="403226"/>
                  <a:ext cx="55563" cy="44450"/>
                </a:xfrm>
                <a:custGeom>
                  <a:avLst/>
                  <a:gdLst>
                    <a:gd name="T0" fmla="*/ 35 w 35"/>
                    <a:gd name="T1" fmla="*/ 28 h 28"/>
                    <a:gd name="T2" fmla="*/ 17 w 35"/>
                    <a:gd name="T3" fmla="*/ 0 h 28"/>
                    <a:gd name="T4" fmla="*/ 0 w 35"/>
                    <a:gd name="T5" fmla="*/ 28 h 28"/>
                    <a:gd name="T6" fmla="*/ 35 w 35"/>
                    <a:gd name="T7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5" h="28">
                      <a:moveTo>
                        <a:pt x="35" y="28"/>
                      </a:moveTo>
                      <a:lnTo>
                        <a:pt x="17" y="0"/>
                      </a:lnTo>
                      <a:lnTo>
                        <a:pt x="0" y="28"/>
                      </a:lnTo>
                      <a:lnTo>
                        <a:pt x="35" y="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3" name="íṧ1îḍê"/>
                <p:cNvSpPr/>
                <p:nvPr/>
              </p:nvSpPr>
              <p:spPr bwMode="auto">
                <a:xfrm>
                  <a:off x="11982451" y="534988"/>
                  <a:ext cx="46038" cy="55563"/>
                </a:xfrm>
                <a:custGeom>
                  <a:avLst/>
                  <a:gdLst>
                    <a:gd name="T0" fmla="*/ 0 w 29"/>
                    <a:gd name="T1" fmla="*/ 35 h 35"/>
                    <a:gd name="T2" fmla="*/ 29 w 29"/>
                    <a:gd name="T3" fmla="*/ 17 h 35"/>
                    <a:gd name="T4" fmla="*/ 0 w 29"/>
                    <a:gd name="T5" fmla="*/ 0 h 35"/>
                    <a:gd name="T6" fmla="*/ 0 w 29"/>
                    <a:gd name="T7" fmla="*/ 35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29" h="35">
                      <a:moveTo>
                        <a:pt x="0" y="35"/>
                      </a:moveTo>
                      <a:lnTo>
                        <a:pt x="29" y="17"/>
                      </a:lnTo>
                      <a:lnTo>
                        <a:pt x="0" y="0"/>
                      </a:lnTo>
                      <a:lnTo>
                        <a:pt x="0" y="3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4" name="iṩ1íḋe"/>
                <p:cNvSpPr/>
                <p:nvPr/>
              </p:nvSpPr>
              <p:spPr bwMode="auto">
                <a:xfrm>
                  <a:off x="11726863" y="534988"/>
                  <a:ext cx="26988" cy="20638"/>
                </a:xfrm>
                <a:custGeom>
                  <a:avLst/>
                  <a:gdLst>
                    <a:gd name="T0" fmla="*/ 13 w 13"/>
                    <a:gd name="T1" fmla="*/ 0 h 10"/>
                    <a:gd name="T2" fmla="*/ 0 w 13"/>
                    <a:gd name="T3" fmla="*/ 8 h 10"/>
                    <a:gd name="T4" fmla="*/ 13 w 13"/>
                    <a:gd name="T5" fmla="*/ 10 h 10"/>
                    <a:gd name="T6" fmla="*/ 13 w 13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3" h="10">
                      <a:moveTo>
                        <a:pt x="13" y="0"/>
                      </a:move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4" y="8"/>
                        <a:pt x="8" y="9"/>
                        <a:pt x="13" y="10"/>
                      </a:cubicBezTo>
                      <a:lnTo>
                        <a:pt x="1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5" name="ïśḻîḑé"/>
                <p:cNvSpPr/>
                <p:nvPr/>
              </p:nvSpPr>
              <p:spPr bwMode="auto">
                <a:xfrm>
                  <a:off x="11928476" y="447676"/>
                  <a:ext cx="53975" cy="53975"/>
                </a:xfrm>
                <a:custGeom>
                  <a:avLst/>
                  <a:gdLst>
                    <a:gd name="T0" fmla="*/ 0 w 34"/>
                    <a:gd name="T1" fmla="*/ 9 h 34"/>
                    <a:gd name="T2" fmla="*/ 26 w 34"/>
                    <a:gd name="T3" fmla="*/ 34 h 34"/>
                    <a:gd name="T4" fmla="*/ 34 w 34"/>
                    <a:gd name="T5" fmla="*/ 0 h 34"/>
                    <a:gd name="T6" fmla="*/ 0 w 34"/>
                    <a:gd name="T7" fmla="*/ 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34">
                      <a:moveTo>
                        <a:pt x="0" y="9"/>
                      </a:moveTo>
                      <a:lnTo>
                        <a:pt x="26" y="34"/>
                      </a:lnTo>
                      <a:lnTo>
                        <a:pt x="34" y="0"/>
                      </a:lnTo>
                      <a:lnTo>
                        <a:pt x="0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6" name="îṡļíḍe"/>
                <p:cNvSpPr/>
                <p:nvPr/>
              </p:nvSpPr>
              <p:spPr bwMode="auto">
                <a:xfrm>
                  <a:off x="11928476" y="622301"/>
                  <a:ext cx="53975" cy="52388"/>
                </a:xfrm>
                <a:custGeom>
                  <a:avLst/>
                  <a:gdLst>
                    <a:gd name="T0" fmla="*/ 26 w 34"/>
                    <a:gd name="T1" fmla="*/ 0 h 33"/>
                    <a:gd name="T2" fmla="*/ 0 w 34"/>
                    <a:gd name="T3" fmla="*/ 26 h 33"/>
                    <a:gd name="T4" fmla="*/ 34 w 34"/>
                    <a:gd name="T5" fmla="*/ 33 h 33"/>
                    <a:gd name="T6" fmla="*/ 26 w 34"/>
                    <a:gd name="T7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4" h="33">
                      <a:moveTo>
                        <a:pt x="26" y="0"/>
                      </a:moveTo>
                      <a:lnTo>
                        <a:pt x="0" y="26"/>
                      </a:lnTo>
                      <a:lnTo>
                        <a:pt x="34" y="33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7" name="íṩ1idê"/>
                <p:cNvSpPr/>
                <p:nvPr/>
              </p:nvSpPr>
              <p:spPr bwMode="auto">
                <a:xfrm>
                  <a:off x="11757026" y="447676"/>
                  <a:ext cx="50800" cy="53975"/>
                </a:xfrm>
                <a:custGeom>
                  <a:avLst/>
                  <a:gdLst>
                    <a:gd name="T0" fmla="*/ 6 w 32"/>
                    <a:gd name="T1" fmla="*/ 34 h 34"/>
                    <a:gd name="T2" fmla="*/ 32 w 32"/>
                    <a:gd name="T3" fmla="*/ 9 h 34"/>
                    <a:gd name="T4" fmla="*/ 0 w 32"/>
                    <a:gd name="T5" fmla="*/ 0 h 34"/>
                    <a:gd name="T6" fmla="*/ 6 w 32"/>
                    <a:gd name="T7" fmla="*/ 34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2" h="34">
                      <a:moveTo>
                        <a:pt x="6" y="34"/>
                      </a:moveTo>
                      <a:lnTo>
                        <a:pt x="32" y="9"/>
                      </a:lnTo>
                      <a:lnTo>
                        <a:pt x="0" y="0"/>
                      </a:lnTo>
                      <a:lnTo>
                        <a:pt x="6" y="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8" name="íṩ1îḋe"/>
                <p:cNvSpPr/>
                <p:nvPr/>
              </p:nvSpPr>
              <p:spPr bwMode="auto">
                <a:xfrm>
                  <a:off x="11539538" y="565151"/>
                  <a:ext cx="446088" cy="273050"/>
                </a:xfrm>
                <a:custGeom>
                  <a:avLst/>
                  <a:gdLst>
                    <a:gd name="T0" fmla="*/ 170 w 207"/>
                    <a:gd name="T1" fmla="*/ 54 h 127"/>
                    <a:gd name="T2" fmla="*/ 165 w 207"/>
                    <a:gd name="T3" fmla="*/ 54 h 127"/>
                    <a:gd name="T4" fmla="*/ 147 w 207"/>
                    <a:gd name="T5" fmla="*/ 62 h 127"/>
                    <a:gd name="T6" fmla="*/ 146 w 207"/>
                    <a:gd name="T7" fmla="*/ 52 h 127"/>
                    <a:gd name="T8" fmla="*/ 144 w 207"/>
                    <a:gd name="T9" fmla="*/ 45 h 127"/>
                    <a:gd name="T10" fmla="*/ 106 w 207"/>
                    <a:gd name="T11" fmla="*/ 4 h 127"/>
                    <a:gd name="T12" fmla="*/ 100 w 207"/>
                    <a:gd name="T13" fmla="*/ 2 h 127"/>
                    <a:gd name="T14" fmla="*/ 83 w 207"/>
                    <a:gd name="T15" fmla="*/ 0 h 127"/>
                    <a:gd name="T16" fmla="*/ 81 w 207"/>
                    <a:gd name="T17" fmla="*/ 0 h 127"/>
                    <a:gd name="T18" fmla="*/ 20 w 207"/>
                    <a:gd name="T19" fmla="*/ 64 h 127"/>
                    <a:gd name="T20" fmla="*/ 22 w 207"/>
                    <a:gd name="T21" fmla="*/ 82 h 127"/>
                    <a:gd name="T22" fmla="*/ 0 w 207"/>
                    <a:gd name="T23" fmla="*/ 105 h 127"/>
                    <a:gd name="T24" fmla="*/ 23 w 207"/>
                    <a:gd name="T25" fmla="*/ 127 h 127"/>
                    <a:gd name="T26" fmla="*/ 83 w 207"/>
                    <a:gd name="T27" fmla="*/ 127 h 127"/>
                    <a:gd name="T28" fmla="*/ 86 w 207"/>
                    <a:gd name="T29" fmla="*/ 127 h 127"/>
                    <a:gd name="T30" fmla="*/ 170 w 207"/>
                    <a:gd name="T31" fmla="*/ 127 h 127"/>
                    <a:gd name="T32" fmla="*/ 207 w 207"/>
                    <a:gd name="T33" fmla="*/ 90 h 127"/>
                    <a:gd name="T34" fmla="*/ 170 w 207"/>
                    <a:gd name="T35" fmla="*/ 54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207" h="127">
                      <a:moveTo>
                        <a:pt x="170" y="54"/>
                      </a:moveTo>
                      <a:cubicBezTo>
                        <a:pt x="169" y="54"/>
                        <a:pt x="167" y="54"/>
                        <a:pt x="165" y="54"/>
                      </a:cubicBezTo>
                      <a:cubicBezTo>
                        <a:pt x="158" y="55"/>
                        <a:pt x="152" y="58"/>
                        <a:pt x="147" y="62"/>
                      </a:cubicBezTo>
                      <a:cubicBezTo>
                        <a:pt x="147" y="59"/>
                        <a:pt x="146" y="56"/>
                        <a:pt x="146" y="52"/>
                      </a:cubicBezTo>
                      <a:cubicBezTo>
                        <a:pt x="145" y="50"/>
                        <a:pt x="145" y="48"/>
                        <a:pt x="144" y="45"/>
                      </a:cubicBezTo>
                      <a:cubicBezTo>
                        <a:pt x="139" y="26"/>
                        <a:pt x="124" y="11"/>
                        <a:pt x="106" y="4"/>
                      </a:cubicBezTo>
                      <a:cubicBezTo>
                        <a:pt x="104" y="3"/>
                        <a:pt x="102" y="3"/>
                        <a:pt x="100" y="2"/>
                      </a:cubicBezTo>
                      <a:cubicBezTo>
                        <a:pt x="94" y="1"/>
                        <a:pt x="89" y="0"/>
                        <a:pt x="83" y="0"/>
                      </a:cubicBezTo>
                      <a:cubicBezTo>
                        <a:pt x="82" y="0"/>
                        <a:pt x="81" y="0"/>
                        <a:pt x="81" y="0"/>
                      </a:cubicBezTo>
                      <a:cubicBezTo>
                        <a:pt x="47" y="1"/>
                        <a:pt x="20" y="29"/>
                        <a:pt x="20" y="64"/>
                      </a:cubicBezTo>
                      <a:cubicBezTo>
                        <a:pt x="20" y="70"/>
                        <a:pt x="21" y="76"/>
                        <a:pt x="22" y="82"/>
                      </a:cubicBezTo>
                      <a:cubicBezTo>
                        <a:pt x="10" y="82"/>
                        <a:pt x="0" y="92"/>
                        <a:pt x="0" y="105"/>
                      </a:cubicBezTo>
                      <a:cubicBezTo>
                        <a:pt x="0" y="117"/>
                        <a:pt x="11" y="127"/>
                        <a:pt x="23" y="127"/>
                      </a:cubicBezTo>
                      <a:cubicBezTo>
                        <a:pt x="83" y="127"/>
                        <a:pt x="83" y="127"/>
                        <a:pt x="83" y="127"/>
                      </a:cubicBezTo>
                      <a:cubicBezTo>
                        <a:pt x="86" y="127"/>
                        <a:pt x="86" y="127"/>
                        <a:pt x="86" y="127"/>
                      </a:cubicBezTo>
                      <a:cubicBezTo>
                        <a:pt x="170" y="127"/>
                        <a:pt x="170" y="127"/>
                        <a:pt x="170" y="127"/>
                      </a:cubicBezTo>
                      <a:cubicBezTo>
                        <a:pt x="191" y="127"/>
                        <a:pt x="207" y="111"/>
                        <a:pt x="207" y="90"/>
                      </a:cubicBezTo>
                      <a:cubicBezTo>
                        <a:pt x="207" y="70"/>
                        <a:pt x="191" y="54"/>
                        <a:pt x="170" y="5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09" name="ïṥḷiďé"/>
                <p:cNvSpPr/>
                <p:nvPr/>
              </p:nvSpPr>
              <p:spPr bwMode="auto">
                <a:xfrm>
                  <a:off x="9201151" y="1588"/>
                  <a:ext cx="290513" cy="328613"/>
                </a:xfrm>
                <a:custGeom>
                  <a:avLst/>
                  <a:gdLst>
                    <a:gd name="T0" fmla="*/ 169 w 183"/>
                    <a:gd name="T1" fmla="*/ 207 h 207"/>
                    <a:gd name="T2" fmla="*/ 169 w 183"/>
                    <a:gd name="T3" fmla="*/ 0 h 207"/>
                    <a:gd name="T4" fmla="*/ 160 w 183"/>
                    <a:gd name="T5" fmla="*/ 24 h 207"/>
                    <a:gd name="T6" fmla="*/ 160 w 183"/>
                    <a:gd name="T7" fmla="*/ 43 h 207"/>
                    <a:gd name="T8" fmla="*/ 169 w 183"/>
                    <a:gd name="T9" fmla="*/ 78 h 207"/>
                    <a:gd name="T10" fmla="*/ 169 w 183"/>
                    <a:gd name="T11" fmla="*/ 94 h 207"/>
                    <a:gd name="T12" fmla="*/ 160 w 183"/>
                    <a:gd name="T13" fmla="*/ 129 h 207"/>
                    <a:gd name="T14" fmla="*/ 160 w 183"/>
                    <a:gd name="T15" fmla="*/ 148 h 207"/>
                    <a:gd name="T16" fmla="*/ 169 w 183"/>
                    <a:gd name="T17" fmla="*/ 184 h 207"/>
                    <a:gd name="T18" fmla="*/ 92 w 183"/>
                    <a:gd name="T19" fmla="*/ 151 h 207"/>
                    <a:gd name="T20" fmla="*/ 149 w 183"/>
                    <a:gd name="T21" fmla="*/ 207 h 207"/>
                    <a:gd name="T22" fmla="*/ 160 w 183"/>
                    <a:gd name="T23" fmla="*/ 184 h 207"/>
                    <a:gd name="T24" fmla="*/ 149 w 183"/>
                    <a:gd name="T25" fmla="*/ 165 h 207"/>
                    <a:gd name="T26" fmla="*/ 149 w 183"/>
                    <a:gd name="T27" fmla="*/ 148 h 207"/>
                    <a:gd name="T28" fmla="*/ 160 w 183"/>
                    <a:gd name="T29" fmla="*/ 129 h 207"/>
                    <a:gd name="T30" fmla="*/ 149 w 183"/>
                    <a:gd name="T31" fmla="*/ 94 h 207"/>
                    <a:gd name="T32" fmla="*/ 160 w 183"/>
                    <a:gd name="T33" fmla="*/ 78 h 207"/>
                    <a:gd name="T34" fmla="*/ 149 w 183"/>
                    <a:gd name="T35" fmla="*/ 59 h 207"/>
                    <a:gd name="T36" fmla="*/ 149 w 183"/>
                    <a:gd name="T37" fmla="*/ 43 h 207"/>
                    <a:gd name="T38" fmla="*/ 160 w 183"/>
                    <a:gd name="T39" fmla="*/ 24 h 207"/>
                    <a:gd name="T40" fmla="*/ 149 w 183"/>
                    <a:gd name="T41" fmla="*/ 0 h 207"/>
                    <a:gd name="T42" fmla="*/ 92 w 183"/>
                    <a:gd name="T43" fmla="*/ 56 h 207"/>
                    <a:gd name="T44" fmla="*/ 135 w 183"/>
                    <a:gd name="T45" fmla="*/ 75 h 207"/>
                    <a:gd name="T46" fmla="*/ 92 w 183"/>
                    <a:gd name="T47" fmla="*/ 151 h 207"/>
                    <a:gd name="T48" fmla="*/ 24 w 183"/>
                    <a:gd name="T49" fmla="*/ 9 h 207"/>
                    <a:gd name="T50" fmla="*/ 34 w 183"/>
                    <a:gd name="T51" fmla="*/ 43 h 207"/>
                    <a:gd name="T52" fmla="*/ 24 w 183"/>
                    <a:gd name="T53" fmla="*/ 59 h 207"/>
                    <a:gd name="T54" fmla="*/ 34 w 183"/>
                    <a:gd name="T55" fmla="*/ 78 h 207"/>
                    <a:gd name="T56" fmla="*/ 34 w 183"/>
                    <a:gd name="T57" fmla="*/ 94 h 207"/>
                    <a:gd name="T58" fmla="*/ 24 w 183"/>
                    <a:gd name="T59" fmla="*/ 113 h 207"/>
                    <a:gd name="T60" fmla="*/ 34 w 183"/>
                    <a:gd name="T61" fmla="*/ 148 h 207"/>
                    <a:gd name="T62" fmla="*/ 24 w 183"/>
                    <a:gd name="T63" fmla="*/ 165 h 207"/>
                    <a:gd name="T64" fmla="*/ 34 w 183"/>
                    <a:gd name="T65" fmla="*/ 184 h 207"/>
                    <a:gd name="T66" fmla="*/ 34 w 183"/>
                    <a:gd name="T67" fmla="*/ 199 h 207"/>
                    <a:gd name="T68" fmla="*/ 49 w 183"/>
                    <a:gd name="T69" fmla="*/ 151 h 207"/>
                    <a:gd name="T70" fmla="*/ 49 w 183"/>
                    <a:gd name="T71" fmla="*/ 132 h 207"/>
                    <a:gd name="T72" fmla="*/ 92 w 183"/>
                    <a:gd name="T73" fmla="*/ 56 h 207"/>
                    <a:gd name="T74" fmla="*/ 34 w 183"/>
                    <a:gd name="T75" fmla="*/ 0 h 207"/>
                    <a:gd name="T76" fmla="*/ 13 w 183"/>
                    <a:gd name="T77" fmla="*/ 0 h 207"/>
                    <a:gd name="T78" fmla="*/ 13 w 183"/>
                    <a:gd name="T79" fmla="*/ 207 h 207"/>
                    <a:gd name="T80" fmla="*/ 24 w 183"/>
                    <a:gd name="T81" fmla="*/ 184 h 207"/>
                    <a:gd name="T82" fmla="*/ 24 w 183"/>
                    <a:gd name="T83" fmla="*/ 165 h 207"/>
                    <a:gd name="T84" fmla="*/ 13 w 183"/>
                    <a:gd name="T85" fmla="*/ 129 h 207"/>
                    <a:gd name="T86" fmla="*/ 13 w 183"/>
                    <a:gd name="T87" fmla="*/ 113 h 207"/>
                    <a:gd name="T88" fmla="*/ 24 w 183"/>
                    <a:gd name="T89" fmla="*/ 78 h 207"/>
                    <a:gd name="T90" fmla="*/ 24 w 183"/>
                    <a:gd name="T91" fmla="*/ 59 h 207"/>
                    <a:gd name="T92" fmla="*/ 13 w 183"/>
                    <a:gd name="T93" fmla="*/ 24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83" h="207">
                      <a:moveTo>
                        <a:pt x="160" y="199"/>
                      </a:moveTo>
                      <a:lnTo>
                        <a:pt x="169" y="199"/>
                      </a:lnTo>
                      <a:lnTo>
                        <a:pt x="169" y="207"/>
                      </a:lnTo>
                      <a:lnTo>
                        <a:pt x="183" y="207"/>
                      </a:lnTo>
                      <a:lnTo>
                        <a:pt x="183" y="0"/>
                      </a:lnTo>
                      <a:lnTo>
                        <a:pt x="169" y="0"/>
                      </a:lnTo>
                      <a:lnTo>
                        <a:pt x="169" y="9"/>
                      </a:lnTo>
                      <a:lnTo>
                        <a:pt x="160" y="9"/>
                      </a:lnTo>
                      <a:lnTo>
                        <a:pt x="160" y="24"/>
                      </a:lnTo>
                      <a:lnTo>
                        <a:pt x="169" y="24"/>
                      </a:lnTo>
                      <a:lnTo>
                        <a:pt x="169" y="43"/>
                      </a:lnTo>
                      <a:lnTo>
                        <a:pt x="160" y="43"/>
                      </a:lnTo>
                      <a:lnTo>
                        <a:pt x="160" y="59"/>
                      </a:lnTo>
                      <a:lnTo>
                        <a:pt x="169" y="59"/>
                      </a:lnTo>
                      <a:lnTo>
                        <a:pt x="169" y="78"/>
                      </a:lnTo>
                      <a:lnTo>
                        <a:pt x="160" y="78"/>
                      </a:lnTo>
                      <a:lnTo>
                        <a:pt x="160" y="94"/>
                      </a:lnTo>
                      <a:lnTo>
                        <a:pt x="169" y="94"/>
                      </a:lnTo>
                      <a:lnTo>
                        <a:pt x="169" y="113"/>
                      </a:lnTo>
                      <a:lnTo>
                        <a:pt x="160" y="113"/>
                      </a:lnTo>
                      <a:lnTo>
                        <a:pt x="160" y="129"/>
                      </a:lnTo>
                      <a:lnTo>
                        <a:pt x="169" y="129"/>
                      </a:lnTo>
                      <a:lnTo>
                        <a:pt x="169" y="148"/>
                      </a:lnTo>
                      <a:lnTo>
                        <a:pt x="160" y="148"/>
                      </a:lnTo>
                      <a:lnTo>
                        <a:pt x="160" y="165"/>
                      </a:lnTo>
                      <a:lnTo>
                        <a:pt x="169" y="165"/>
                      </a:lnTo>
                      <a:lnTo>
                        <a:pt x="169" y="184"/>
                      </a:lnTo>
                      <a:lnTo>
                        <a:pt x="160" y="184"/>
                      </a:lnTo>
                      <a:lnTo>
                        <a:pt x="160" y="199"/>
                      </a:lnTo>
                      <a:close/>
                      <a:moveTo>
                        <a:pt x="92" y="151"/>
                      </a:moveTo>
                      <a:lnTo>
                        <a:pt x="135" y="151"/>
                      </a:lnTo>
                      <a:lnTo>
                        <a:pt x="135" y="207"/>
                      </a:lnTo>
                      <a:lnTo>
                        <a:pt x="149" y="207"/>
                      </a:lnTo>
                      <a:lnTo>
                        <a:pt x="149" y="199"/>
                      </a:lnTo>
                      <a:lnTo>
                        <a:pt x="160" y="199"/>
                      </a:lnTo>
                      <a:lnTo>
                        <a:pt x="160" y="184"/>
                      </a:lnTo>
                      <a:lnTo>
                        <a:pt x="149" y="184"/>
                      </a:lnTo>
                      <a:lnTo>
                        <a:pt x="149" y="165"/>
                      </a:lnTo>
                      <a:lnTo>
                        <a:pt x="149" y="165"/>
                      </a:lnTo>
                      <a:lnTo>
                        <a:pt x="160" y="165"/>
                      </a:lnTo>
                      <a:lnTo>
                        <a:pt x="160" y="148"/>
                      </a:lnTo>
                      <a:lnTo>
                        <a:pt x="149" y="148"/>
                      </a:lnTo>
                      <a:lnTo>
                        <a:pt x="149" y="129"/>
                      </a:lnTo>
                      <a:lnTo>
                        <a:pt x="149" y="129"/>
                      </a:lnTo>
                      <a:lnTo>
                        <a:pt x="160" y="129"/>
                      </a:lnTo>
                      <a:lnTo>
                        <a:pt x="160" y="113"/>
                      </a:lnTo>
                      <a:lnTo>
                        <a:pt x="149" y="113"/>
                      </a:lnTo>
                      <a:lnTo>
                        <a:pt x="149" y="94"/>
                      </a:lnTo>
                      <a:lnTo>
                        <a:pt x="149" y="94"/>
                      </a:lnTo>
                      <a:lnTo>
                        <a:pt x="160" y="94"/>
                      </a:lnTo>
                      <a:lnTo>
                        <a:pt x="160" y="78"/>
                      </a:lnTo>
                      <a:lnTo>
                        <a:pt x="149" y="78"/>
                      </a:lnTo>
                      <a:lnTo>
                        <a:pt x="149" y="59"/>
                      </a:lnTo>
                      <a:lnTo>
                        <a:pt x="149" y="59"/>
                      </a:lnTo>
                      <a:lnTo>
                        <a:pt x="160" y="59"/>
                      </a:lnTo>
                      <a:lnTo>
                        <a:pt x="160" y="43"/>
                      </a:lnTo>
                      <a:lnTo>
                        <a:pt x="149" y="43"/>
                      </a:lnTo>
                      <a:lnTo>
                        <a:pt x="149" y="24"/>
                      </a:lnTo>
                      <a:lnTo>
                        <a:pt x="149" y="24"/>
                      </a:lnTo>
                      <a:lnTo>
                        <a:pt x="160" y="24"/>
                      </a:lnTo>
                      <a:lnTo>
                        <a:pt x="160" y="9"/>
                      </a:lnTo>
                      <a:lnTo>
                        <a:pt x="149" y="9"/>
                      </a:lnTo>
                      <a:lnTo>
                        <a:pt x="149" y="0"/>
                      </a:lnTo>
                      <a:lnTo>
                        <a:pt x="135" y="0"/>
                      </a:lnTo>
                      <a:lnTo>
                        <a:pt x="135" y="56"/>
                      </a:lnTo>
                      <a:lnTo>
                        <a:pt x="92" y="56"/>
                      </a:lnTo>
                      <a:lnTo>
                        <a:pt x="92" y="75"/>
                      </a:lnTo>
                      <a:lnTo>
                        <a:pt x="135" y="75"/>
                      </a:lnTo>
                      <a:lnTo>
                        <a:pt x="135" y="75"/>
                      </a:lnTo>
                      <a:lnTo>
                        <a:pt x="135" y="132"/>
                      </a:lnTo>
                      <a:lnTo>
                        <a:pt x="92" y="132"/>
                      </a:lnTo>
                      <a:lnTo>
                        <a:pt x="92" y="151"/>
                      </a:lnTo>
                      <a:close/>
                      <a:moveTo>
                        <a:pt x="34" y="0"/>
                      </a:moveTo>
                      <a:lnTo>
                        <a:pt x="34" y="9"/>
                      </a:lnTo>
                      <a:lnTo>
                        <a:pt x="24" y="9"/>
                      </a:lnTo>
                      <a:lnTo>
                        <a:pt x="24" y="24"/>
                      </a:lnTo>
                      <a:lnTo>
                        <a:pt x="34" y="24"/>
                      </a:lnTo>
                      <a:lnTo>
                        <a:pt x="34" y="43"/>
                      </a:lnTo>
                      <a:lnTo>
                        <a:pt x="34" y="43"/>
                      </a:lnTo>
                      <a:lnTo>
                        <a:pt x="24" y="43"/>
                      </a:lnTo>
                      <a:lnTo>
                        <a:pt x="24" y="59"/>
                      </a:lnTo>
                      <a:lnTo>
                        <a:pt x="34" y="59"/>
                      </a:lnTo>
                      <a:lnTo>
                        <a:pt x="34" y="78"/>
                      </a:lnTo>
                      <a:lnTo>
                        <a:pt x="34" y="78"/>
                      </a:lnTo>
                      <a:lnTo>
                        <a:pt x="24" y="78"/>
                      </a:lnTo>
                      <a:lnTo>
                        <a:pt x="24" y="94"/>
                      </a:lnTo>
                      <a:lnTo>
                        <a:pt x="34" y="94"/>
                      </a:lnTo>
                      <a:lnTo>
                        <a:pt x="34" y="113"/>
                      </a:lnTo>
                      <a:lnTo>
                        <a:pt x="34" y="113"/>
                      </a:lnTo>
                      <a:lnTo>
                        <a:pt x="24" y="113"/>
                      </a:lnTo>
                      <a:lnTo>
                        <a:pt x="24" y="129"/>
                      </a:lnTo>
                      <a:lnTo>
                        <a:pt x="34" y="129"/>
                      </a:lnTo>
                      <a:lnTo>
                        <a:pt x="34" y="148"/>
                      </a:lnTo>
                      <a:lnTo>
                        <a:pt x="34" y="148"/>
                      </a:lnTo>
                      <a:lnTo>
                        <a:pt x="24" y="148"/>
                      </a:lnTo>
                      <a:lnTo>
                        <a:pt x="24" y="165"/>
                      </a:lnTo>
                      <a:lnTo>
                        <a:pt x="34" y="165"/>
                      </a:lnTo>
                      <a:lnTo>
                        <a:pt x="34" y="184"/>
                      </a:lnTo>
                      <a:lnTo>
                        <a:pt x="34" y="184"/>
                      </a:lnTo>
                      <a:lnTo>
                        <a:pt x="24" y="184"/>
                      </a:lnTo>
                      <a:lnTo>
                        <a:pt x="24" y="199"/>
                      </a:lnTo>
                      <a:lnTo>
                        <a:pt x="34" y="199"/>
                      </a:lnTo>
                      <a:lnTo>
                        <a:pt x="34" y="207"/>
                      </a:lnTo>
                      <a:lnTo>
                        <a:pt x="49" y="207"/>
                      </a:lnTo>
                      <a:lnTo>
                        <a:pt x="49" y="151"/>
                      </a:lnTo>
                      <a:lnTo>
                        <a:pt x="92" y="151"/>
                      </a:lnTo>
                      <a:lnTo>
                        <a:pt x="92" y="132"/>
                      </a:lnTo>
                      <a:lnTo>
                        <a:pt x="49" y="132"/>
                      </a:lnTo>
                      <a:lnTo>
                        <a:pt x="49" y="75"/>
                      </a:lnTo>
                      <a:lnTo>
                        <a:pt x="92" y="75"/>
                      </a:lnTo>
                      <a:lnTo>
                        <a:pt x="92" y="56"/>
                      </a:lnTo>
                      <a:lnTo>
                        <a:pt x="49" y="56"/>
                      </a:lnTo>
                      <a:lnTo>
                        <a:pt x="49" y="0"/>
                      </a:lnTo>
                      <a:lnTo>
                        <a:pt x="34" y="0"/>
                      </a:lnTo>
                      <a:close/>
                      <a:moveTo>
                        <a:pt x="24" y="9"/>
                      </a:moveTo>
                      <a:lnTo>
                        <a:pt x="13" y="9"/>
                      </a:lnTo>
                      <a:lnTo>
                        <a:pt x="13" y="0"/>
                      </a:lnTo>
                      <a:lnTo>
                        <a:pt x="0" y="0"/>
                      </a:lnTo>
                      <a:lnTo>
                        <a:pt x="0" y="207"/>
                      </a:lnTo>
                      <a:lnTo>
                        <a:pt x="13" y="207"/>
                      </a:lnTo>
                      <a:lnTo>
                        <a:pt x="13" y="199"/>
                      </a:lnTo>
                      <a:lnTo>
                        <a:pt x="24" y="199"/>
                      </a:lnTo>
                      <a:lnTo>
                        <a:pt x="24" y="184"/>
                      </a:lnTo>
                      <a:lnTo>
                        <a:pt x="13" y="184"/>
                      </a:lnTo>
                      <a:lnTo>
                        <a:pt x="13" y="165"/>
                      </a:lnTo>
                      <a:lnTo>
                        <a:pt x="24" y="165"/>
                      </a:lnTo>
                      <a:lnTo>
                        <a:pt x="24" y="148"/>
                      </a:lnTo>
                      <a:lnTo>
                        <a:pt x="13" y="148"/>
                      </a:lnTo>
                      <a:lnTo>
                        <a:pt x="13" y="129"/>
                      </a:lnTo>
                      <a:lnTo>
                        <a:pt x="24" y="129"/>
                      </a:lnTo>
                      <a:lnTo>
                        <a:pt x="24" y="113"/>
                      </a:lnTo>
                      <a:lnTo>
                        <a:pt x="13" y="113"/>
                      </a:lnTo>
                      <a:lnTo>
                        <a:pt x="13" y="94"/>
                      </a:lnTo>
                      <a:lnTo>
                        <a:pt x="24" y="94"/>
                      </a:lnTo>
                      <a:lnTo>
                        <a:pt x="24" y="78"/>
                      </a:lnTo>
                      <a:lnTo>
                        <a:pt x="13" y="78"/>
                      </a:lnTo>
                      <a:lnTo>
                        <a:pt x="13" y="59"/>
                      </a:lnTo>
                      <a:lnTo>
                        <a:pt x="24" y="59"/>
                      </a:lnTo>
                      <a:lnTo>
                        <a:pt x="24" y="43"/>
                      </a:lnTo>
                      <a:lnTo>
                        <a:pt x="13" y="43"/>
                      </a:lnTo>
                      <a:lnTo>
                        <a:pt x="13" y="24"/>
                      </a:lnTo>
                      <a:lnTo>
                        <a:pt x="24" y="24"/>
                      </a:lnTo>
                      <a:lnTo>
                        <a:pt x="24" y="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0" name="íṩḷiḋe"/>
                <p:cNvSpPr/>
                <p:nvPr/>
              </p:nvSpPr>
              <p:spPr bwMode="auto">
                <a:xfrm>
                  <a:off x="10150476" y="1727201"/>
                  <a:ext cx="33338" cy="314325"/>
                </a:xfrm>
                <a:custGeom>
                  <a:avLst/>
                  <a:gdLst>
                    <a:gd name="T0" fmla="*/ 0 w 15"/>
                    <a:gd name="T1" fmla="*/ 0 h 146"/>
                    <a:gd name="T2" fmla="*/ 0 w 15"/>
                    <a:gd name="T3" fmla="*/ 146 h 146"/>
                    <a:gd name="T4" fmla="*/ 15 w 15"/>
                    <a:gd name="T5" fmla="*/ 146 h 146"/>
                    <a:gd name="T6" fmla="*/ 15 w 15"/>
                    <a:gd name="T7" fmla="*/ 0 h 146"/>
                    <a:gd name="T8" fmla="*/ 7 w 15"/>
                    <a:gd name="T9" fmla="*/ 1 h 146"/>
                    <a:gd name="T10" fmla="*/ 0 w 15"/>
                    <a:gd name="T11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" h="146">
                      <a:moveTo>
                        <a:pt x="0" y="0"/>
                      </a:moveTo>
                      <a:cubicBezTo>
                        <a:pt x="0" y="146"/>
                        <a:pt x="0" y="146"/>
                        <a:pt x="0" y="146"/>
                      </a:cubicBezTo>
                      <a:cubicBezTo>
                        <a:pt x="15" y="146"/>
                        <a:pt x="15" y="146"/>
                        <a:pt x="15" y="146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3" y="1"/>
                        <a:pt x="10" y="1"/>
                        <a:pt x="7" y="1"/>
                      </a:cubicBezTo>
                      <a:cubicBezTo>
                        <a:pt x="5" y="1"/>
                        <a:pt x="2" y="1"/>
                        <a:pt x="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1" name="îṣ1iḋé"/>
                <p:cNvSpPr/>
                <p:nvPr/>
              </p:nvSpPr>
              <p:spPr bwMode="auto">
                <a:xfrm>
                  <a:off x="10140951" y="1666876"/>
                  <a:ext cx="50800" cy="508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2" name="ïṧľiḋê"/>
                <p:cNvSpPr/>
                <p:nvPr/>
              </p:nvSpPr>
              <p:spPr bwMode="auto">
                <a:xfrm>
                  <a:off x="10204451" y="1728788"/>
                  <a:ext cx="282575" cy="2032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3" name="ïşľidé"/>
                <p:cNvSpPr/>
                <p:nvPr/>
              </p:nvSpPr>
              <p:spPr bwMode="auto">
                <a:xfrm>
                  <a:off x="11102976" y="390526"/>
                  <a:ext cx="155575" cy="447675"/>
                </a:xfrm>
                <a:custGeom>
                  <a:avLst/>
                  <a:gdLst>
                    <a:gd name="T0" fmla="*/ 8 w 72"/>
                    <a:gd name="T1" fmla="*/ 24 h 208"/>
                    <a:gd name="T2" fmla="*/ 1 w 72"/>
                    <a:gd name="T3" fmla="*/ 50 h 208"/>
                    <a:gd name="T4" fmla="*/ 6 w 72"/>
                    <a:gd name="T5" fmla="*/ 72 h 208"/>
                    <a:gd name="T6" fmla="*/ 26 w 72"/>
                    <a:gd name="T7" fmla="*/ 95 h 208"/>
                    <a:gd name="T8" fmla="*/ 26 w 72"/>
                    <a:gd name="T9" fmla="*/ 208 h 208"/>
                    <a:gd name="T10" fmla="*/ 46 w 72"/>
                    <a:gd name="T11" fmla="*/ 208 h 208"/>
                    <a:gd name="T12" fmla="*/ 46 w 72"/>
                    <a:gd name="T13" fmla="*/ 95 h 208"/>
                    <a:gd name="T14" fmla="*/ 66 w 72"/>
                    <a:gd name="T15" fmla="*/ 72 h 208"/>
                    <a:gd name="T16" fmla="*/ 71 w 72"/>
                    <a:gd name="T17" fmla="*/ 50 h 208"/>
                    <a:gd name="T18" fmla="*/ 64 w 72"/>
                    <a:gd name="T19" fmla="*/ 24 h 208"/>
                    <a:gd name="T20" fmla="*/ 48 w 72"/>
                    <a:gd name="T21" fmla="*/ 0 h 208"/>
                    <a:gd name="T22" fmla="*/ 53 w 72"/>
                    <a:gd name="T23" fmla="*/ 49 h 208"/>
                    <a:gd name="T24" fmla="*/ 46 w 72"/>
                    <a:gd name="T25" fmla="*/ 49 h 208"/>
                    <a:gd name="T26" fmla="*/ 41 w 72"/>
                    <a:gd name="T27" fmla="*/ 0 h 208"/>
                    <a:gd name="T28" fmla="*/ 36 w 72"/>
                    <a:gd name="T29" fmla="*/ 0 h 208"/>
                    <a:gd name="T30" fmla="*/ 31 w 72"/>
                    <a:gd name="T31" fmla="*/ 0 h 208"/>
                    <a:gd name="T32" fmla="*/ 26 w 72"/>
                    <a:gd name="T33" fmla="*/ 49 h 208"/>
                    <a:gd name="T34" fmla="*/ 19 w 72"/>
                    <a:gd name="T35" fmla="*/ 49 h 208"/>
                    <a:gd name="T36" fmla="*/ 24 w 72"/>
                    <a:gd name="T37" fmla="*/ 0 h 208"/>
                    <a:gd name="T38" fmla="*/ 8 w 72"/>
                    <a:gd name="T39" fmla="*/ 24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2" h="208">
                      <a:moveTo>
                        <a:pt x="8" y="24"/>
                      </a:moveTo>
                      <a:cubicBezTo>
                        <a:pt x="5" y="33"/>
                        <a:pt x="2" y="41"/>
                        <a:pt x="1" y="50"/>
                      </a:cubicBezTo>
                      <a:cubicBezTo>
                        <a:pt x="0" y="59"/>
                        <a:pt x="2" y="65"/>
                        <a:pt x="6" y="72"/>
                      </a:cubicBezTo>
                      <a:cubicBezTo>
                        <a:pt x="10" y="79"/>
                        <a:pt x="17" y="90"/>
                        <a:pt x="26" y="95"/>
                      </a:cubicBezTo>
                      <a:cubicBezTo>
                        <a:pt x="26" y="208"/>
                        <a:pt x="26" y="208"/>
                        <a:pt x="26" y="208"/>
                      </a:cubicBezTo>
                      <a:cubicBezTo>
                        <a:pt x="46" y="208"/>
                        <a:pt x="46" y="208"/>
                        <a:pt x="46" y="208"/>
                      </a:cubicBezTo>
                      <a:cubicBezTo>
                        <a:pt x="46" y="95"/>
                        <a:pt x="46" y="95"/>
                        <a:pt x="46" y="95"/>
                      </a:cubicBezTo>
                      <a:cubicBezTo>
                        <a:pt x="55" y="90"/>
                        <a:pt x="62" y="79"/>
                        <a:pt x="66" y="72"/>
                      </a:cubicBezTo>
                      <a:cubicBezTo>
                        <a:pt x="70" y="65"/>
                        <a:pt x="72" y="59"/>
                        <a:pt x="71" y="50"/>
                      </a:cubicBezTo>
                      <a:cubicBezTo>
                        <a:pt x="70" y="41"/>
                        <a:pt x="67" y="33"/>
                        <a:pt x="64" y="24"/>
                      </a:cubicBezTo>
                      <a:cubicBezTo>
                        <a:pt x="61" y="18"/>
                        <a:pt x="56" y="1"/>
                        <a:pt x="48" y="0"/>
                      </a:cubicBezTo>
                      <a:cubicBezTo>
                        <a:pt x="53" y="49"/>
                        <a:pt x="53" y="49"/>
                        <a:pt x="53" y="49"/>
                      </a:cubicBezTo>
                      <a:cubicBezTo>
                        <a:pt x="46" y="49"/>
                        <a:pt x="46" y="49"/>
                        <a:pt x="46" y="49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26" y="49"/>
                        <a:pt x="26" y="49"/>
                        <a:pt x="26" y="49"/>
                      </a:cubicBezTo>
                      <a:cubicBezTo>
                        <a:pt x="19" y="49"/>
                        <a:pt x="19" y="49"/>
                        <a:pt x="19" y="49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5" y="1"/>
                        <a:pt x="11" y="18"/>
                        <a:pt x="8" y="2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4" name="iśḻîďe"/>
                <p:cNvSpPr/>
                <p:nvPr/>
              </p:nvSpPr>
              <p:spPr bwMode="auto">
                <a:xfrm>
                  <a:off x="11328401" y="390526"/>
                  <a:ext cx="100013" cy="447675"/>
                </a:xfrm>
                <a:custGeom>
                  <a:avLst/>
                  <a:gdLst>
                    <a:gd name="T0" fmla="*/ 0 w 47"/>
                    <a:gd name="T1" fmla="*/ 58 h 208"/>
                    <a:gd name="T2" fmla="*/ 27 w 47"/>
                    <a:gd name="T3" fmla="*/ 116 h 208"/>
                    <a:gd name="T4" fmla="*/ 27 w 47"/>
                    <a:gd name="T5" fmla="*/ 208 h 208"/>
                    <a:gd name="T6" fmla="*/ 47 w 47"/>
                    <a:gd name="T7" fmla="*/ 208 h 208"/>
                    <a:gd name="T8" fmla="*/ 47 w 47"/>
                    <a:gd name="T9" fmla="*/ 0 h 208"/>
                    <a:gd name="T10" fmla="*/ 27 w 47"/>
                    <a:gd name="T11" fmla="*/ 0 h 208"/>
                    <a:gd name="T12" fmla="*/ 0 w 47"/>
                    <a:gd name="T13" fmla="*/ 58 h 20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08">
                      <a:moveTo>
                        <a:pt x="0" y="58"/>
                      </a:moveTo>
                      <a:cubicBezTo>
                        <a:pt x="0" y="110"/>
                        <a:pt x="22" y="116"/>
                        <a:pt x="27" y="116"/>
                      </a:cubicBezTo>
                      <a:cubicBezTo>
                        <a:pt x="27" y="208"/>
                        <a:pt x="27" y="208"/>
                        <a:pt x="27" y="208"/>
                      </a:cubicBezTo>
                      <a:cubicBezTo>
                        <a:pt x="47" y="208"/>
                        <a:pt x="47" y="208"/>
                        <a:pt x="47" y="208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27" y="0"/>
                        <a:pt x="0" y="0"/>
                        <a:pt x="0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5" name="ïṡľïdê"/>
                <p:cNvSpPr/>
                <p:nvPr/>
              </p:nvSpPr>
              <p:spPr bwMode="auto">
                <a:xfrm>
                  <a:off x="10240963" y="1422401"/>
                  <a:ext cx="101600" cy="204788"/>
                </a:xfrm>
                <a:custGeom>
                  <a:avLst/>
                  <a:gdLst>
                    <a:gd name="T0" fmla="*/ 0 w 64"/>
                    <a:gd name="T1" fmla="*/ 129 h 129"/>
                    <a:gd name="T2" fmla="*/ 64 w 64"/>
                    <a:gd name="T3" fmla="*/ 53 h 129"/>
                    <a:gd name="T4" fmla="*/ 0 w 64"/>
                    <a:gd name="T5" fmla="*/ 0 h 129"/>
                    <a:gd name="T6" fmla="*/ 0 w 64"/>
                    <a:gd name="T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4" h="129">
                      <a:moveTo>
                        <a:pt x="0" y="129"/>
                      </a:moveTo>
                      <a:lnTo>
                        <a:pt x="64" y="53"/>
                      </a:lnTo>
                      <a:lnTo>
                        <a:pt x="0" y="0"/>
                      </a:lnTo>
                      <a:lnTo>
                        <a:pt x="0" y="1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6" name="íṡlïḑè"/>
                <p:cNvSpPr/>
                <p:nvPr/>
              </p:nvSpPr>
              <p:spPr bwMode="auto">
                <a:xfrm>
                  <a:off x="10487026" y="1422401"/>
                  <a:ext cx="103188" cy="204788"/>
                </a:xfrm>
                <a:custGeom>
                  <a:avLst/>
                  <a:gdLst>
                    <a:gd name="T0" fmla="*/ 65 w 65"/>
                    <a:gd name="T1" fmla="*/ 129 h 129"/>
                    <a:gd name="T2" fmla="*/ 65 w 65"/>
                    <a:gd name="T3" fmla="*/ 0 h 129"/>
                    <a:gd name="T4" fmla="*/ 0 w 65"/>
                    <a:gd name="T5" fmla="*/ 53 h 129"/>
                    <a:gd name="T6" fmla="*/ 65 w 65"/>
                    <a:gd name="T7" fmla="*/ 129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129">
                      <a:moveTo>
                        <a:pt x="65" y="129"/>
                      </a:moveTo>
                      <a:lnTo>
                        <a:pt x="65" y="0"/>
                      </a:lnTo>
                      <a:lnTo>
                        <a:pt x="0" y="53"/>
                      </a:lnTo>
                      <a:lnTo>
                        <a:pt x="65" y="1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7" name="ïślíḑè"/>
                <p:cNvSpPr/>
                <p:nvPr/>
              </p:nvSpPr>
              <p:spPr bwMode="auto">
                <a:xfrm>
                  <a:off x="10588626" y="1636713"/>
                  <a:ext cx="1588" cy="15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8" name="îŝľîḍê"/>
                <p:cNvSpPr/>
                <p:nvPr/>
              </p:nvSpPr>
              <p:spPr bwMode="auto">
                <a:xfrm>
                  <a:off x="10240963" y="1636713"/>
                  <a:ext cx="1588" cy="15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19" name="íślïďê"/>
                <p:cNvSpPr/>
                <p:nvPr/>
              </p:nvSpPr>
              <p:spPr bwMode="auto">
                <a:xfrm>
                  <a:off x="10245726" y="1511301"/>
                  <a:ext cx="338138" cy="125413"/>
                </a:xfrm>
                <a:custGeom>
                  <a:avLst/>
                  <a:gdLst>
                    <a:gd name="T0" fmla="*/ 213 w 213"/>
                    <a:gd name="T1" fmla="*/ 79 h 79"/>
                    <a:gd name="T2" fmla="*/ 212 w 213"/>
                    <a:gd name="T3" fmla="*/ 79 h 79"/>
                    <a:gd name="T4" fmla="*/ 147 w 213"/>
                    <a:gd name="T5" fmla="*/ 0 h 79"/>
                    <a:gd name="T6" fmla="*/ 107 w 213"/>
                    <a:gd name="T7" fmla="*/ 32 h 79"/>
                    <a:gd name="T8" fmla="*/ 67 w 213"/>
                    <a:gd name="T9" fmla="*/ 0 h 79"/>
                    <a:gd name="T10" fmla="*/ 1 w 213"/>
                    <a:gd name="T11" fmla="*/ 79 h 79"/>
                    <a:gd name="T12" fmla="*/ 0 w 213"/>
                    <a:gd name="T13" fmla="*/ 79 h 79"/>
                    <a:gd name="T14" fmla="*/ 213 w 213"/>
                    <a:gd name="T15" fmla="*/ 79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13" h="79">
                      <a:moveTo>
                        <a:pt x="213" y="79"/>
                      </a:moveTo>
                      <a:lnTo>
                        <a:pt x="212" y="79"/>
                      </a:lnTo>
                      <a:lnTo>
                        <a:pt x="147" y="0"/>
                      </a:lnTo>
                      <a:lnTo>
                        <a:pt x="107" y="32"/>
                      </a:lnTo>
                      <a:lnTo>
                        <a:pt x="67" y="0"/>
                      </a:lnTo>
                      <a:lnTo>
                        <a:pt x="1" y="79"/>
                      </a:lnTo>
                      <a:lnTo>
                        <a:pt x="0" y="79"/>
                      </a:lnTo>
                      <a:lnTo>
                        <a:pt x="213" y="7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0" name="iṧḷidê"/>
                <p:cNvSpPr/>
                <p:nvPr/>
              </p:nvSpPr>
              <p:spPr bwMode="auto">
                <a:xfrm>
                  <a:off x="10247313" y="1416051"/>
                  <a:ext cx="334963" cy="133350"/>
                </a:xfrm>
                <a:custGeom>
                  <a:avLst/>
                  <a:gdLst>
                    <a:gd name="T0" fmla="*/ 64 w 211"/>
                    <a:gd name="T1" fmla="*/ 52 h 84"/>
                    <a:gd name="T2" fmla="*/ 67 w 211"/>
                    <a:gd name="T3" fmla="*/ 53 h 84"/>
                    <a:gd name="T4" fmla="*/ 70 w 211"/>
                    <a:gd name="T5" fmla="*/ 56 h 84"/>
                    <a:gd name="T6" fmla="*/ 106 w 211"/>
                    <a:gd name="T7" fmla="*/ 84 h 84"/>
                    <a:gd name="T8" fmla="*/ 142 w 211"/>
                    <a:gd name="T9" fmla="*/ 56 h 84"/>
                    <a:gd name="T10" fmla="*/ 144 w 211"/>
                    <a:gd name="T11" fmla="*/ 53 h 84"/>
                    <a:gd name="T12" fmla="*/ 147 w 211"/>
                    <a:gd name="T13" fmla="*/ 52 h 84"/>
                    <a:gd name="T14" fmla="*/ 211 w 211"/>
                    <a:gd name="T15" fmla="*/ 0 h 84"/>
                    <a:gd name="T16" fmla="*/ 0 w 211"/>
                    <a:gd name="T17" fmla="*/ 0 h 84"/>
                    <a:gd name="T18" fmla="*/ 64 w 211"/>
                    <a:gd name="T19" fmla="*/ 52 h 8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211" h="84">
                      <a:moveTo>
                        <a:pt x="64" y="52"/>
                      </a:moveTo>
                      <a:lnTo>
                        <a:pt x="67" y="53"/>
                      </a:lnTo>
                      <a:lnTo>
                        <a:pt x="70" y="56"/>
                      </a:lnTo>
                      <a:lnTo>
                        <a:pt x="106" y="84"/>
                      </a:lnTo>
                      <a:lnTo>
                        <a:pt x="142" y="56"/>
                      </a:lnTo>
                      <a:lnTo>
                        <a:pt x="144" y="53"/>
                      </a:lnTo>
                      <a:lnTo>
                        <a:pt x="147" y="52"/>
                      </a:lnTo>
                      <a:lnTo>
                        <a:pt x="211" y="0"/>
                      </a:lnTo>
                      <a:lnTo>
                        <a:pt x="0" y="0"/>
                      </a:lnTo>
                      <a:lnTo>
                        <a:pt x="64" y="5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1" name="íşḷíḓê"/>
                <p:cNvSpPr/>
                <p:nvPr/>
              </p:nvSpPr>
              <p:spPr bwMode="auto">
                <a:xfrm>
                  <a:off x="11903076" y="1293813"/>
                  <a:ext cx="61913" cy="25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2" name="ïšľiḋê"/>
                <p:cNvSpPr/>
                <p:nvPr/>
              </p:nvSpPr>
              <p:spPr bwMode="auto">
                <a:xfrm>
                  <a:off x="11669713" y="1330326"/>
                  <a:ext cx="336550" cy="238125"/>
                </a:xfrm>
                <a:custGeom>
                  <a:avLst/>
                  <a:gdLst>
                    <a:gd name="T0" fmla="*/ 78 w 156"/>
                    <a:gd name="T1" fmla="*/ 111 h 111"/>
                    <a:gd name="T2" fmla="*/ 156 w 156"/>
                    <a:gd name="T3" fmla="*/ 111 h 111"/>
                    <a:gd name="T4" fmla="*/ 156 w 156"/>
                    <a:gd name="T5" fmla="*/ 0 h 111"/>
                    <a:gd name="T6" fmla="*/ 78 w 156"/>
                    <a:gd name="T7" fmla="*/ 0 h 111"/>
                    <a:gd name="T8" fmla="*/ 78 w 156"/>
                    <a:gd name="T9" fmla="*/ 12 h 111"/>
                    <a:gd name="T10" fmla="*/ 78 w 156"/>
                    <a:gd name="T11" fmla="*/ 12 h 111"/>
                    <a:gd name="T12" fmla="*/ 122 w 156"/>
                    <a:gd name="T13" fmla="*/ 56 h 111"/>
                    <a:gd name="T14" fmla="*/ 78 w 156"/>
                    <a:gd name="T15" fmla="*/ 99 h 111"/>
                    <a:gd name="T16" fmla="*/ 78 w 156"/>
                    <a:gd name="T17" fmla="*/ 111 h 111"/>
                    <a:gd name="T18" fmla="*/ 0 w 156"/>
                    <a:gd name="T19" fmla="*/ 111 h 111"/>
                    <a:gd name="T20" fmla="*/ 78 w 156"/>
                    <a:gd name="T21" fmla="*/ 111 h 111"/>
                    <a:gd name="T22" fmla="*/ 78 w 156"/>
                    <a:gd name="T23" fmla="*/ 99 h 111"/>
                    <a:gd name="T24" fmla="*/ 35 w 156"/>
                    <a:gd name="T25" fmla="*/ 56 h 111"/>
                    <a:gd name="T26" fmla="*/ 78 w 156"/>
                    <a:gd name="T27" fmla="*/ 12 h 111"/>
                    <a:gd name="T28" fmla="*/ 78 w 156"/>
                    <a:gd name="T29" fmla="*/ 0 h 111"/>
                    <a:gd name="T30" fmla="*/ 0 w 156"/>
                    <a:gd name="T31" fmla="*/ 0 h 111"/>
                    <a:gd name="T32" fmla="*/ 0 w 156"/>
                    <a:gd name="T33" fmla="*/ 111 h 111"/>
                    <a:gd name="T34" fmla="*/ 78 w 156"/>
                    <a:gd name="T35" fmla="*/ 12 h 111"/>
                    <a:gd name="T36" fmla="*/ 78 w 156"/>
                    <a:gd name="T37" fmla="*/ 12 h 1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6" h="111">
                      <a:moveTo>
                        <a:pt x="78" y="111"/>
                      </a:moveTo>
                      <a:cubicBezTo>
                        <a:pt x="156" y="111"/>
                        <a:pt x="156" y="111"/>
                        <a:pt x="156" y="111"/>
                      </a:cubicBezTo>
                      <a:cubicBezTo>
                        <a:pt x="156" y="0"/>
                        <a:pt x="156" y="0"/>
                        <a:pt x="156" y="0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78" y="12"/>
                        <a:pt x="78" y="12"/>
                        <a:pt x="78" y="12"/>
                      </a:cubicBezTo>
                      <a:cubicBezTo>
                        <a:pt x="102" y="12"/>
                        <a:pt x="122" y="32"/>
                        <a:pt x="122" y="56"/>
                      </a:cubicBezTo>
                      <a:cubicBezTo>
                        <a:pt x="122" y="80"/>
                        <a:pt x="102" y="99"/>
                        <a:pt x="78" y="99"/>
                      </a:cubicBezTo>
                      <a:lnTo>
                        <a:pt x="78" y="111"/>
                      </a:lnTo>
                      <a:close/>
                      <a:moveTo>
                        <a:pt x="0" y="111"/>
                      </a:moveTo>
                      <a:cubicBezTo>
                        <a:pt x="78" y="111"/>
                        <a:pt x="78" y="111"/>
                        <a:pt x="78" y="111"/>
                      </a:cubicBezTo>
                      <a:cubicBezTo>
                        <a:pt x="78" y="99"/>
                        <a:pt x="78" y="99"/>
                        <a:pt x="78" y="99"/>
                      </a:cubicBezTo>
                      <a:cubicBezTo>
                        <a:pt x="54" y="99"/>
                        <a:pt x="35" y="80"/>
                        <a:pt x="35" y="56"/>
                      </a:cubicBezTo>
                      <a:cubicBezTo>
                        <a:pt x="35" y="32"/>
                        <a:pt x="54" y="12"/>
                        <a:pt x="78" y="12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11"/>
                        <a:pt x="0" y="111"/>
                        <a:pt x="0" y="111"/>
                      </a:cubicBezTo>
                      <a:close/>
                      <a:moveTo>
                        <a:pt x="78" y="12"/>
                      </a:moveTo>
                      <a:cubicBezTo>
                        <a:pt x="78" y="12"/>
                        <a:pt x="78" y="12"/>
                        <a:pt x="78" y="12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3" name="íšḷídè"/>
                <p:cNvSpPr/>
                <p:nvPr/>
              </p:nvSpPr>
              <p:spPr bwMode="auto">
                <a:xfrm>
                  <a:off x="11776076" y="1385888"/>
                  <a:ext cx="127000" cy="1270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4" name="îśḻîḑê"/>
                <p:cNvSpPr/>
                <p:nvPr/>
              </p:nvSpPr>
              <p:spPr bwMode="auto">
                <a:xfrm>
                  <a:off x="8221663" y="1317626"/>
                  <a:ext cx="358775" cy="220663"/>
                </a:xfrm>
                <a:custGeom>
                  <a:avLst/>
                  <a:gdLst>
                    <a:gd name="T0" fmla="*/ 166 w 166"/>
                    <a:gd name="T1" fmla="*/ 85 h 103"/>
                    <a:gd name="T2" fmla="*/ 149 w 166"/>
                    <a:gd name="T3" fmla="*/ 67 h 103"/>
                    <a:gd name="T4" fmla="*/ 151 w 166"/>
                    <a:gd name="T5" fmla="*/ 52 h 103"/>
                    <a:gd name="T6" fmla="*/ 100 w 166"/>
                    <a:gd name="T7" fmla="*/ 0 h 103"/>
                    <a:gd name="T8" fmla="*/ 49 w 166"/>
                    <a:gd name="T9" fmla="*/ 51 h 103"/>
                    <a:gd name="T10" fmla="*/ 30 w 166"/>
                    <a:gd name="T11" fmla="*/ 44 h 103"/>
                    <a:gd name="T12" fmla="*/ 0 w 166"/>
                    <a:gd name="T13" fmla="*/ 73 h 103"/>
                    <a:gd name="T14" fmla="*/ 30 w 166"/>
                    <a:gd name="T15" fmla="*/ 103 h 103"/>
                    <a:gd name="T16" fmla="*/ 97 w 166"/>
                    <a:gd name="T17" fmla="*/ 103 h 103"/>
                    <a:gd name="T18" fmla="*/ 100 w 166"/>
                    <a:gd name="T19" fmla="*/ 103 h 103"/>
                    <a:gd name="T20" fmla="*/ 148 w 166"/>
                    <a:gd name="T21" fmla="*/ 103 h 103"/>
                    <a:gd name="T22" fmla="*/ 166 w 166"/>
                    <a:gd name="T23" fmla="*/ 85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6" h="103">
                      <a:moveTo>
                        <a:pt x="166" y="85"/>
                      </a:moveTo>
                      <a:cubicBezTo>
                        <a:pt x="166" y="75"/>
                        <a:pt x="158" y="67"/>
                        <a:pt x="149" y="67"/>
                      </a:cubicBezTo>
                      <a:cubicBezTo>
                        <a:pt x="150" y="62"/>
                        <a:pt x="151" y="57"/>
                        <a:pt x="151" y="52"/>
                      </a:cubicBezTo>
                      <a:cubicBezTo>
                        <a:pt x="151" y="23"/>
                        <a:pt x="128" y="0"/>
                        <a:pt x="100" y="0"/>
                      </a:cubicBezTo>
                      <a:cubicBezTo>
                        <a:pt x="72" y="0"/>
                        <a:pt x="49" y="23"/>
                        <a:pt x="49" y="51"/>
                      </a:cubicBezTo>
                      <a:cubicBezTo>
                        <a:pt x="43" y="46"/>
                        <a:pt x="37" y="44"/>
                        <a:pt x="30" y="44"/>
                      </a:cubicBezTo>
                      <a:cubicBezTo>
                        <a:pt x="13" y="44"/>
                        <a:pt x="0" y="57"/>
                        <a:pt x="0" y="73"/>
                      </a:cubicBezTo>
                      <a:cubicBezTo>
                        <a:pt x="0" y="90"/>
                        <a:pt x="13" y="103"/>
                        <a:pt x="30" y="103"/>
                      </a:cubicBezTo>
                      <a:cubicBezTo>
                        <a:pt x="97" y="103"/>
                        <a:pt x="97" y="103"/>
                        <a:pt x="97" y="103"/>
                      </a:cubicBezTo>
                      <a:cubicBezTo>
                        <a:pt x="100" y="103"/>
                        <a:pt x="100" y="103"/>
                        <a:pt x="100" y="103"/>
                      </a:cubicBezTo>
                      <a:cubicBezTo>
                        <a:pt x="148" y="103"/>
                        <a:pt x="148" y="103"/>
                        <a:pt x="148" y="103"/>
                      </a:cubicBezTo>
                      <a:cubicBezTo>
                        <a:pt x="158" y="103"/>
                        <a:pt x="166" y="95"/>
                        <a:pt x="166" y="8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5" name="îṩľíḓê"/>
                <p:cNvSpPr/>
                <p:nvPr/>
              </p:nvSpPr>
              <p:spPr bwMode="auto">
                <a:xfrm>
                  <a:off x="8274051" y="1558926"/>
                  <a:ext cx="30163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6" name="îṧlîdé"/>
                <p:cNvSpPr/>
                <p:nvPr/>
              </p:nvSpPr>
              <p:spPr bwMode="auto">
                <a:xfrm>
                  <a:off x="8348663" y="1595438"/>
                  <a:ext cx="30163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7" name="ï$ḻîďé"/>
                <p:cNvSpPr/>
                <p:nvPr/>
              </p:nvSpPr>
              <p:spPr bwMode="auto">
                <a:xfrm>
                  <a:off x="8423276" y="1558926"/>
                  <a:ext cx="31750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8" name="îś1íḑe"/>
                <p:cNvSpPr/>
                <p:nvPr/>
              </p:nvSpPr>
              <p:spPr bwMode="auto">
                <a:xfrm>
                  <a:off x="8497888" y="1595438"/>
                  <a:ext cx="31750" cy="682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9" name="iŝḷíḋé"/>
                <p:cNvSpPr/>
                <p:nvPr/>
              </p:nvSpPr>
              <p:spPr bwMode="auto">
                <a:xfrm>
                  <a:off x="7470776" y="1881188"/>
                  <a:ext cx="38100" cy="396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0" name="ïŝľïḓè"/>
                <p:cNvSpPr/>
                <p:nvPr/>
              </p:nvSpPr>
              <p:spPr bwMode="auto">
                <a:xfrm>
                  <a:off x="7508876" y="1843088"/>
                  <a:ext cx="28575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1" name="íṥ1íḋè"/>
                <p:cNvSpPr/>
                <p:nvPr/>
              </p:nvSpPr>
              <p:spPr bwMode="auto">
                <a:xfrm>
                  <a:off x="7478713" y="1793876"/>
                  <a:ext cx="22225" cy="190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2" name="îšḷiḓê"/>
                <p:cNvSpPr/>
                <p:nvPr/>
              </p:nvSpPr>
              <p:spPr bwMode="auto">
                <a:xfrm>
                  <a:off x="7470776" y="1709738"/>
                  <a:ext cx="38100" cy="3810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3" name="í$ľídè"/>
                <p:cNvSpPr/>
                <p:nvPr/>
              </p:nvSpPr>
              <p:spPr bwMode="auto">
                <a:xfrm>
                  <a:off x="7418388" y="1543051"/>
                  <a:ext cx="187325" cy="420688"/>
                </a:xfrm>
                <a:custGeom>
                  <a:avLst/>
                  <a:gdLst>
                    <a:gd name="T0" fmla="*/ 47 w 87"/>
                    <a:gd name="T1" fmla="*/ 9 h 195"/>
                    <a:gd name="T2" fmla="*/ 45 w 87"/>
                    <a:gd name="T3" fmla="*/ 16 h 195"/>
                    <a:gd name="T4" fmla="*/ 45 w 87"/>
                    <a:gd name="T5" fmla="*/ 29 h 195"/>
                    <a:gd name="T6" fmla="*/ 42 w 87"/>
                    <a:gd name="T7" fmla="*/ 29 h 195"/>
                    <a:gd name="T8" fmla="*/ 42 w 87"/>
                    <a:gd name="T9" fmla="*/ 63 h 195"/>
                    <a:gd name="T10" fmla="*/ 45 w 87"/>
                    <a:gd name="T11" fmla="*/ 63 h 195"/>
                    <a:gd name="T12" fmla="*/ 45 w 87"/>
                    <a:gd name="T13" fmla="*/ 89 h 195"/>
                    <a:gd name="T14" fmla="*/ 45 w 87"/>
                    <a:gd name="T15" fmla="*/ 101 h 195"/>
                    <a:gd name="T16" fmla="*/ 53 w 87"/>
                    <a:gd name="T17" fmla="*/ 109 h 195"/>
                    <a:gd name="T18" fmla="*/ 55 w 87"/>
                    <a:gd name="T19" fmla="*/ 109 h 195"/>
                    <a:gd name="T20" fmla="*/ 61 w 87"/>
                    <a:gd name="T21" fmla="*/ 101 h 195"/>
                    <a:gd name="T22" fmla="*/ 61 w 87"/>
                    <a:gd name="T23" fmla="*/ 63 h 195"/>
                    <a:gd name="T24" fmla="*/ 66 w 87"/>
                    <a:gd name="T25" fmla="*/ 63 h 195"/>
                    <a:gd name="T26" fmla="*/ 66 w 87"/>
                    <a:gd name="T27" fmla="*/ 63 h 195"/>
                    <a:gd name="T28" fmla="*/ 66 w 87"/>
                    <a:gd name="T29" fmla="*/ 177 h 195"/>
                    <a:gd name="T30" fmla="*/ 42 w 87"/>
                    <a:gd name="T31" fmla="*/ 177 h 195"/>
                    <a:gd name="T32" fmla="*/ 42 w 87"/>
                    <a:gd name="T33" fmla="*/ 195 h 195"/>
                    <a:gd name="T34" fmla="*/ 83 w 87"/>
                    <a:gd name="T35" fmla="*/ 195 h 195"/>
                    <a:gd name="T36" fmla="*/ 83 w 87"/>
                    <a:gd name="T37" fmla="*/ 29 h 195"/>
                    <a:gd name="T38" fmla="*/ 61 w 87"/>
                    <a:gd name="T39" fmla="*/ 29 h 195"/>
                    <a:gd name="T40" fmla="*/ 61 w 87"/>
                    <a:gd name="T41" fmla="*/ 20 h 195"/>
                    <a:gd name="T42" fmla="*/ 81 w 87"/>
                    <a:gd name="T43" fmla="*/ 15 h 195"/>
                    <a:gd name="T44" fmla="*/ 86 w 87"/>
                    <a:gd name="T45" fmla="*/ 6 h 195"/>
                    <a:gd name="T46" fmla="*/ 77 w 87"/>
                    <a:gd name="T47" fmla="*/ 1 h 195"/>
                    <a:gd name="T48" fmla="*/ 53 w 87"/>
                    <a:gd name="T49" fmla="*/ 6 h 195"/>
                    <a:gd name="T50" fmla="*/ 47 w 87"/>
                    <a:gd name="T51" fmla="*/ 9 h 195"/>
                    <a:gd name="T52" fmla="*/ 42 w 87"/>
                    <a:gd name="T53" fmla="*/ 29 h 195"/>
                    <a:gd name="T54" fmla="*/ 0 w 87"/>
                    <a:gd name="T55" fmla="*/ 29 h 195"/>
                    <a:gd name="T56" fmla="*/ 0 w 87"/>
                    <a:gd name="T57" fmla="*/ 195 h 195"/>
                    <a:gd name="T58" fmla="*/ 42 w 87"/>
                    <a:gd name="T59" fmla="*/ 195 h 195"/>
                    <a:gd name="T60" fmla="*/ 42 w 87"/>
                    <a:gd name="T61" fmla="*/ 177 h 195"/>
                    <a:gd name="T62" fmla="*/ 17 w 87"/>
                    <a:gd name="T63" fmla="*/ 177 h 195"/>
                    <a:gd name="T64" fmla="*/ 17 w 87"/>
                    <a:gd name="T65" fmla="*/ 63 h 195"/>
                    <a:gd name="T66" fmla="*/ 42 w 87"/>
                    <a:gd name="T67" fmla="*/ 63 h 195"/>
                    <a:gd name="T68" fmla="*/ 42 w 87"/>
                    <a:gd name="T69" fmla="*/ 29 h 1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87" h="195">
                      <a:moveTo>
                        <a:pt x="47" y="9"/>
                      </a:moveTo>
                      <a:cubicBezTo>
                        <a:pt x="45" y="11"/>
                        <a:pt x="45" y="14"/>
                        <a:pt x="45" y="16"/>
                      </a:cubicBezTo>
                      <a:cubicBezTo>
                        <a:pt x="45" y="17"/>
                        <a:pt x="45" y="22"/>
                        <a:pt x="45" y="29"/>
                      </a:cubicBezTo>
                      <a:cubicBezTo>
                        <a:pt x="42" y="29"/>
                        <a:pt x="42" y="29"/>
                        <a:pt x="42" y="29"/>
                      </a:cubicBezTo>
                      <a:cubicBezTo>
                        <a:pt x="42" y="63"/>
                        <a:pt x="42" y="63"/>
                        <a:pt x="42" y="63"/>
                      </a:cubicBezTo>
                      <a:cubicBezTo>
                        <a:pt x="45" y="63"/>
                        <a:pt x="45" y="63"/>
                        <a:pt x="45" y="63"/>
                      </a:cubicBezTo>
                      <a:cubicBezTo>
                        <a:pt x="45" y="77"/>
                        <a:pt x="45" y="88"/>
                        <a:pt x="45" y="89"/>
                      </a:cubicBezTo>
                      <a:cubicBezTo>
                        <a:pt x="45" y="91"/>
                        <a:pt x="45" y="101"/>
                        <a:pt x="45" y="101"/>
                      </a:cubicBezTo>
                      <a:cubicBezTo>
                        <a:pt x="45" y="105"/>
                        <a:pt x="49" y="109"/>
                        <a:pt x="53" y="109"/>
                      </a:cubicBezTo>
                      <a:cubicBezTo>
                        <a:pt x="54" y="109"/>
                        <a:pt x="54" y="109"/>
                        <a:pt x="55" y="109"/>
                      </a:cubicBezTo>
                      <a:cubicBezTo>
                        <a:pt x="58" y="108"/>
                        <a:pt x="61" y="105"/>
                        <a:pt x="61" y="101"/>
                      </a:cubicBezTo>
                      <a:cubicBezTo>
                        <a:pt x="61" y="63"/>
                        <a:pt x="61" y="63"/>
                        <a:pt x="61" y="63"/>
                      </a:cubicBezTo>
                      <a:cubicBezTo>
                        <a:pt x="66" y="63"/>
                        <a:pt x="66" y="63"/>
                        <a:pt x="66" y="63"/>
                      </a:cubicBezTo>
                      <a:cubicBezTo>
                        <a:pt x="66" y="63"/>
                        <a:pt x="66" y="63"/>
                        <a:pt x="66" y="63"/>
                      </a:cubicBezTo>
                      <a:cubicBezTo>
                        <a:pt x="66" y="177"/>
                        <a:pt x="66" y="177"/>
                        <a:pt x="66" y="177"/>
                      </a:cubicBezTo>
                      <a:cubicBezTo>
                        <a:pt x="42" y="177"/>
                        <a:pt x="42" y="177"/>
                        <a:pt x="42" y="177"/>
                      </a:cubicBezTo>
                      <a:cubicBezTo>
                        <a:pt x="42" y="195"/>
                        <a:pt x="42" y="195"/>
                        <a:pt x="42" y="195"/>
                      </a:cubicBezTo>
                      <a:cubicBezTo>
                        <a:pt x="83" y="195"/>
                        <a:pt x="83" y="195"/>
                        <a:pt x="83" y="195"/>
                      </a:cubicBezTo>
                      <a:cubicBezTo>
                        <a:pt x="83" y="29"/>
                        <a:pt x="83" y="29"/>
                        <a:pt x="83" y="29"/>
                      </a:cubicBezTo>
                      <a:cubicBezTo>
                        <a:pt x="61" y="29"/>
                        <a:pt x="61" y="29"/>
                        <a:pt x="61" y="29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81" y="15"/>
                        <a:pt x="81" y="15"/>
                        <a:pt x="81" y="15"/>
                      </a:cubicBezTo>
                      <a:cubicBezTo>
                        <a:pt x="85" y="15"/>
                        <a:pt x="87" y="10"/>
                        <a:pt x="86" y="6"/>
                      </a:cubicBezTo>
                      <a:cubicBezTo>
                        <a:pt x="85" y="2"/>
                        <a:pt x="81" y="0"/>
                        <a:pt x="77" y="1"/>
                      </a:cubicBezTo>
                      <a:cubicBezTo>
                        <a:pt x="75" y="1"/>
                        <a:pt x="55" y="6"/>
                        <a:pt x="53" y="6"/>
                      </a:cubicBezTo>
                      <a:cubicBezTo>
                        <a:pt x="50" y="7"/>
                        <a:pt x="49" y="7"/>
                        <a:pt x="47" y="9"/>
                      </a:cubicBezTo>
                      <a:close/>
                      <a:moveTo>
                        <a:pt x="42" y="29"/>
                      </a:moveTo>
                      <a:cubicBezTo>
                        <a:pt x="0" y="29"/>
                        <a:pt x="0" y="29"/>
                        <a:pt x="0" y="29"/>
                      </a:cubicBezTo>
                      <a:cubicBezTo>
                        <a:pt x="0" y="195"/>
                        <a:pt x="0" y="195"/>
                        <a:pt x="0" y="195"/>
                      </a:cubicBezTo>
                      <a:cubicBezTo>
                        <a:pt x="42" y="195"/>
                        <a:pt x="42" y="195"/>
                        <a:pt x="42" y="195"/>
                      </a:cubicBezTo>
                      <a:cubicBezTo>
                        <a:pt x="42" y="177"/>
                        <a:pt x="42" y="177"/>
                        <a:pt x="42" y="177"/>
                      </a:cubicBezTo>
                      <a:cubicBezTo>
                        <a:pt x="17" y="177"/>
                        <a:pt x="17" y="177"/>
                        <a:pt x="17" y="177"/>
                      </a:cubicBezTo>
                      <a:cubicBezTo>
                        <a:pt x="17" y="63"/>
                        <a:pt x="17" y="63"/>
                        <a:pt x="17" y="63"/>
                      </a:cubicBezTo>
                      <a:cubicBezTo>
                        <a:pt x="42" y="63"/>
                        <a:pt x="42" y="63"/>
                        <a:pt x="42" y="63"/>
                      </a:cubicBezTo>
                      <a:lnTo>
                        <a:pt x="42" y="2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4" name="îṡḻídê"/>
                <p:cNvSpPr/>
                <p:nvPr/>
              </p:nvSpPr>
              <p:spPr bwMode="auto">
                <a:xfrm>
                  <a:off x="9104313" y="887413"/>
                  <a:ext cx="204788" cy="125413"/>
                </a:xfrm>
                <a:custGeom>
                  <a:avLst/>
                  <a:gdLst>
                    <a:gd name="T0" fmla="*/ 129 w 129"/>
                    <a:gd name="T1" fmla="*/ 0 h 79"/>
                    <a:gd name="T2" fmla="*/ 9 w 129"/>
                    <a:gd name="T3" fmla="*/ 0 h 79"/>
                    <a:gd name="T4" fmla="*/ 9 w 129"/>
                    <a:gd name="T5" fmla="*/ 24 h 79"/>
                    <a:gd name="T6" fmla="*/ 0 w 129"/>
                    <a:gd name="T7" fmla="*/ 24 h 79"/>
                    <a:gd name="T8" fmla="*/ 0 w 129"/>
                    <a:gd name="T9" fmla="*/ 56 h 79"/>
                    <a:gd name="T10" fmla="*/ 9 w 129"/>
                    <a:gd name="T11" fmla="*/ 56 h 79"/>
                    <a:gd name="T12" fmla="*/ 9 w 129"/>
                    <a:gd name="T13" fmla="*/ 79 h 79"/>
                    <a:gd name="T14" fmla="*/ 129 w 129"/>
                    <a:gd name="T15" fmla="*/ 79 h 79"/>
                    <a:gd name="T16" fmla="*/ 129 w 129"/>
                    <a:gd name="T17" fmla="*/ 0 h 7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29" h="79">
                      <a:moveTo>
                        <a:pt x="129" y="0"/>
                      </a:moveTo>
                      <a:lnTo>
                        <a:pt x="9" y="0"/>
                      </a:lnTo>
                      <a:lnTo>
                        <a:pt x="9" y="24"/>
                      </a:lnTo>
                      <a:lnTo>
                        <a:pt x="0" y="24"/>
                      </a:lnTo>
                      <a:lnTo>
                        <a:pt x="0" y="56"/>
                      </a:lnTo>
                      <a:lnTo>
                        <a:pt x="9" y="56"/>
                      </a:lnTo>
                      <a:lnTo>
                        <a:pt x="9" y="79"/>
                      </a:lnTo>
                      <a:lnTo>
                        <a:pt x="129" y="79"/>
                      </a:lnTo>
                      <a:lnTo>
                        <a:pt x="12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5" name="iṡľîḓè"/>
                <p:cNvSpPr/>
                <p:nvPr/>
              </p:nvSpPr>
              <p:spPr bwMode="auto">
                <a:xfrm>
                  <a:off x="8939213" y="833438"/>
                  <a:ext cx="30163" cy="17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6" name="iṧļîḋè"/>
                <p:cNvSpPr/>
                <p:nvPr/>
              </p:nvSpPr>
              <p:spPr bwMode="auto">
                <a:xfrm>
                  <a:off x="8974138" y="911226"/>
                  <a:ext cx="66675" cy="650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7" name="íSḻîḓé"/>
                <p:cNvSpPr/>
                <p:nvPr/>
              </p:nvSpPr>
              <p:spPr bwMode="auto">
                <a:xfrm>
                  <a:off x="8920163" y="862013"/>
                  <a:ext cx="173038" cy="330200"/>
                </a:xfrm>
                <a:custGeom>
                  <a:avLst/>
                  <a:gdLst>
                    <a:gd name="T0" fmla="*/ 41 w 80"/>
                    <a:gd name="T1" fmla="*/ 153 h 153"/>
                    <a:gd name="T2" fmla="*/ 80 w 80"/>
                    <a:gd name="T3" fmla="*/ 153 h 153"/>
                    <a:gd name="T4" fmla="*/ 80 w 80"/>
                    <a:gd name="T5" fmla="*/ 53 h 153"/>
                    <a:gd name="T6" fmla="*/ 80 w 80"/>
                    <a:gd name="T7" fmla="*/ 29 h 153"/>
                    <a:gd name="T8" fmla="*/ 80 w 80"/>
                    <a:gd name="T9" fmla="*/ 0 h 153"/>
                    <a:gd name="T10" fmla="*/ 41 w 80"/>
                    <a:gd name="T11" fmla="*/ 0 h 153"/>
                    <a:gd name="T12" fmla="*/ 41 w 80"/>
                    <a:gd name="T13" fmla="*/ 8 h 153"/>
                    <a:gd name="T14" fmla="*/ 71 w 80"/>
                    <a:gd name="T15" fmla="*/ 38 h 153"/>
                    <a:gd name="T16" fmla="*/ 41 w 80"/>
                    <a:gd name="T17" fmla="*/ 69 h 153"/>
                    <a:gd name="T18" fmla="*/ 41 w 80"/>
                    <a:gd name="T19" fmla="*/ 153 h 153"/>
                    <a:gd name="T20" fmla="*/ 0 w 80"/>
                    <a:gd name="T21" fmla="*/ 153 h 153"/>
                    <a:gd name="T22" fmla="*/ 41 w 80"/>
                    <a:gd name="T23" fmla="*/ 153 h 153"/>
                    <a:gd name="T24" fmla="*/ 41 w 80"/>
                    <a:gd name="T25" fmla="*/ 69 h 153"/>
                    <a:gd name="T26" fmla="*/ 41 w 80"/>
                    <a:gd name="T27" fmla="*/ 69 h 153"/>
                    <a:gd name="T28" fmla="*/ 10 w 80"/>
                    <a:gd name="T29" fmla="*/ 38 h 153"/>
                    <a:gd name="T30" fmla="*/ 41 w 80"/>
                    <a:gd name="T31" fmla="*/ 8 h 153"/>
                    <a:gd name="T32" fmla="*/ 41 w 80"/>
                    <a:gd name="T33" fmla="*/ 8 h 153"/>
                    <a:gd name="T34" fmla="*/ 41 w 80"/>
                    <a:gd name="T35" fmla="*/ 8 h 153"/>
                    <a:gd name="T36" fmla="*/ 41 w 80"/>
                    <a:gd name="T37" fmla="*/ 0 h 153"/>
                    <a:gd name="T38" fmla="*/ 0 w 80"/>
                    <a:gd name="T39" fmla="*/ 0 h 153"/>
                    <a:gd name="T40" fmla="*/ 0 w 80"/>
                    <a:gd name="T41" fmla="*/ 153 h 1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80" h="153">
                      <a:moveTo>
                        <a:pt x="41" y="153"/>
                      </a:moveTo>
                      <a:cubicBezTo>
                        <a:pt x="80" y="153"/>
                        <a:pt x="80" y="153"/>
                        <a:pt x="80" y="153"/>
                      </a:cubicBezTo>
                      <a:cubicBezTo>
                        <a:pt x="80" y="53"/>
                        <a:pt x="80" y="53"/>
                        <a:pt x="80" y="53"/>
                      </a:cubicBezTo>
                      <a:cubicBezTo>
                        <a:pt x="80" y="29"/>
                        <a:pt x="80" y="29"/>
                        <a:pt x="80" y="29"/>
                      </a:cubicBez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57" y="8"/>
                        <a:pt x="71" y="21"/>
                        <a:pt x="71" y="38"/>
                      </a:cubicBezTo>
                      <a:cubicBezTo>
                        <a:pt x="71" y="55"/>
                        <a:pt x="57" y="69"/>
                        <a:pt x="41" y="69"/>
                      </a:cubicBezTo>
                      <a:lnTo>
                        <a:pt x="41" y="153"/>
                      </a:lnTo>
                      <a:close/>
                      <a:moveTo>
                        <a:pt x="0" y="153"/>
                      </a:moveTo>
                      <a:cubicBezTo>
                        <a:pt x="41" y="153"/>
                        <a:pt x="41" y="153"/>
                        <a:pt x="41" y="153"/>
                      </a:cubicBezTo>
                      <a:cubicBezTo>
                        <a:pt x="41" y="69"/>
                        <a:pt x="41" y="69"/>
                        <a:pt x="41" y="69"/>
                      </a:cubicBezTo>
                      <a:cubicBezTo>
                        <a:pt x="41" y="69"/>
                        <a:pt x="41" y="69"/>
                        <a:pt x="41" y="69"/>
                      </a:cubicBezTo>
                      <a:cubicBezTo>
                        <a:pt x="24" y="69"/>
                        <a:pt x="10" y="55"/>
                        <a:pt x="10" y="38"/>
                      </a:cubicBezTo>
                      <a:cubicBezTo>
                        <a:pt x="10" y="21"/>
                        <a:pt x="24" y="8"/>
                        <a:pt x="41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1" y="8"/>
                        <a:pt x="41" y="8"/>
                        <a:pt x="41" y="8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5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8" name="í$1ïde"/>
                <p:cNvSpPr/>
                <p:nvPr/>
              </p:nvSpPr>
              <p:spPr bwMode="auto">
                <a:xfrm>
                  <a:off x="6242051" y="234951"/>
                  <a:ext cx="127000" cy="42863"/>
                </a:xfrm>
                <a:custGeom>
                  <a:avLst/>
                  <a:gdLst>
                    <a:gd name="T0" fmla="*/ 1 w 80"/>
                    <a:gd name="T1" fmla="*/ 0 h 27"/>
                    <a:gd name="T2" fmla="*/ 0 w 80"/>
                    <a:gd name="T3" fmla="*/ 27 h 27"/>
                    <a:gd name="T4" fmla="*/ 80 w 80"/>
                    <a:gd name="T5" fmla="*/ 27 h 27"/>
                    <a:gd name="T6" fmla="*/ 78 w 80"/>
                    <a:gd name="T7" fmla="*/ 0 h 27"/>
                    <a:gd name="T8" fmla="*/ 1 w 80"/>
                    <a:gd name="T9" fmla="*/ 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0" h="27">
                      <a:moveTo>
                        <a:pt x="1" y="0"/>
                      </a:moveTo>
                      <a:lnTo>
                        <a:pt x="0" y="27"/>
                      </a:lnTo>
                      <a:lnTo>
                        <a:pt x="80" y="27"/>
                      </a:lnTo>
                      <a:lnTo>
                        <a:pt x="78" y="0"/>
                      </a:lnTo>
                      <a:lnTo>
                        <a:pt x="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9" name="íṣḷiḋè"/>
                <p:cNvSpPr/>
                <p:nvPr/>
              </p:nvSpPr>
              <p:spPr bwMode="auto">
                <a:xfrm>
                  <a:off x="6127751" y="1588"/>
                  <a:ext cx="355600" cy="222250"/>
                </a:xfrm>
                <a:custGeom>
                  <a:avLst/>
                  <a:gdLst>
                    <a:gd name="T0" fmla="*/ 150 w 224"/>
                    <a:gd name="T1" fmla="*/ 140 h 140"/>
                    <a:gd name="T2" fmla="*/ 224 w 224"/>
                    <a:gd name="T3" fmla="*/ 140 h 140"/>
                    <a:gd name="T4" fmla="*/ 224 w 224"/>
                    <a:gd name="T5" fmla="*/ 0 h 140"/>
                    <a:gd name="T6" fmla="*/ 111 w 224"/>
                    <a:gd name="T7" fmla="*/ 0 h 140"/>
                    <a:gd name="T8" fmla="*/ 111 w 224"/>
                    <a:gd name="T9" fmla="*/ 18 h 140"/>
                    <a:gd name="T10" fmla="*/ 203 w 224"/>
                    <a:gd name="T11" fmla="*/ 18 h 140"/>
                    <a:gd name="T12" fmla="*/ 203 w 224"/>
                    <a:gd name="T13" fmla="*/ 124 h 140"/>
                    <a:gd name="T14" fmla="*/ 149 w 224"/>
                    <a:gd name="T15" fmla="*/ 124 h 140"/>
                    <a:gd name="T16" fmla="*/ 111 w 224"/>
                    <a:gd name="T17" fmla="*/ 124 h 140"/>
                    <a:gd name="T18" fmla="*/ 111 w 224"/>
                    <a:gd name="T19" fmla="*/ 140 h 140"/>
                    <a:gd name="T20" fmla="*/ 150 w 224"/>
                    <a:gd name="T21" fmla="*/ 140 h 140"/>
                    <a:gd name="T22" fmla="*/ 111 w 224"/>
                    <a:gd name="T23" fmla="*/ 0 h 140"/>
                    <a:gd name="T24" fmla="*/ 0 w 224"/>
                    <a:gd name="T25" fmla="*/ 0 h 140"/>
                    <a:gd name="T26" fmla="*/ 0 w 224"/>
                    <a:gd name="T27" fmla="*/ 140 h 140"/>
                    <a:gd name="T28" fmla="*/ 73 w 224"/>
                    <a:gd name="T29" fmla="*/ 140 h 140"/>
                    <a:gd name="T30" fmla="*/ 111 w 224"/>
                    <a:gd name="T31" fmla="*/ 140 h 140"/>
                    <a:gd name="T32" fmla="*/ 111 w 224"/>
                    <a:gd name="T33" fmla="*/ 124 h 140"/>
                    <a:gd name="T34" fmla="*/ 74 w 224"/>
                    <a:gd name="T35" fmla="*/ 124 h 140"/>
                    <a:gd name="T36" fmla="*/ 20 w 224"/>
                    <a:gd name="T37" fmla="*/ 124 h 140"/>
                    <a:gd name="T38" fmla="*/ 20 w 224"/>
                    <a:gd name="T39" fmla="*/ 124 h 140"/>
                    <a:gd name="T40" fmla="*/ 20 w 224"/>
                    <a:gd name="T41" fmla="*/ 18 h 140"/>
                    <a:gd name="T42" fmla="*/ 111 w 224"/>
                    <a:gd name="T43" fmla="*/ 18 h 140"/>
                    <a:gd name="T44" fmla="*/ 111 w 224"/>
                    <a:gd name="T45" fmla="*/ 0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</a:cxnLst>
                  <a:rect l="0" t="0" r="r" b="b"/>
                  <a:pathLst>
                    <a:path w="224" h="140">
                      <a:moveTo>
                        <a:pt x="150" y="140"/>
                      </a:moveTo>
                      <a:lnTo>
                        <a:pt x="224" y="140"/>
                      </a:lnTo>
                      <a:lnTo>
                        <a:pt x="224" y="0"/>
                      </a:lnTo>
                      <a:lnTo>
                        <a:pt x="111" y="0"/>
                      </a:lnTo>
                      <a:lnTo>
                        <a:pt x="111" y="18"/>
                      </a:lnTo>
                      <a:lnTo>
                        <a:pt x="203" y="18"/>
                      </a:lnTo>
                      <a:lnTo>
                        <a:pt x="203" y="124"/>
                      </a:lnTo>
                      <a:lnTo>
                        <a:pt x="149" y="124"/>
                      </a:lnTo>
                      <a:lnTo>
                        <a:pt x="111" y="124"/>
                      </a:lnTo>
                      <a:lnTo>
                        <a:pt x="111" y="140"/>
                      </a:lnTo>
                      <a:lnTo>
                        <a:pt x="150" y="140"/>
                      </a:lnTo>
                      <a:close/>
                      <a:moveTo>
                        <a:pt x="111" y="0"/>
                      </a:moveTo>
                      <a:lnTo>
                        <a:pt x="0" y="0"/>
                      </a:lnTo>
                      <a:lnTo>
                        <a:pt x="0" y="140"/>
                      </a:lnTo>
                      <a:lnTo>
                        <a:pt x="73" y="140"/>
                      </a:lnTo>
                      <a:lnTo>
                        <a:pt x="111" y="140"/>
                      </a:lnTo>
                      <a:lnTo>
                        <a:pt x="111" y="124"/>
                      </a:lnTo>
                      <a:lnTo>
                        <a:pt x="74" y="124"/>
                      </a:lnTo>
                      <a:lnTo>
                        <a:pt x="20" y="124"/>
                      </a:lnTo>
                      <a:lnTo>
                        <a:pt x="20" y="124"/>
                      </a:lnTo>
                      <a:lnTo>
                        <a:pt x="20" y="18"/>
                      </a:lnTo>
                      <a:lnTo>
                        <a:pt x="111" y="18"/>
                      </a:lnTo>
                      <a:lnTo>
                        <a:pt x="11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0" name="íSľiḋê"/>
                <p:cNvSpPr/>
                <p:nvPr/>
              </p:nvSpPr>
              <p:spPr bwMode="auto">
                <a:xfrm>
                  <a:off x="6218238" y="290513"/>
                  <a:ext cx="174625" cy="17463"/>
                </a:xfrm>
                <a:custGeom>
                  <a:avLst/>
                  <a:gdLst>
                    <a:gd name="T0" fmla="*/ 0 w 110"/>
                    <a:gd name="T1" fmla="*/ 0 h 11"/>
                    <a:gd name="T2" fmla="*/ 0 w 110"/>
                    <a:gd name="T3" fmla="*/ 11 h 11"/>
                    <a:gd name="T4" fmla="*/ 110 w 110"/>
                    <a:gd name="T5" fmla="*/ 11 h 11"/>
                    <a:gd name="T6" fmla="*/ 110 w 110"/>
                    <a:gd name="T7" fmla="*/ 0 h 11"/>
                    <a:gd name="T8" fmla="*/ 95 w 110"/>
                    <a:gd name="T9" fmla="*/ 0 h 11"/>
                    <a:gd name="T10" fmla="*/ 15 w 110"/>
                    <a:gd name="T11" fmla="*/ 0 h 11"/>
                    <a:gd name="T12" fmla="*/ 0 w 110"/>
                    <a:gd name="T13" fmla="*/ 0 h 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0" h="11">
                      <a:moveTo>
                        <a:pt x="0" y="0"/>
                      </a:moveTo>
                      <a:lnTo>
                        <a:pt x="0" y="11"/>
                      </a:lnTo>
                      <a:lnTo>
                        <a:pt x="110" y="11"/>
                      </a:lnTo>
                      <a:lnTo>
                        <a:pt x="110" y="0"/>
                      </a:lnTo>
                      <a:lnTo>
                        <a:pt x="95" y="0"/>
                      </a:lnTo>
                      <a:lnTo>
                        <a:pt x="15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1" name="ïslíḓê"/>
                <p:cNvSpPr/>
                <p:nvPr/>
              </p:nvSpPr>
              <p:spPr bwMode="auto">
                <a:xfrm>
                  <a:off x="10256838" y="1058863"/>
                  <a:ext cx="131763" cy="295275"/>
                </a:xfrm>
                <a:custGeom>
                  <a:avLst/>
                  <a:gdLst>
                    <a:gd name="T0" fmla="*/ 31 w 61"/>
                    <a:gd name="T1" fmla="*/ 119 h 137"/>
                    <a:gd name="T2" fmla="*/ 31 w 61"/>
                    <a:gd name="T3" fmla="*/ 119 h 137"/>
                    <a:gd name="T4" fmla="*/ 60 w 61"/>
                    <a:gd name="T5" fmla="*/ 133 h 137"/>
                    <a:gd name="T6" fmla="*/ 61 w 61"/>
                    <a:gd name="T7" fmla="*/ 133 h 137"/>
                    <a:gd name="T8" fmla="*/ 61 w 61"/>
                    <a:gd name="T9" fmla="*/ 36 h 137"/>
                    <a:gd name="T10" fmla="*/ 60 w 61"/>
                    <a:gd name="T11" fmla="*/ 22 h 137"/>
                    <a:gd name="T12" fmla="*/ 51 w 61"/>
                    <a:gd name="T13" fmla="*/ 12 h 137"/>
                    <a:gd name="T14" fmla="*/ 51 w 61"/>
                    <a:gd name="T15" fmla="*/ 4 h 137"/>
                    <a:gd name="T16" fmla="*/ 51 w 61"/>
                    <a:gd name="T17" fmla="*/ 0 h 137"/>
                    <a:gd name="T18" fmla="*/ 48 w 61"/>
                    <a:gd name="T19" fmla="*/ 0 h 137"/>
                    <a:gd name="T20" fmla="*/ 31 w 61"/>
                    <a:gd name="T21" fmla="*/ 0 h 137"/>
                    <a:gd name="T22" fmla="*/ 31 w 61"/>
                    <a:gd name="T23" fmla="*/ 4 h 137"/>
                    <a:gd name="T24" fmla="*/ 48 w 61"/>
                    <a:gd name="T25" fmla="*/ 4 h 137"/>
                    <a:gd name="T26" fmla="*/ 48 w 61"/>
                    <a:gd name="T27" fmla="*/ 10 h 137"/>
                    <a:gd name="T28" fmla="*/ 48 w 61"/>
                    <a:gd name="T29" fmla="*/ 58 h 137"/>
                    <a:gd name="T30" fmla="*/ 31 w 61"/>
                    <a:gd name="T31" fmla="*/ 40 h 137"/>
                    <a:gd name="T32" fmla="*/ 31 w 61"/>
                    <a:gd name="T33" fmla="*/ 40 h 137"/>
                    <a:gd name="T34" fmla="*/ 31 w 61"/>
                    <a:gd name="T35" fmla="*/ 119 h 137"/>
                    <a:gd name="T36" fmla="*/ 1 w 61"/>
                    <a:gd name="T37" fmla="*/ 133 h 137"/>
                    <a:gd name="T38" fmla="*/ 31 w 61"/>
                    <a:gd name="T39" fmla="*/ 119 h 137"/>
                    <a:gd name="T40" fmla="*/ 31 w 61"/>
                    <a:gd name="T41" fmla="*/ 40 h 137"/>
                    <a:gd name="T42" fmla="*/ 13 w 61"/>
                    <a:gd name="T43" fmla="*/ 58 h 137"/>
                    <a:gd name="T44" fmla="*/ 13 w 61"/>
                    <a:gd name="T45" fmla="*/ 10 h 137"/>
                    <a:gd name="T46" fmla="*/ 13 w 61"/>
                    <a:gd name="T47" fmla="*/ 10 h 137"/>
                    <a:gd name="T48" fmla="*/ 13 w 61"/>
                    <a:gd name="T49" fmla="*/ 10 h 137"/>
                    <a:gd name="T50" fmla="*/ 13 w 61"/>
                    <a:gd name="T51" fmla="*/ 4 h 137"/>
                    <a:gd name="T52" fmla="*/ 31 w 61"/>
                    <a:gd name="T53" fmla="*/ 4 h 137"/>
                    <a:gd name="T54" fmla="*/ 31 w 61"/>
                    <a:gd name="T55" fmla="*/ 0 h 137"/>
                    <a:gd name="T56" fmla="*/ 13 w 61"/>
                    <a:gd name="T57" fmla="*/ 0 h 137"/>
                    <a:gd name="T58" fmla="*/ 10 w 61"/>
                    <a:gd name="T59" fmla="*/ 0 h 137"/>
                    <a:gd name="T60" fmla="*/ 10 w 61"/>
                    <a:gd name="T61" fmla="*/ 4 h 137"/>
                    <a:gd name="T62" fmla="*/ 10 w 61"/>
                    <a:gd name="T63" fmla="*/ 12 h 137"/>
                    <a:gd name="T64" fmla="*/ 1 w 61"/>
                    <a:gd name="T65" fmla="*/ 22 h 137"/>
                    <a:gd name="T66" fmla="*/ 0 w 61"/>
                    <a:gd name="T67" fmla="*/ 36 h 137"/>
                    <a:gd name="T68" fmla="*/ 0 w 61"/>
                    <a:gd name="T69" fmla="*/ 133 h 137"/>
                    <a:gd name="T70" fmla="*/ 1 w 61"/>
                    <a:gd name="T71" fmla="*/ 133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1" h="137">
                      <a:moveTo>
                        <a:pt x="31" y="119"/>
                      </a:moveTo>
                      <a:cubicBezTo>
                        <a:pt x="31" y="119"/>
                        <a:pt x="31" y="119"/>
                        <a:pt x="31" y="119"/>
                      </a:cubicBezTo>
                      <a:cubicBezTo>
                        <a:pt x="45" y="119"/>
                        <a:pt x="57" y="122"/>
                        <a:pt x="60" y="133"/>
                      </a:cubicBezTo>
                      <a:cubicBezTo>
                        <a:pt x="61" y="137"/>
                        <a:pt x="61" y="137"/>
                        <a:pt x="61" y="133"/>
                      </a:cubicBezTo>
                      <a:cubicBezTo>
                        <a:pt x="61" y="113"/>
                        <a:pt x="61" y="56"/>
                        <a:pt x="61" y="36"/>
                      </a:cubicBezTo>
                      <a:cubicBezTo>
                        <a:pt x="61" y="32"/>
                        <a:pt x="61" y="25"/>
                        <a:pt x="60" y="22"/>
                      </a:cubicBezTo>
                      <a:cubicBezTo>
                        <a:pt x="58" y="17"/>
                        <a:pt x="55" y="14"/>
                        <a:pt x="51" y="12"/>
                      </a:cubicBezTo>
                      <a:cubicBezTo>
                        <a:pt x="51" y="4"/>
                        <a:pt x="51" y="4"/>
                        <a:pt x="51" y="4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48" y="4"/>
                        <a:pt x="48" y="4"/>
                        <a:pt x="48" y="4"/>
                      </a:cubicBezTo>
                      <a:cubicBezTo>
                        <a:pt x="48" y="10"/>
                        <a:pt x="48" y="10"/>
                        <a:pt x="48" y="10"/>
                      </a:cubicBezTo>
                      <a:cubicBezTo>
                        <a:pt x="48" y="58"/>
                        <a:pt x="48" y="58"/>
                        <a:pt x="48" y="58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lnTo>
                        <a:pt x="31" y="119"/>
                      </a:lnTo>
                      <a:close/>
                      <a:moveTo>
                        <a:pt x="1" y="133"/>
                      </a:moveTo>
                      <a:cubicBezTo>
                        <a:pt x="4" y="122"/>
                        <a:pt x="16" y="119"/>
                        <a:pt x="31" y="119"/>
                      </a:cubicBezTo>
                      <a:cubicBezTo>
                        <a:pt x="31" y="40"/>
                        <a:pt x="31" y="40"/>
                        <a:pt x="31" y="40"/>
                      </a:cubicBezTo>
                      <a:cubicBezTo>
                        <a:pt x="13" y="58"/>
                        <a:pt x="13" y="58"/>
                        <a:pt x="13" y="58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10"/>
                        <a:pt x="13" y="10"/>
                        <a:pt x="13" y="10"/>
                      </a:cubicBezTo>
                      <a:cubicBezTo>
                        <a:pt x="13" y="4"/>
                        <a:pt x="13" y="4"/>
                        <a:pt x="13" y="4"/>
                      </a:cubicBezTo>
                      <a:cubicBezTo>
                        <a:pt x="31" y="4"/>
                        <a:pt x="31" y="4"/>
                        <a:pt x="31" y="4"/>
                      </a:cubicBezTo>
                      <a:cubicBezTo>
                        <a:pt x="31" y="0"/>
                        <a:pt x="31" y="0"/>
                        <a:pt x="31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4"/>
                        <a:pt x="10" y="4"/>
                        <a:pt x="10" y="4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6" y="14"/>
                        <a:pt x="3" y="17"/>
                        <a:pt x="1" y="22"/>
                      </a:cubicBezTo>
                      <a:cubicBezTo>
                        <a:pt x="0" y="25"/>
                        <a:pt x="0" y="32"/>
                        <a:pt x="0" y="36"/>
                      </a:cubicBezTo>
                      <a:cubicBezTo>
                        <a:pt x="0" y="56"/>
                        <a:pt x="0" y="113"/>
                        <a:pt x="0" y="133"/>
                      </a:cubicBezTo>
                      <a:cubicBezTo>
                        <a:pt x="0" y="137"/>
                        <a:pt x="0" y="137"/>
                        <a:pt x="1" y="1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2" name="íṣ1iḓê"/>
                <p:cNvSpPr/>
                <p:nvPr/>
              </p:nvSpPr>
              <p:spPr bwMode="auto">
                <a:xfrm>
                  <a:off x="10396538" y="1076326"/>
                  <a:ext cx="133350" cy="277813"/>
                </a:xfrm>
                <a:custGeom>
                  <a:avLst/>
                  <a:gdLst>
                    <a:gd name="T0" fmla="*/ 1 w 62"/>
                    <a:gd name="T1" fmla="*/ 125 h 129"/>
                    <a:gd name="T2" fmla="*/ 31 w 62"/>
                    <a:gd name="T3" fmla="*/ 111 h 129"/>
                    <a:gd name="T4" fmla="*/ 60 w 62"/>
                    <a:gd name="T5" fmla="*/ 125 h 129"/>
                    <a:gd name="T6" fmla="*/ 61 w 62"/>
                    <a:gd name="T7" fmla="*/ 125 h 129"/>
                    <a:gd name="T8" fmla="*/ 61 w 62"/>
                    <a:gd name="T9" fmla="*/ 28 h 129"/>
                    <a:gd name="T10" fmla="*/ 60 w 62"/>
                    <a:gd name="T11" fmla="*/ 14 h 129"/>
                    <a:gd name="T12" fmla="*/ 31 w 62"/>
                    <a:gd name="T13" fmla="*/ 0 h 129"/>
                    <a:gd name="T14" fmla="*/ 1 w 62"/>
                    <a:gd name="T15" fmla="*/ 14 h 129"/>
                    <a:gd name="T16" fmla="*/ 0 w 62"/>
                    <a:gd name="T17" fmla="*/ 28 h 129"/>
                    <a:gd name="T18" fmla="*/ 0 w 62"/>
                    <a:gd name="T19" fmla="*/ 125 h 129"/>
                    <a:gd name="T20" fmla="*/ 1 w 62"/>
                    <a:gd name="T21" fmla="*/ 125 h 1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62" h="129">
                      <a:moveTo>
                        <a:pt x="1" y="125"/>
                      </a:moveTo>
                      <a:cubicBezTo>
                        <a:pt x="5" y="114"/>
                        <a:pt x="17" y="111"/>
                        <a:pt x="31" y="111"/>
                      </a:cubicBezTo>
                      <a:cubicBezTo>
                        <a:pt x="45" y="111"/>
                        <a:pt x="57" y="114"/>
                        <a:pt x="60" y="125"/>
                      </a:cubicBezTo>
                      <a:cubicBezTo>
                        <a:pt x="62" y="129"/>
                        <a:pt x="61" y="129"/>
                        <a:pt x="61" y="125"/>
                      </a:cubicBezTo>
                      <a:cubicBezTo>
                        <a:pt x="61" y="105"/>
                        <a:pt x="61" y="48"/>
                        <a:pt x="61" y="28"/>
                      </a:cubicBezTo>
                      <a:cubicBezTo>
                        <a:pt x="61" y="24"/>
                        <a:pt x="61" y="17"/>
                        <a:pt x="60" y="14"/>
                      </a:cubicBezTo>
                      <a:cubicBezTo>
                        <a:pt x="56" y="3"/>
                        <a:pt x="45" y="0"/>
                        <a:pt x="31" y="0"/>
                      </a:cubicBezTo>
                      <a:cubicBezTo>
                        <a:pt x="17" y="0"/>
                        <a:pt x="5" y="3"/>
                        <a:pt x="1" y="14"/>
                      </a:cubicBezTo>
                      <a:cubicBezTo>
                        <a:pt x="0" y="17"/>
                        <a:pt x="0" y="24"/>
                        <a:pt x="0" y="28"/>
                      </a:cubicBezTo>
                      <a:cubicBezTo>
                        <a:pt x="0" y="48"/>
                        <a:pt x="0" y="105"/>
                        <a:pt x="0" y="125"/>
                      </a:cubicBezTo>
                      <a:cubicBezTo>
                        <a:pt x="0" y="129"/>
                        <a:pt x="0" y="129"/>
                        <a:pt x="1" y="12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3" name="íşḷidê"/>
                <p:cNvSpPr/>
                <p:nvPr/>
              </p:nvSpPr>
              <p:spPr bwMode="auto">
                <a:xfrm>
                  <a:off x="10739438" y="3908426"/>
                  <a:ext cx="306388" cy="249238"/>
                </a:xfrm>
                <a:custGeom>
                  <a:avLst/>
                  <a:gdLst>
                    <a:gd name="T0" fmla="*/ 157 w 193"/>
                    <a:gd name="T1" fmla="*/ 0 h 157"/>
                    <a:gd name="T2" fmla="*/ 69 w 193"/>
                    <a:gd name="T3" fmla="*/ 88 h 157"/>
                    <a:gd name="T4" fmla="*/ 35 w 193"/>
                    <a:gd name="T5" fmla="*/ 54 h 157"/>
                    <a:gd name="T6" fmla="*/ 0 w 193"/>
                    <a:gd name="T7" fmla="*/ 89 h 157"/>
                    <a:gd name="T8" fmla="*/ 34 w 193"/>
                    <a:gd name="T9" fmla="*/ 123 h 157"/>
                    <a:gd name="T10" fmla="*/ 69 w 193"/>
                    <a:gd name="T11" fmla="*/ 157 h 157"/>
                    <a:gd name="T12" fmla="*/ 103 w 193"/>
                    <a:gd name="T13" fmla="*/ 123 h 157"/>
                    <a:gd name="T14" fmla="*/ 193 w 193"/>
                    <a:gd name="T15" fmla="*/ 33 h 157"/>
                    <a:gd name="T16" fmla="*/ 157 w 193"/>
                    <a:gd name="T17" fmla="*/ 0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157">
                      <a:moveTo>
                        <a:pt x="157" y="0"/>
                      </a:moveTo>
                      <a:lnTo>
                        <a:pt x="69" y="88"/>
                      </a:lnTo>
                      <a:lnTo>
                        <a:pt x="35" y="54"/>
                      </a:lnTo>
                      <a:lnTo>
                        <a:pt x="0" y="89"/>
                      </a:lnTo>
                      <a:lnTo>
                        <a:pt x="34" y="123"/>
                      </a:lnTo>
                      <a:lnTo>
                        <a:pt x="69" y="157"/>
                      </a:lnTo>
                      <a:lnTo>
                        <a:pt x="103" y="123"/>
                      </a:lnTo>
                      <a:lnTo>
                        <a:pt x="193" y="33"/>
                      </a:lnTo>
                      <a:lnTo>
                        <a:pt x="157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4" name="ïślíḋe"/>
                <p:cNvSpPr/>
                <p:nvPr/>
              </p:nvSpPr>
              <p:spPr bwMode="auto">
                <a:xfrm>
                  <a:off x="10874376" y="1588"/>
                  <a:ext cx="292100" cy="293688"/>
                </a:xfrm>
                <a:custGeom>
                  <a:avLst/>
                  <a:gdLst>
                    <a:gd name="T0" fmla="*/ 67 w 135"/>
                    <a:gd name="T1" fmla="*/ 136 h 136"/>
                    <a:gd name="T2" fmla="*/ 78 w 135"/>
                    <a:gd name="T3" fmla="*/ 136 h 136"/>
                    <a:gd name="T4" fmla="*/ 78 w 135"/>
                    <a:gd name="T5" fmla="*/ 125 h 136"/>
                    <a:gd name="T6" fmla="*/ 101 w 135"/>
                    <a:gd name="T7" fmla="*/ 116 h 136"/>
                    <a:gd name="T8" fmla="*/ 108 w 135"/>
                    <a:gd name="T9" fmla="*/ 123 h 136"/>
                    <a:gd name="T10" fmla="*/ 123 w 135"/>
                    <a:gd name="T11" fmla="*/ 108 h 136"/>
                    <a:gd name="T12" fmla="*/ 116 w 135"/>
                    <a:gd name="T13" fmla="*/ 101 h 136"/>
                    <a:gd name="T14" fmla="*/ 125 w 135"/>
                    <a:gd name="T15" fmla="*/ 79 h 136"/>
                    <a:gd name="T16" fmla="*/ 135 w 135"/>
                    <a:gd name="T17" fmla="*/ 79 h 136"/>
                    <a:gd name="T18" fmla="*/ 135 w 135"/>
                    <a:gd name="T19" fmla="*/ 57 h 136"/>
                    <a:gd name="T20" fmla="*/ 125 w 135"/>
                    <a:gd name="T21" fmla="*/ 57 h 136"/>
                    <a:gd name="T22" fmla="*/ 116 w 135"/>
                    <a:gd name="T23" fmla="*/ 35 h 136"/>
                    <a:gd name="T24" fmla="*/ 123 w 135"/>
                    <a:gd name="T25" fmla="*/ 28 h 136"/>
                    <a:gd name="T26" fmla="*/ 108 w 135"/>
                    <a:gd name="T27" fmla="*/ 13 h 136"/>
                    <a:gd name="T28" fmla="*/ 101 w 135"/>
                    <a:gd name="T29" fmla="*/ 20 h 136"/>
                    <a:gd name="T30" fmla="*/ 78 w 135"/>
                    <a:gd name="T31" fmla="*/ 10 h 136"/>
                    <a:gd name="T32" fmla="*/ 78 w 135"/>
                    <a:gd name="T33" fmla="*/ 0 h 136"/>
                    <a:gd name="T34" fmla="*/ 67 w 135"/>
                    <a:gd name="T35" fmla="*/ 0 h 136"/>
                    <a:gd name="T36" fmla="*/ 67 w 135"/>
                    <a:gd name="T37" fmla="*/ 25 h 136"/>
                    <a:gd name="T38" fmla="*/ 111 w 135"/>
                    <a:gd name="T39" fmla="*/ 68 h 136"/>
                    <a:gd name="T40" fmla="*/ 67 w 135"/>
                    <a:gd name="T41" fmla="*/ 111 h 136"/>
                    <a:gd name="T42" fmla="*/ 67 w 135"/>
                    <a:gd name="T43" fmla="*/ 136 h 136"/>
                    <a:gd name="T44" fmla="*/ 19 w 135"/>
                    <a:gd name="T45" fmla="*/ 101 h 136"/>
                    <a:gd name="T46" fmla="*/ 12 w 135"/>
                    <a:gd name="T47" fmla="*/ 108 h 136"/>
                    <a:gd name="T48" fmla="*/ 27 w 135"/>
                    <a:gd name="T49" fmla="*/ 123 h 136"/>
                    <a:gd name="T50" fmla="*/ 34 w 135"/>
                    <a:gd name="T51" fmla="*/ 116 h 136"/>
                    <a:gd name="T52" fmla="*/ 57 w 135"/>
                    <a:gd name="T53" fmla="*/ 125 h 136"/>
                    <a:gd name="T54" fmla="*/ 57 w 135"/>
                    <a:gd name="T55" fmla="*/ 136 h 136"/>
                    <a:gd name="T56" fmla="*/ 67 w 135"/>
                    <a:gd name="T57" fmla="*/ 136 h 136"/>
                    <a:gd name="T58" fmla="*/ 67 w 135"/>
                    <a:gd name="T59" fmla="*/ 111 h 136"/>
                    <a:gd name="T60" fmla="*/ 67 w 135"/>
                    <a:gd name="T61" fmla="*/ 111 h 136"/>
                    <a:gd name="T62" fmla="*/ 24 w 135"/>
                    <a:gd name="T63" fmla="*/ 68 h 136"/>
                    <a:gd name="T64" fmla="*/ 67 w 135"/>
                    <a:gd name="T65" fmla="*/ 25 h 136"/>
                    <a:gd name="T66" fmla="*/ 67 w 135"/>
                    <a:gd name="T67" fmla="*/ 25 h 136"/>
                    <a:gd name="T68" fmla="*/ 67 w 135"/>
                    <a:gd name="T69" fmla="*/ 25 h 136"/>
                    <a:gd name="T70" fmla="*/ 67 w 135"/>
                    <a:gd name="T71" fmla="*/ 0 h 136"/>
                    <a:gd name="T72" fmla="*/ 57 w 135"/>
                    <a:gd name="T73" fmla="*/ 0 h 136"/>
                    <a:gd name="T74" fmla="*/ 57 w 135"/>
                    <a:gd name="T75" fmla="*/ 10 h 136"/>
                    <a:gd name="T76" fmla="*/ 34 w 135"/>
                    <a:gd name="T77" fmla="*/ 20 h 136"/>
                    <a:gd name="T78" fmla="*/ 27 w 135"/>
                    <a:gd name="T79" fmla="*/ 13 h 136"/>
                    <a:gd name="T80" fmla="*/ 12 w 135"/>
                    <a:gd name="T81" fmla="*/ 28 h 136"/>
                    <a:gd name="T82" fmla="*/ 19 w 135"/>
                    <a:gd name="T83" fmla="*/ 35 h 136"/>
                    <a:gd name="T84" fmla="*/ 10 w 135"/>
                    <a:gd name="T85" fmla="*/ 57 h 136"/>
                    <a:gd name="T86" fmla="*/ 0 w 135"/>
                    <a:gd name="T87" fmla="*/ 57 h 136"/>
                    <a:gd name="T88" fmla="*/ 0 w 135"/>
                    <a:gd name="T89" fmla="*/ 79 h 136"/>
                    <a:gd name="T90" fmla="*/ 10 w 135"/>
                    <a:gd name="T91" fmla="*/ 79 h 136"/>
                    <a:gd name="T92" fmla="*/ 19 w 135"/>
                    <a:gd name="T93" fmla="*/ 101 h 1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</a:cxnLst>
                  <a:rect l="0" t="0" r="r" b="b"/>
                  <a:pathLst>
                    <a:path w="135" h="136">
                      <a:moveTo>
                        <a:pt x="67" y="136"/>
                      </a:moveTo>
                      <a:cubicBezTo>
                        <a:pt x="78" y="136"/>
                        <a:pt x="78" y="136"/>
                        <a:pt x="78" y="136"/>
                      </a:cubicBezTo>
                      <a:cubicBezTo>
                        <a:pt x="78" y="125"/>
                        <a:pt x="78" y="125"/>
                        <a:pt x="78" y="125"/>
                      </a:cubicBezTo>
                      <a:cubicBezTo>
                        <a:pt x="86" y="124"/>
                        <a:pt x="94" y="121"/>
                        <a:pt x="101" y="116"/>
                      </a:cubicBezTo>
                      <a:cubicBezTo>
                        <a:pt x="108" y="123"/>
                        <a:pt x="108" y="123"/>
                        <a:pt x="108" y="123"/>
                      </a:cubicBezTo>
                      <a:cubicBezTo>
                        <a:pt x="123" y="108"/>
                        <a:pt x="123" y="108"/>
                        <a:pt x="123" y="108"/>
                      </a:cubicBezTo>
                      <a:cubicBezTo>
                        <a:pt x="116" y="101"/>
                        <a:pt x="116" y="101"/>
                        <a:pt x="116" y="101"/>
                      </a:cubicBezTo>
                      <a:cubicBezTo>
                        <a:pt x="120" y="94"/>
                        <a:pt x="123" y="87"/>
                        <a:pt x="125" y="79"/>
                      </a:cubicBezTo>
                      <a:cubicBezTo>
                        <a:pt x="135" y="79"/>
                        <a:pt x="135" y="79"/>
                        <a:pt x="135" y="79"/>
                      </a:cubicBezTo>
                      <a:cubicBezTo>
                        <a:pt x="135" y="57"/>
                        <a:pt x="135" y="57"/>
                        <a:pt x="135" y="57"/>
                      </a:cubicBezTo>
                      <a:cubicBezTo>
                        <a:pt x="125" y="57"/>
                        <a:pt x="125" y="57"/>
                        <a:pt x="125" y="57"/>
                      </a:cubicBezTo>
                      <a:cubicBezTo>
                        <a:pt x="123" y="49"/>
                        <a:pt x="120" y="41"/>
                        <a:pt x="116" y="35"/>
                      </a:cubicBezTo>
                      <a:cubicBezTo>
                        <a:pt x="123" y="28"/>
                        <a:pt x="123" y="28"/>
                        <a:pt x="123" y="28"/>
                      </a:cubicBezTo>
                      <a:cubicBezTo>
                        <a:pt x="108" y="13"/>
                        <a:pt x="108" y="13"/>
                        <a:pt x="108" y="13"/>
                      </a:cubicBezTo>
                      <a:cubicBezTo>
                        <a:pt x="101" y="20"/>
                        <a:pt x="101" y="20"/>
                        <a:pt x="101" y="20"/>
                      </a:cubicBezTo>
                      <a:cubicBezTo>
                        <a:pt x="94" y="15"/>
                        <a:pt x="86" y="12"/>
                        <a:pt x="78" y="10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67" y="25"/>
                        <a:pt x="67" y="25"/>
                        <a:pt x="67" y="25"/>
                      </a:cubicBezTo>
                      <a:cubicBezTo>
                        <a:pt x="91" y="25"/>
                        <a:pt x="111" y="44"/>
                        <a:pt x="111" y="68"/>
                      </a:cubicBezTo>
                      <a:cubicBezTo>
                        <a:pt x="111" y="92"/>
                        <a:pt x="91" y="111"/>
                        <a:pt x="67" y="111"/>
                      </a:cubicBezTo>
                      <a:lnTo>
                        <a:pt x="67" y="136"/>
                      </a:lnTo>
                      <a:close/>
                      <a:moveTo>
                        <a:pt x="19" y="101"/>
                      </a:moveTo>
                      <a:cubicBezTo>
                        <a:pt x="12" y="108"/>
                        <a:pt x="12" y="108"/>
                        <a:pt x="12" y="108"/>
                      </a:cubicBezTo>
                      <a:cubicBezTo>
                        <a:pt x="27" y="123"/>
                        <a:pt x="27" y="123"/>
                        <a:pt x="27" y="123"/>
                      </a:cubicBezTo>
                      <a:cubicBezTo>
                        <a:pt x="34" y="116"/>
                        <a:pt x="34" y="116"/>
                        <a:pt x="34" y="116"/>
                      </a:cubicBezTo>
                      <a:cubicBezTo>
                        <a:pt x="41" y="121"/>
                        <a:pt x="49" y="124"/>
                        <a:pt x="57" y="125"/>
                      </a:cubicBezTo>
                      <a:cubicBezTo>
                        <a:pt x="57" y="136"/>
                        <a:pt x="57" y="136"/>
                        <a:pt x="57" y="136"/>
                      </a:cubicBezTo>
                      <a:cubicBezTo>
                        <a:pt x="67" y="136"/>
                        <a:pt x="67" y="136"/>
                        <a:pt x="67" y="136"/>
                      </a:cubicBezTo>
                      <a:cubicBezTo>
                        <a:pt x="67" y="111"/>
                        <a:pt x="67" y="111"/>
                        <a:pt x="67" y="111"/>
                      </a:cubicBezTo>
                      <a:cubicBezTo>
                        <a:pt x="67" y="111"/>
                        <a:pt x="67" y="111"/>
                        <a:pt x="67" y="111"/>
                      </a:cubicBezTo>
                      <a:cubicBezTo>
                        <a:pt x="44" y="111"/>
                        <a:pt x="24" y="92"/>
                        <a:pt x="24" y="68"/>
                      </a:cubicBezTo>
                      <a:cubicBezTo>
                        <a:pt x="24" y="44"/>
                        <a:pt x="44" y="25"/>
                        <a:pt x="67" y="25"/>
                      </a:cubicBezTo>
                      <a:cubicBezTo>
                        <a:pt x="67" y="25"/>
                        <a:pt x="67" y="25"/>
                        <a:pt x="67" y="25"/>
                      </a:cubicBezTo>
                      <a:cubicBezTo>
                        <a:pt x="67" y="25"/>
                        <a:pt x="67" y="25"/>
                        <a:pt x="67" y="25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7" y="10"/>
                        <a:pt x="57" y="10"/>
                        <a:pt x="57" y="10"/>
                      </a:cubicBezTo>
                      <a:cubicBezTo>
                        <a:pt x="49" y="12"/>
                        <a:pt x="41" y="15"/>
                        <a:pt x="34" y="20"/>
                      </a:cubicBezTo>
                      <a:cubicBezTo>
                        <a:pt x="27" y="13"/>
                        <a:pt x="27" y="13"/>
                        <a:pt x="27" y="13"/>
                      </a:cubicBezTo>
                      <a:cubicBezTo>
                        <a:pt x="12" y="28"/>
                        <a:pt x="12" y="28"/>
                        <a:pt x="12" y="28"/>
                      </a:cubicBezTo>
                      <a:cubicBezTo>
                        <a:pt x="19" y="35"/>
                        <a:pt x="19" y="35"/>
                        <a:pt x="19" y="35"/>
                      </a:cubicBezTo>
                      <a:cubicBezTo>
                        <a:pt x="15" y="41"/>
                        <a:pt x="11" y="49"/>
                        <a:pt x="10" y="57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10" y="79"/>
                        <a:pt x="10" y="79"/>
                        <a:pt x="10" y="79"/>
                      </a:cubicBezTo>
                      <a:cubicBezTo>
                        <a:pt x="11" y="87"/>
                        <a:pt x="15" y="94"/>
                        <a:pt x="19" y="10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5" name="î$ľiḋe"/>
                <p:cNvSpPr/>
                <p:nvPr/>
              </p:nvSpPr>
              <p:spPr bwMode="auto">
                <a:xfrm>
                  <a:off x="11150601" y="39688"/>
                  <a:ext cx="196850" cy="196850"/>
                </a:xfrm>
                <a:custGeom>
                  <a:avLst/>
                  <a:gdLst>
                    <a:gd name="T0" fmla="*/ 85 w 91"/>
                    <a:gd name="T1" fmla="*/ 38 h 92"/>
                    <a:gd name="T2" fmla="*/ 91 w 91"/>
                    <a:gd name="T3" fmla="*/ 36 h 92"/>
                    <a:gd name="T4" fmla="*/ 84 w 91"/>
                    <a:gd name="T5" fmla="*/ 20 h 92"/>
                    <a:gd name="T6" fmla="*/ 78 w 91"/>
                    <a:gd name="T7" fmla="*/ 23 h 92"/>
                    <a:gd name="T8" fmla="*/ 68 w 91"/>
                    <a:gd name="T9" fmla="*/ 13 h 92"/>
                    <a:gd name="T10" fmla="*/ 71 w 91"/>
                    <a:gd name="T11" fmla="*/ 6 h 92"/>
                    <a:gd name="T12" fmla="*/ 55 w 91"/>
                    <a:gd name="T13" fmla="*/ 0 h 92"/>
                    <a:gd name="T14" fmla="*/ 52 w 91"/>
                    <a:gd name="T15" fmla="*/ 6 h 92"/>
                    <a:gd name="T16" fmla="*/ 46 w 91"/>
                    <a:gd name="T17" fmla="*/ 6 h 92"/>
                    <a:gd name="T18" fmla="*/ 46 w 91"/>
                    <a:gd name="T19" fmla="*/ 19 h 92"/>
                    <a:gd name="T20" fmla="*/ 70 w 91"/>
                    <a:gd name="T21" fmla="*/ 35 h 92"/>
                    <a:gd name="T22" fmla="*/ 56 w 91"/>
                    <a:gd name="T23" fmla="*/ 70 h 92"/>
                    <a:gd name="T24" fmla="*/ 56 w 91"/>
                    <a:gd name="T25" fmla="*/ 70 h 92"/>
                    <a:gd name="T26" fmla="*/ 46 w 91"/>
                    <a:gd name="T27" fmla="*/ 73 h 92"/>
                    <a:gd name="T28" fmla="*/ 46 w 91"/>
                    <a:gd name="T29" fmla="*/ 73 h 92"/>
                    <a:gd name="T30" fmla="*/ 46 w 91"/>
                    <a:gd name="T31" fmla="*/ 86 h 92"/>
                    <a:gd name="T32" fmla="*/ 53 w 91"/>
                    <a:gd name="T33" fmla="*/ 85 h 92"/>
                    <a:gd name="T34" fmla="*/ 56 w 91"/>
                    <a:gd name="T35" fmla="*/ 91 h 92"/>
                    <a:gd name="T36" fmla="*/ 71 w 91"/>
                    <a:gd name="T37" fmla="*/ 85 h 92"/>
                    <a:gd name="T38" fmla="*/ 69 w 91"/>
                    <a:gd name="T39" fmla="*/ 78 h 92"/>
                    <a:gd name="T40" fmla="*/ 78 w 91"/>
                    <a:gd name="T41" fmla="*/ 68 h 92"/>
                    <a:gd name="T42" fmla="*/ 85 w 91"/>
                    <a:gd name="T43" fmla="*/ 71 h 92"/>
                    <a:gd name="T44" fmla="*/ 91 w 91"/>
                    <a:gd name="T45" fmla="*/ 55 h 92"/>
                    <a:gd name="T46" fmla="*/ 85 w 91"/>
                    <a:gd name="T47" fmla="*/ 52 h 92"/>
                    <a:gd name="T48" fmla="*/ 85 w 91"/>
                    <a:gd name="T49" fmla="*/ 38 h 92"/>
                    <a:gd name="T50" fmla="*/ 46 w 91"/>
                    <a:gd name="T51" fmla="*/ 6 h 92"/>
                    <a:gd name="T52" fmla="*/ 38 w 91"/>
                    <a:gd name="T53" fmla="*/ 7 h 92"/>
                    <a:gd name="T54" fmla="*/ 35 w 91"/>
                    <a:gd name="T55" fmla="*/ 0 h 92"/>
                    <a:gd name="T56" fmla="*/ 20 w 91"/>
                    <a:gd name="T57" fmla="*/ 7 h 92"/>
                    <a:gd name="T58" fmla="*/ 22 w 91"/>
                    <a:gd name="T59" fmla="*/ 13 h 92"/>
                    <a:gd name="T60" fmla="*/ 13 w 91"/>
                    <a:gd name="T61" fmla="*/ 23 h 92"/>
                    <a:gd name="T62" fmla="*/ 6 w 91"/>
                    <a:gd name="T63" fmla="*/ 21 h 92"/>
                    <a:gd name="T64" fmla="*/ 0 w 91"/>
                    <a:gd name="T65" fmla="*/ 37 h 92"/>
                    <a:gd name="T66" fmla="*/ 6 w 91"/>
                    <a:gd name="T67" fmla="*/ 39 h 92"/>
                    <a:gd name="T68" fmla="*/ 6 w 91"/>
                    <a:gd name="T69" fmla="*/ 53 h 92"/>
                    <a:gd name="T70" fmla="*/ 0 w 91"/>
                    <a:gd name="T71" fmla="*/ 56 h 92"/>
                    <a:gd name="T72" fmla="*/ 7 w 91"/>
                    <a:gd name="T73" fmla="*/ 72 h 92"/>
                    <a:gd name="T74" fmla="*/ 13 w 91"/>
                    <a:gd name="T75" fmla="*/ 69 h 92"/>
                    <a:gd name="T76" fmla="*/ 23 w 91"/>
                    <a:gd name="T77" fmla="*/ 79 h 92"/>
                    <a:gd name="T78" fmla="*/ 20 w 91"/>
                    <a:gd name="T79" fmla="*/ 85 h 92"/>
                    <a:gd name="T80" fmla="*/ 36 w 91"/>
                    <a:gd name="T81" fmla="*/ 92 h 92"/>
                    <a:gd name="T82" fmla="*/ 39 w 91"/>
                    <a:gd name="T83" fmla="*/ 85 h 92"/>
                    <a:gd name="T84" fmla="*/ 46 w 91"/>
                    <a:gd name="T85" fmla="*/ 86 h 92"/>
                    <a:gd name="T86" fmla="*/ 46 w 91"/>
                    <a:gd name="T87" fmla="*/ 73 h 92"/>
                    <a:gd name="T88" fmla="*/ 21 w 91"/>
                    <a:gd name="T89" fmla="*/ 56 h 92"/>
                    <a:gd name="T90" fmla="*/ 35 w 91"/>
                    <a:gd name="T91" fmla="*/ 21 h 92"/>
                    <a:gd name="T92" fmla="*/ 45 w 91"/>
                    <a:gd name="T93" fmla="*/ 19 h 92"/>
                    <a:gd name="T94" fmla="*/ 46 w 91"/>
                    <a:gd name="T95" fmla="*/ 19 h 92"/>
                    <a:gd name="T96" fmla="*/ 46 w 91"/>
                    <a:gd name="T97" fmla="*/ 6 h 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91" h="92">
                      <a:moveTo>
                        <a:pt x="85" y="38"/>
                      </a:moveTo>
                      <a:cubicBezTo>
                        <a:pt x="91" y="36"/>
                        <a:pt x="91" y="36"/>
                        <a:pt x="91" y="36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78" y="23"/>
                        <a:pt x="78" y="23"/>
                        <a:pt x="78" y="23"/>
                      </a:cubicBezTo>
                      <a:cubicBezTo>
                        <a:pt x="75" y="19"/>
                        <a:pt x="72" y="15"/>
                        <a:pt x="68" y="13"/>
                      </a:cubicBezTo>
                      <a:cubicBezTo>
                        <a:pt x="71" y="6"/>
                        <a:pt x="71" y="6"/>
                        <a:pt x="71" y="6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2" y="6"/>
                        <a:pt x="52" y="6"/>
                        <a:pt x="52" y="6"/>
                      </a:cubicBezTo>
                      <a:cubicBezTo>
                        <a:pt x="50" y="6"/>
                        <a:pt x="48" y="6"/>
                        <a:pt x="46" y="6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cubicBezTo>
                        <a:pt x="56" y="19"/>
                        <a:pt x="66" y="25"/>
                        <a:pt x="70" y="35"/>
                      </a:cubicBezTo>
                      <a:cubicBezTo>
                        <a:pt x="76" y="49"/>
                        <a:pt x="70" y="65"/>
                        <a:pt x="56" y="70"/>
                      </a:cubicBezTo>
                      <a:cubicBezTo>
                        <a:pt x="56" y="70"/>
                        <a:pt x="56" y="70"/>
                        <a:pt x="56" y="70"/>
                      </a:cubicBezTo>
                      <a:cubicBezTo>
                        <a:pt x="53" y="72"/>
                        <a:pt x="49" y="73"/>
                        <a:pt x="46" y="73"/>
                      </a:cubicBezTo>
                      <a:cubicBezTo>
                        <a:pt x="46" y="73"/>
                        <a:pt x="46" y="73"/>
                        <a:pt x="46" y="73"/>
                      </a:cubicBezTo>
                      <a:cubicBezTo>
                        <a:pt x="46" y="86"/>
                        <a:pt x="46" y="86"/>
                        <a:pt x="46" y="86"/>
                      </a:cubicBezTo>
                      <a:cubicBezTo>
                        <a:pt x="48" y="86"/>
                        <a:pt x="50" y="85"/>
                        <a:pt x="53" y="85"/>
                      </a:cubicBezTo>
                      <a:cubicBezTo>
                        <a:pt x="56" y="91"/>
                        <a:pt x="56" y="91"/>
                        <a:pt x="56" y="91"/>
                      </a:cubicBezTo>
                      <a:cubicBezTo>
                        <a:pt x="71" y="85"/>
                        <a:pt x="71" y="85"/>
                        <a:pt x="71" y="85"/>
                      </a:cubicBezTo>
                      <a:cubicBezTo>
                        <a:pt x="69" y="78"/>
                        <a:pt x="69" y="78"/>
                        <a:pt x="69" y="78"/>
                      </a:cubicBezTo>
                      <a:cubicBezTo>
                        <a:pt x="73" y="76"/>
                        <a:pt x="76" y="72"/>
                        <a:pt x="78" y="68"/>
                      </a:cubicBezTo>
                      <a:cubicBezTo>
                        <a:pt x="85" y="71"/>
                        <a:pt x="85" y="71"/>
                        <a:pt x="85" y="71"/>
                      </a:cubicBezTo>
                      <a:cubicBezTo>
                        <a:pt x="91" y="55"/>
                        <a:pt x="91" y="55"/>
                        <a:pt x="91" y="55"/>
                      </a:cubicBezTo>
                      <a:cubicBezTo>
                        <a:pt x="85" y="52"/>
                        <a:pt x="85" y="52"/>
                        <a:pt x="85" y="52"/>
                      </a:cubicBezTo>
                      <a:cubicBezTo>
                        <a:pt x="86" y="48"/>
                        <a:pt x="86" y="43"/>
                        <a:pt x="85" y="38"/>
                      </a:cubicBezTo>
                      <a:close/>
                      <a:moveTo>
                        <a:pt x="46" y="6"/>
                      </a:moveTo>
                      <a:cubicBezTo>
                        <a:pt x="43" y="6"/>
                        <a:pt x="41" y="6"/>
                        <a:pt x="38" y="7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20" y="7"/>
                        <a:pt x="20" y="7"/>
                        <a:pt x="20" y="7"/>
                      </a:cubicBezTo>
                      <a:cubicBezTo>
                        <a:pt x="22" y="13"/>
                        <a:pt x="22" y="13"/>
                        <a:pt x="22" y="13"/>
                      </a:cubicBezTo>
                      <a:cubicBezTo>
                        <a:pt x="18" y="16"/>
                        <a:pt x="15" y="19"/>
                        <a:pt x="13" y="23"/>
                      </a:cubicBezTo>
                      <a:cubicBezTo>
                        <a:pt x="6" y="21"/>
                        <a:pt x="6" y="21"/>
                        <a:pt x="6" y="21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6" y="39"/>
                        <a:pt x="6" y="39"/>
                        <a:pt x="6" y="39"/>
                      </a:cubicBezTo>
                      <a:cubicBezTo>
                        <a:pt x="5" y="44"/>
                        <a:pt x="5" y="49"/>
                        <a:pt x="6" y="53"/>
                      </a:cubicBezTo>
                      <a:cubicBezTo>
                        <a:pt x="0" y="56"/>
                        <a:pt x="0" y="56"/>
                        <a:pt x="0" y="56"/>
                      </a:cubicBezTo>
                      <a:cubicBezTo>
                        <a:pt x="7" y="72"/>
                        <a:pt x="7" y="72"/>
                        <a:pt x="7" y="72"/>
                      </a:cubicBezTo>
                      <a:cubicBezTo>
                        <a:pt x="13" y="69"/>
                        <a:pt x="13" y="69"/>
                        <a:pt x="13" y="69"/>
                      </a:cubicBezTo>
                      <a:cubicBezTo>
                        <a:pt x="16" y="73"/>
                        <a:pt x="19" y="76"/>
                        <a:pt x="23" y="79"/>
                      </a:cubicBezTo>
                      <a:cubicBezTo>
                        <a:pt x="20" y="85"/>
                        <a:pt x="20" y="85"/>
                        <a:pt x="20" y="85"/>
                      </a:cubicBezTo>
                      <a:cubicBezTo>
                        <a:pt x="36" y="92"/>
                        <a:pt x="36" y="92"/>
                        <a:pt x="36" y="92"/>
                      </a:cubicBezTo>
                      <a:cubicBezTo>
                        <a:pt x="39" y="85"/>
                        <a:pt x="39" y="85"/>
                        <a:pt x="39" y="85"/>
                      </a:cubicBezTo>
                      <a:cubicBezTo>
                        <a:pt x="41" y="86"/>
                        <a:pt x="43" y="86"/>
                        <a:pt x="46" y="86"/>
                      </a:cubicBezTo>
                      <a:cubicBezTo>
                        <a:pt x="46" y="73"/>
                        <a:pt x="46" y="73"/>
                        <a:pt x="46" y="73"/>
                      </a:cubicBezTo>
                      <a:cubicBezTo>
                        <a:pt x="35" y="73"/>
                        <a:pt x="25" y="66"/>
                        <a:pt x="21" y="56"/>
                      </a:cubicBezTo>
                      <a:cubicBezTo>
                        <a:pt x="15" y="43"/>
                        <a:pt x="21" y="27"/>
                        <a:pt x="35" y="21"/>
                      </a:cubicBezTo>
                      <a:cubicBezTo>
                        <a:pt x="38" y="20"/>
                        <a:pt x="42" y="19"/>
                        <a:pt x="45" y="19"/>
                      </a:cubicBezTo>
                      <a:cubicBezTo>
                        <a:pt x="46" y="19"/>
                        <a:pt x="46" y="19"/>
                        <a:pt x="46" y="19"/>
                      </a:cubicBezTo>
                      <a:lnTo>
                        <a:pt x="46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6" name="ïśḷiḓé"/>
                <p:cNvSpPr/>
                <p:nvPr/>
              </p:nvSpPr>
              <p:spPr bwMode="auto">
                <a:xfrm>
                  <a:off x="10771188" y="434976"/>
                  <a:ext cx="193675" cy="376238"/>
                </a:xfrm>
                <a:custGeom>
                  <a:avLst/>
                  <a:gdLst>
                    <a:gd name="T0" fmla="*/ 45 w 90"/>
                    <a:gd name="T1" fmla="*/ 174 h 174"/>
                    <a:gd name="T2" fmla="*/ 90 w 90"/>
                    <a:gd name="T3" fmla="*/ 174 h 174"/>
                    <a:gd name="T4" fmla="*/ 90 w 90"/>
                    <a:gd name="T5" fmla="*/ 0 h 174"/>
                    <a:gd name="T6" fmla="*/ 45 w 90"/>
                    <a:gd name="T7" fmla="*/ 0 h 174"/>
                    <a:gd name="T8" fmla="*/ 45 w 90"/>
                    <a:gd name="T9" fmla="*/ 10 h 174"/>
                    <a:gd name="T10" fmla="*/ 81 w 90"/>
                    <a:gd name="T11" fmla="*/ 10 h 174"/>
                    <a:gd name="T12" fmla="*/ 81 w 90"/>
                    <a:gd name="T13" fmla="*/ 43 h 174"/>
                    <a:gd name="T14" fmla="*/ 45 w 90"/>
                    <a:gd name="T15" fmla="*/ 43 h 174"/>
                    <a:gd name="T16" fmla="*/ 45 w 90"/>
                    <a:gd name="T17" fmla="*/ 51 h 174"/>
                    <a:gd name="T18" fmla="*/ 81 w 90"/>
                    <a:gd name="T19" fmla="*/ 51 h 174"/>
                    <a:gd name="T20" fmla="*/ 81 w 90"/>
                    <a:gd name="T21" fmla="*/ 84 h 174"/>
                    <a:gd name="T22" fmla="*/ 45 w 90"/>
                    <a:gd name="T23" fmla="*/ 84 h 174"/>
                    <a:gd name="T24" fmla="*/ 45 w 90"/>
                    <a:gd name="T25" fmla="*/ 98 h 174"/>
                    <a:gd name="T26" fmla="*/ 45 w 90"/>
                    <a:gd name="T27" fmla="*/ 98 h 174"/>
                    <a:gd name="T28" fmla="*/ 56 w 90"/>
                    <a:gd name="T29" fmla="*/ 109 h 174"/>
                    <a:gd name="T30" fmla="*/ 45 w 90"/>
                    <a:gd name="T31" fmla="*/ 120 h 174"/>
                    <a:gd name="T32" fmla="*/ 45 w 90"/>
                    <a:gd name="T33" fmla="*/ 120 h 174"/>
                    <a:gd name="T34" fmla="*/ 45 w 90"/>
                    <a:gd name="T35" fmla="*/ 120 h 174"/>
                    <a:gd name="T36" fmla="*/ 45 w 90"/>
                    <a:gd name="T37" fmla="*/ 136 h 174"/>
                    <a:gd name="T38" fmla="*/ 45 w 90"/>
                    <a:gd name="T39" fmla="*/ 136 h 174"/>
                    <a:gd name="T40" fmla="*/ 56 w 90"/>
                    <a:gd name="T41" fmla="*/ 147 h 174"/>
                    <a:gd name="T42" fmla="*/ 45 w 90"/>
                    <a:gd name="T43" fmla="*/ 158 h 174"/>
                    <a:gd name="T44" fmla="*/ 45 w 90"/>
                    <a:gd name="T45" fmla="*/ 158 h 174"/>
                    <a:gd name="T46" fmla="*/ 45 w 90"/>
                    <a:gd name="T47" fmla="*/ 158 h 174"/>
                    <a:gd name="T48" fmla="*/ 45 w 90"/>
                    <a:gd name="T49" fmla="*/ 174 h 174"/>
                    <a:gd name="T50" fmla="*/ 0 w 90"/>
                    <a:gd name="T51" fmla="*/ 174 h 174"/>
                    <a:gd name="T52" fmla="*/ 45 w 90"/>
                    <a:gd name="T53" fmla="*/ 174 h 174"/>
                    <a:gd name="T54" fmla="*/ 45 w 90"/>
                    <a:gd name="T55" fmla="*/ 158 h 174"/>
                    <a:gd name="T56" fmla="*/ 34 w 90"/>
                    <a:gd name="T57" fmla="*/ 147 h 174"/>
                    <a:gd name="T58" fmla="*/ 45 w 90"/>
                    <a:gd name="T59" fmla="*/ 136 h 174"/>
                    <a:gd name="T60" fmla="*/ 45 w 90"/>
                    <a:gd name="T61" fmla="*/ 120 h 174"/>
                    <a:gd name="T62" fmla="*/ 34 w 90"/>
                    <a:gd name="T63" fmla="*/ 109 h 174"/>
                    <a:gd name="T64" fmla="*/ 45 w 90"/>
                    <a:gd name="T65" fmla="*/ 98 h 174"/>
                    <a:gd name="T66" fmla="*/ 45 w 90"/>
                    <a:gd name="T67" fmla="*/ 84 h 174"/>
                    <a:gd name="T68" fmla="*/ 9 w 90"/>
                    <a:gd name="T69" fmla="*/ 84 h 174"/>
                    <a:gd name="T70" fmla="*/ 9 w 90"/>
                    <a:gd name="T71" fmla="*/ 51 h 174"/>
                    <a:gd name="T72" fmla="*/ 9 w 90"/>
                    <a:gd name="T73" fmla="*/ 51 h 174"/>
                    <a:gd name="T74" fmla="*/ 45 w 90"/>
                    <a:gd name="T75" fmla="*/ 51 h 174"/>
                    <a:gd name="T76" fmla="*/ 45 w 90"/>
                    <a:gd name="T77" fmla="*/ 43 h 174"/>
                    <a:gd name="T78" fmla="*/ 9 w 90"/>
                    <a:gd name="T79" fmla="*/ 43 h 174"/>
                    <a:gd name="T80" fmla="*/ 9 w 90"/>
                    <a:gd name="T81" fmla="*/ 10 h 174"/>
                    <a:gd name="T82" fmla="*/ 9 w 90"/>
                    <a:gd name="T83" fmla="*/ 10 h 174"/>
                    <a:gd name="T84" fmla="*/ 45 w 90"/>
                    <a:gd name="T85" fmla="*/ 10 h 174"/>
                    <a:gd name="T86" fmla="*/ 45 w 90"/>
                    <a:gd name="T87" fmla="*/ 0 h 174"/>
                    <a:gd name="T88" fmla="*/ 0 w 90"/>
                    <a:gd name="T89" fmla="*/ 0 h 174"/>
                    <a:gd name="T90" fmla="*/ 0 w 90"/>
                    <a:gd name="T91" fmla="*/ 174 h 1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</a:cxnLst>
                  <a:rect l="0" t="0" r="r" b="b"/>
                  <a:pathLst>
                    <a:path w="90" h="174">
                      <a:moveTo>
                        <a:pt x="45" y="174"/>
                      </a:moveTo>
                      <a:cubicBezTo>
                        <a:pt x="90" y="174"/>
                        <a:pt x="90" y="174"/>
                        <a:pt x="90" y="174"/>
                      </a:cubicBezTo>
                      <a:cubicBezTo>
                        <a:pt x="90" y="0"/>
                        <a:pt x="90" y="0"/>
                        <a:pt x="90" y="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81" y="10"/>
                        <a:pt x="81" y="10"/>
                        <a:pt x="81" y="10"/>
                      </a:cubicBezTo>
                      <a:cubicBezTo>
                        <a:pt x="81" y="43"/>
                        <a:pt x="81" y="43"/>
                        <a:pt x="81" y="43"/>
                      </a:cubicBezTo>
                      <a:cubicBezTo>
                        <a:pt x="45" y="43"/>
                        <a:pt x="45" y="43"/>
                        <a:pt x="45" y="43"/>
                      </a:cubicBezTo>
                      <a:cubicBezTo>
                        <a:pt x="45" y="51"/>
                        <a:pt x="45" y="51"/>
                        <a:pt x="45" y="51"/>
                      </a:cubicBezTo>
                      <a:cubicBezTo>
                        <a:pt x="81" y="51"/>
                        <a:pt x="81" y="51"/>
                        <a:pt x="81" y="51"/>
                      </a:cubicBezTo>
                      <a:cubicBezTo>
                        <a:pt x="81" y="84"/>
                        <a:pt x="81" y="84"/>
                        <a:pt x="81" y="84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ubicBezTo>
                        <a:pt x="45" y="98"/>
                        <a:pt x="45" y="98"/>
                        <a:pt x="45" y="98"/>
                      </a:cubicBezTo>
                      <a:cubicBezTo>
                        <a:pt x="45" y="98"/>
                        <a:pt x="45" y="98"/>
                        <a:pt x="45" y="98"/>
                      </a:cubicBezTo>
                      <a:cubicBezTo>
                        <a:pt x="51" y="98"/>
                        <a:pt x="56" y="103"/>
                        <a:pt x="56" y="109"/>
                      </a:cubicBezTo>
                      <a:cubicBezTo>
                        <a:pt x="56" y="115"/>
                        <a:pt x="51" y="120"/>
                        <a:pt x="45" y="120"/>
                      </a:cubicBezTo>
                      <a:cubicBezTo>
                        <a:pt x="45" y="120"/>
                        <a:pt x="45" y="120"/>
                        <a:pt x="45" y="120"/>
                      </a:cubicBezTo>
                      <a:cubicBezTo>
                        <a:pt x="45" y="120"/>
                        <a:pt x="45" y="120"/>
                        <a:pt x="45" y="120"/>
                      </a:cubicBezTo>
                      <a:cubicBezTo>
                        <a:pt x="45" y="136"/>
                        <a:pt x="45" y="136"/>
                        <a:pt x="45" y="136"/>
                      </a:cubicBezTo>
                      <a:cubicBezTo>
                        <a:pt x="45" y="136"/>
                        <a:pt x="45" y="136"/>
                        <a:pt x="45" y="136"/>
                      </a:cubicBezTo>
                      <a:cubicBezTo>
                        <a:pt x="51" y="136"/>
                        <a:pt x="56" y="141"/>
                        <a:pt x="56" y="147"/>
                      </a:cubicBezTo>
                      <a:cubicBezTo>
                        <a:pt x="56" y="153"/>
                        <a:pt x="51" y="158"/>
                        <a:pt x="45" y="158"/>
                      </a:cubicBezTo>
                      <a:cubicBezTo>
                        <a:pt x="45" y="158"/>
                        <a:pt x="45" y="158"/>
                        <a:pt x="45" y="158"/>
                      </a:cubicBezTo>
                      <a:cubicBezTo>
                        <a:pt x="45" y="158"/>
                        <a:pt x="45" y="158"/>
                        <a:pt x="45" y="158"/>
                      </a:cubicBezTo>
                      <a:lnTo>
                        <a:pt x="45" y="174"/>
                      </a:lnTo>
                      <a:close/>
                      <a:moveTo>
                        <a:pt x="0" y="174"/>
                      </a:moveTo>
                      <a:cubicBezTo>
                        <a:pt x="45" y="174"/>
                        <a:pt x="45" y="174"/>
                        <a:pt x="45" y="174"/>
                      </a:cubicBezTo>
                      <a:cubicBezTo>
                        <a:pt x="45" y="158"/>
                        <a:pt x="45" y="158"/>
                        <a:pt x="45" y="158"/>
                      </a:cubicBezTo>
                      <a:cubicBezTo>
                        <a:pt x="39" y="158"/>
                        <a:pt x="34" y="153"/>
                        <a:pt x="34" y="147"/>
                      </a:cubicBezTo>
                      <a:cubicBezTo>
                        <a:pt x="34" y="141"/>
                        <a:pt x="39" y="136"/>
                        <a:pt x="45" y="136"/>
                      </a:cubicBezTo>
                      <a:cubicBezTo>
                        <a:pt x="45" y="120"/>
                        <a:pt x="45" y="120"/>
                        <a:pt x="45" y="120"/>
                      </a:cubicBezTo>
                      <a:cubicBezTo>
                        <a:pt x="39" y="120"/>
                        <a:pt x="34" y="115"/>
                        <a:pt x="34" y="109"/>
                      </a:cubicBezTo>
                      <a:cubicBezTo>
                        <a:pt x="34" y="103"/>
                        <a:pt x="39" y="98"/>
                        <a:pt x="45" y="98"/>
                      </a:cubicBezTo>
                      <a:cubicBezTo>
                        <a:pt x="45" y="84"/>
                        <a:pt x="45" y="84"/>
                        <a:pt x="45" y="84"/>
                      </a:cubicBezTo>
                      <a:cubicBezTo>
                        <a:pt x="9" y="84"/>
                        <a:pt x="9" y="84"/>
                        <a:pt x="9" y="84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9" y="51"/>
                        <a:pt x="9" y="51"/>
                        <a:pt x="9" y="51"/>
                      </a:cubicBezTo>
                      <a:cubicBezTo>
                        <a:pt x="45" y="51"/>
                        <a:pt x="45" y="51"/>
                        <a:pt x="45" y="51"/>
                      </a:cubicBezTo>
                      <a:cubicBezTo>
                        <a:pt x="45" y="43"/>
                        <a:pt x="45" y="43"/>
                        <a:pt x="45" y="43"/>
                      </a:cubicBezTo>
                      <a:cubicBezTo>
                        <a:pt x="9" y="43"/>
                        <a:pt x="9" y="43"/>
                        <a:pt x="9" y="43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9" y="10"/>
                        <a:pt x="9" y="10"/>
                        <a:pt x="9" y="10"/>
                      </a:cubicBezTo>
                      <a:cubicBezTo>
                        <a:pt x="45" y="10"/>
                        <a:pt x="45" y="10"/>
                        <a:pt x="45" y="10"/>
                      </a:cubicBezTo>
                      <a:cubicBezTo>
                        <a:pt x="45" y="0"/>
                        <a:pt x="45" y="0"/>
                        <a:pt x="4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7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7" name="îṧľiḑè"/>
                <p:cNvSpPr/>
                <p:nvPr/>
              </p:nvSpPr>
              <p:spPr bwMode="auto">
                <a:xfrm>
                  <a:off x="10980738" y="434976"/>
                  <a:ext cx="79375" cy="376238"/>
                </a:xfrm>
                <a:custGeom>
                  <a:avLst/>
                  <a:gdLst>
                    <a:gd name="T0" fmla="*/ 50 w 50"/>
                    <a:gd name="T1" fmla="*/ 223 h 237"/>
                    <a:gd name="T2" fmla="*/ 50 w 50"/>
                    <a:gd name="T3" fmla="*/ 40 h 237"/>
                    <a:gd name="T4" fmla="*/ 0 w 50"/>
                    <a:gd name="T5" fmla="*/ 0 h 237"/>
                    <a:gd name="T6" fmla="*/ 0 w 50"/>
                    <a:gd name="T7" fmla="*/ 237 h 237"/>
                    <a:gd name="T8" fmla="*/ 50 w 50"/>
                    <a:gd name="T9" fmla="*/ 223 h 2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0" h="237">
                      <a:moveTo>
                        <a:pt x="50" y="223"/>
                      </a:moveTo>
                      <a:lnTo>
                        <a:pt x="50" y="40"/>
                      </a:lnTo>
                      <a:lnTo>
                        <a:pt x="0" y="0"/>
                      </a:lnTo>
                      <a:lnTo>
                        <a:pt x="0" y="237"/>
                      </a:lnTo>
                      <a:lnTo>
                        <a:pt x="50" y="2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8" name="iśḷîḑè"/>
                <p:cNvSpPr/>
                <p:nvPr/>
              </p:nvSpPr>
              <p:spPr bwMode="auto">
                <a:xfrm>
                  <a:off x="10801351" y="465138"/>
                  <a:ext cx="133350" cy="523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9" name="îśḻîḋe"/>
                <p:cNvSpPr/>
                <p:nvPr/>
              </p:nvSpPr>
              <p:spPr bwMode="auto">
                <a:xfrm>
                  <a:off x="10801351" y="554038"/>
                  <a:ext cx="133350" cy="523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0" name="îṥḻiḓé"/>
                <p:cNvSpPr/>
                <p:nvPr/>
              </p:nvSpPr>
              <p:spPr bwMode="auto">
                <a:xfrm>
                  <a:off x="7000876" y="1235076"/>
                  <a:ext cx="39688" cy="271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1" name="í$ľïdè"/>
                <p:cNvSpPr/>
                <p:nvPr/>
              </p:nvSpPr>
              <p:spPr bwMode="auto">
                <a:xfrm>
                  <a:off x="6940551" y="1384301"/>
                  <a:ext cx="39688" cy="1222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2" name="iś1iḑè"/>
                <p:cNvSpPr/>
                <p:nvPr/>
              </p:nvSpPr>
              <p:spPr bwMode="auto">
                <a:xfrm>
                  <a:off x="6881813" y="1276351"/>
                  <a:ext cx="41275" cy="2301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3" name="îṧḷïḋê"/>
                <p:cNvSpPr/>
                <p:nvPr/>
              </p:nvSpPr>
              <p:spPr bwMode="auto">
                <a:xfrm>
                  <a:off x="6821488" y="1347788"/>
                  <a:ext cx="41275" cy="1587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4" name="íşļiḍê"/>
                <p:cNvSpPr/>
                <p:nvPr/>
              </p:nvSpPr>
              <p:spPr bwMode="auto">
                <a:xfrm>
                  <a:off x="6761163" y="1320801"/>
                  <a:ext cx="41275" cy="18573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5" name="iś1îḍe"/>
                <p:cNvSpPr/>
                <p:nvPr/>
              </p:nvSpPr>
              <p:spPr bwMode="auto">
                <a:xfrm>
                  <a:off x="7000876" y="1203326"/>
                  <a:ext cx="39688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6" name="îṩḻïḓè"/>
                <p:cNvSpPr/>
                <p:nvPr/>
              </p:nvSpPr>
              <p:spPr bwMode="auto">
                <a:xfrm>
                  <a:off x="6881813" y="1246188"/>
                  <a:ext cx="41275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7" name="iślíḑè"/>
                <p:cNvSpPr/>
                <p:nvPr/>
              </p:nvSpPr>
              <p:spPr bwMode="auto">
                <a:xfrm>
                  <a:off x="6821488" y="1319213"/>
                  <a:ext cx="41275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8" name="iṣḷîdè"/>
                <p:cNvSpPr/>
                <p:nvPr/>
              </p:nvSpPr>
              <p:spPr bwMode="auto">
                <a:xfrm>
                  <a:off x="6761163" y="1293813"/>
                  <a:ext cx="41275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9" name="íŝľïďê"/>
                <p:cNvSpPr/>
                <p:nvPr/>
              </p:nvSpPr>
              <p:spPr bwMode="auto">
                <a:xfrm>
                  <a:off x="6940551" y="1354138"/>
                  <a:ext cx="39688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0" name="ïśḷíḑê"/>
                <p:cNvSpPr/>
                <p:nvPr/>
              </p:nvSpPr>
              <p:spPr bwMode="auto">
                <a:xfrm>
                  <a:off x="7758113" y="1173163"/>
                  <a:ext cx="107950" cy="1079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1" name="íṥḻïḍe"/>
                <p:cNvSpPr/>
                <p:nvPr/>
              </p:nvSpPr>
              <p:spPr bwMode="auto">
                <a:xfrm>
                  <a:off x="7708901" y="1122363"/>
                  <a:ext cx="204788" cy="300038"/>
                </a:xfrm>
                <a:custGeom>
                  <a:avLst/>
                  <a:gdLst>
                    <a:gd name="T0" fmla="*/ 95 w 95"/>
                    <a:gd name="T1" fmla="*/ 0 h 139"/>
                    <a:gd name="T2" fmla="*/ 48 w 95"/>
                    <a:gd name="T3" fmla="*/ 0 h 139"/>
                    <a:gd name="T4" fmla="*/ 48 w 95"/>
                    <a:gd name="T5" fmla="*/ 11 h 139"/>
                    <a:gd name="T6" fmla="*/ 48 w 95"/>
                    <a:gd name="T7" fmla="*/ 11 h 139"/>
                    <a:gd name="T8" fmla="*/ 85 w 95"/>
                    <a:gd name="T9" fmla="*/ 48 h 139"/>
                    <a:gd name="T10" fmla="*/ 48 w 95"/>
                    <a:gd name="T11" fmla="*/ 85 h 139"/>
                    <a:gd name="T12" fmla="*/ 48 w 95"/>
                    <a:gd name="T13" fmla="*/ 85 h 139"/>
                    <a:gd name="T14" fmla="*/ 48 w 95"/>
                    <a:gd name="T15" fmla="*/ 85 h 139"/>
                    <a:gd name="T16" fmla="*/ 48 w 95"/>
                    <a:gd name="T17" fmla="*/ 101 h 139"/>
                    <a:gd name="T18" fmla="*/ 48 w 95"/>
                    <a:gd name="T19" fmla="*/ 101 h 139"/>
                    <a:gd name="T20" fmla="*/ 60 w 95"/>
                    <a:gd name="T21" fmla="*/ 113 h 139"/>
                    <a:gd name="T22" fmla="*/ 48 w 95"/>
                    <a:gd name="T23" fmla="*/ 126 h 139"/>
                    <a:gd name="T24" fmla="*/ 48 w 95"/>
                    <a:gd name="T25" fmla="*/ 126 h 139"/>
                    <a:gd name="T26" fmla="*/ 48 w 95"/>
                    <a:gd name="T27" fmla="*/ 126 h 139"/>
                    <a:gd name="T28" fmla="*/ 48 w 95"/>
                    <a:gd name="T29" fmla="*/ 139 h 139"/>
                    <a:gd name="T30" fmla="*/ 95 w 95"/>
                    <a:gd name="T31" fmla="*/ 139 h 139"/>
                    <a:gd name="T32" fmla="*/ 95 w 95"/>
                    <a:gd name="T33" fmla="*/ 0 h 139"/>
                    <a:gd name="T34" fmla="*/ 48 w 95"/>
                    <a:gd name="T35" fmla="*/ 0 h 139"/>
                    <a:gd name="T36" fmla="*/ 0 w 95"/>
                    <a:gd name="T37" fmla="*/ 0 h 139"/>
                    <a:gd name="T38" fmla="*/ 0 w 95"/>
                    <a:gd name="T39" fmla="*/ 139 h 139"/>
                    <a:gd name="T40" fmla="*/ 48 w 95"/>
                    <a:gd name="T41" fmla="*/ 139 h 139"/>
                    <a:gd name="T42" fmla="*/ 48 w 95"/>
                    <a:gd name="T43" fmla="*/ 126 h 139"/>
                    <a:gd name="T44" fmla="*/ 35 w 95"/>
                    <a:gd name="T45" fmla="*/ 113 h 139"/>
                    <a:gd name="T46" fmla="*/ 48 w 95"/>
                    <a:gd name="T47" fmla="*/ 101 h 139"/>
                    <a:gd name="T48" fmla="*/ 48 w 95"/>
                    <a:gd name="T49" fmla="*/ 85 h 139"/>
                    <a:gd name="T50" fmla="*/ 11 w 95"/>
                    <a:gd name="T51" fmla="*/ 48 h 139"/>
                    <a:gd name="T52" fmla="*/ 48 w 95"/>
                    <a:gd name="T53" fmla="*/ 11 h 139"/>
                    <a:gd name="T54" fmla="*/ 48 w 95"/>
                    <a:gd name="T55" fmla="*/ 0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5" h="139">
                      <a:moveTo>
                        <a:pt x="95" y="0"/>
                      </a:move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68" y="11"/>
                        <a:pt x="85" y="27"/>
                        <a:pt x="85" y="48"/>
                      </a:cubicBezTo>
                      <a:cubicBezTo>
                        <a:pt x="85" y="68"/>
                        <a:pt x="68" y="85"/>
                        <a:pt x="48" y="85"/>
                      </a:cubicBezTo>
                      <a:cubicBezTo>
                        <a:pt x="48" y="85"/>
                        <a:pt x="48" y="85"/>
                        <a:pt x="48" y="85"/>
                      </a:cubicBezTo>
                      <a:cubicBezTo>
                        <a:pt x="48" y="85"/>
                        <a:pt x="48" y="85"/>
                        <a:pt x="48" y="85"/>
                      </a:cubicBezTo>
                      <a:cubicBezTo>
                        <a:pt x="48" y="101"/>
                        <a:pt x="48" y="101"/>
                        <a:pt x="48" y="101"/>
                      </a:cubicBezTo>
                      <a:cubicBezTo>
                        <a:pt x="48" y="101"/>
                        <a:pt x="48" y="101"/>
                        <a:pt x="48" y="101"/>
                      </a:cubicBezTo>
                      <a:cubicBezTo>
                        <a:pt x="55" y="101"/>
                        <a:pt x="60" y="106"/>
                        <a:pt x="60" y="113"/>
                      </a:cubicBezTo>
                      <a:cubicBezTo>
                        <a:pt x="60" y="120"/>
                        <a:pt x="55" y="126"/>
                        <a:pt x="48" y="126"/>
                      </a:cubicBezTo>
                      <a:cubicBezTo>
                        <a:pt x="48" y="126"/>
                        <a:pt x="48" y="126"/>
                        <a:pt x="48" y="126"/>
                      </a:cubicBezTo>
                      <a:cubicBezTo>
                        <a:pt x="48" y="126"/>
                        <a:pt x="48" y="126"/>
                        <a:pt x="48" y="126"/>
                      </a:cubicBezTo>
                      <a:cubicBezTo>
                        <a:pt x="48" y="139"/>
                        <a:pt x="48" y="139"/>
                        <a:pt x="48" y="139"/>
                      </a:cubicBezTo>
                      <a:cubicBezTo>
                        <a:pt x="95" y="139"/>
                        <a:pt x="95" y="139"/>
                        <a:pt x="95" y="139"/>
                      </a:cubicBezTo>
                      <a:lnTo>
                        <a:pt x="95" y="0"/>
                      </a:lnTo>
                      <a:close/>
                      <a:moveTo>
                        <a:pt x="48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39"/>
                        <a:pt x="0" y="139"/>
                        <a:pt x="0" y="139"/>
                      </a:cubicBezTo>
                      <a:cubicBezTo>
                        <a:pt x="48" y="139"/>
                        <a:pt x="48" y="139"/>
                        <a:pt x="48" y="139"/>
                      </a:cubicBezTo>
                      <a:cubicBezTo>
                        <a:pt x="48" y="126"/>
                        <a:pt x="48" y="126"/>
                        <a:pt x="48" y="126"/>
                      </a:cubicBezTo>
                      <a:cubicBezTo>
                        <a:pt x="41" y="126"/>
                        <a:pt x="35" y="120"/>
                        <a:pt x="35" y="113"/>
                      </a:cubicBezTo>
                      <a:cubicBezTo>
                        <a:pt x="35" y="106"/>
                        <a:pt x="41" y="101"/>
                        <a:pt x="48" y="101"/>
                      </a:cubicBezTo>
                      <a:cubicBezTo>
                        <a:pt x="48" y="85"/>
                        <a:pt x="48" y="85"/>
                        <a:pt x="48" y="85"/>
                      </a:cubicBezTo>
                      <a:cubicBezTo>
                        <a:pt x="27" y="85"/>
                        <a:pt x="11" y="68"/>
                        <a:pt x="11" y="48"/>
                      </a:cubicBezTo>
                      <a:cubicBezTo>
                        <a:pt x="11" y="27"/>
                        <a:pt x="27" y="11"/>
                        <a:pt x="48" y="11"/>
                      </a:cubicBezTo>
                      <a:lnTo>
                        <a:pt x="4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2" name="íŝ1íḓê"/>
                <p:cNvSpPr/>
                <p:nvPr/>
              </p:nvSpPr>
              <p:spPr bwMode="auto">
                <a:xfrm>
                  <a:off x="7500938" y="1089026"/>
                  <a:ext cx="39688" cy="20638"/>
                </a:xfrm>
                <a:custGeom>
                  <a:avLst/>
                  <a:gdLst>
                    <a:gd name="T0" fmla="*/ 19 w 19"/>
                    <a:gd name="T1" fmla="*/ 8 h 10"/>
                    <a:gd name="T2" fmla="*/ 11 w 19"/>
                    <a:gd name="T3" fmla="*/ 0 h 10"/>
                    <a:gd name="T4" fmla="*/ 8 w 19"/>
                    <a:gd name="T5" fmla="*/ 0 h 10"/>
                    <a:gd name="T6" fmla="*/ 0 w 19"/>
                    <a:gd name="T7" fmla="*/ 8 h 10"/>
                    <a:gd name="T8" fmla="*/ 0 w 19"/>
                    <a:gd name="T9" fmla="*/ 10 h 10"/>
                    <a:gd name="T10" fmla="*/ 19 w 19"/>
                    <a:gd name="T11" fmla="*/ 10 h 10"/>
                    <a:gd name="T12" fmla="*/ 19 w 19"/>
                    <a:gd name="T13" fmla="*/ 8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9" h="10">
                      <a:moveTo>
                        <a:pt x="19" y="8"/>
                      </a:moveTo>
                      <a:cubicBezTo>
                        <a:pt x="19" y="3"/>
                        <a:pt x="16" y="0"/>
                        <a:pt x="11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3" y="0"/>
                        <a:pt x="0" y="3"/>
                        <a:pt x="0" y="8"/>
                      </a:cubicBezTo>
                      <a:cubicBezTo>
                        <a:pt x="0" y="9"/>
                        <a:pt x="0" y="9"/>
                        <a:pt x="0" y="10"/>
                      </a:cubicBezTo>
                      <a:cubicBezTo>
                        <a:pt x="19" y="10"/>
                        <a:pt x="19" y="10"/>
                        <a:pt x="19" y="10"/>
                      </a:cubicBezTo>
                      <a:cubicBezTo>
                        <a:pt x="19" y="9"/>
                        <a:pt x="19" y="9"/>
                        <a:pt x="19" y="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3" name="ïšľíďê"/>
                <p:cNvSpPr/>
                <p:nvPr/>
              </p:nvSpPr>
              <p:spPr bwMode="auto">
                <a:xfrm>
                  <a:off x="7477126" y="1122363"/>
                  <a:ext cx="204788" cy="300038"/>
                </a:xfrm>
                <a:custGeom>
                  <a:avLst/>
                  <a:gdLst>
                    <a:gd name="T0" fmla="*/ 47 w 95"/>
                    <a:gd name="T1" fmla="*/ 139 h 139"/>
                    <a:gd name="T2" fmla="*/ 95 w 95"/>
                    <a:gd name="T3" fmla="*/ 139 h 139"/>
                    <a:gd name="T4" fmla="*/ 95 w 95"/>
                    <a:gd name="T5" fmla="*/ 0 h 139"/>
                    <a:gd name="T6" fmla="*/ 47 w 95"/>
                    <a:gd name="T7" fmla="*/ 0 h 139"/>
                    <a:gd name="T8" fmla="*/ 47 w 95"/>
                    <a:gd name="T9" fmla="*/ 11 h 139"/>
                    <a:gd name="T10" fmla="*/ 47 w 95"/>
                    <a:gd name="T11" fmla="*/ 11 h 139"/>
                    <a:gd name="T12" fmla="*/ 47 w 95"/>
                    <a:gd name="T13" fmla="*/ 11 h 139"/>
                    <a:gd name="T14" fmla="*/ 84 w 95"/>
                    <a:gd name="T15" fmla="*/ 48 h 139"/>
                    <a:gd name="T16" fmla="*/ 47 w 95"/>
                    <a:gd name="T17" fmla="*/ 85 h 139"/>
                    <a:gd name="T18" fmla="*/ 47 w 95"/>
                    <a:gd name="T19" fmla="*/ 85 h 139"/>
                    <a:gd name="T20" fmla="*/ 47 w 95"/>
                    <a:gd name="T21" fmla="*/ 101 h 139"/>
                    <a:gd name="T22" fmla="*/ 47 w 95"/>
                    <a:gd name="T23" fmla="*/ 101 h 139"/>
                    <a:gd name="T24" fmla="*/ 60 w 95"/>
                    <a:gd name="T25" fmla="*/ 113 h 139"/>
                    <a:gd name="T26" fmla="*/ 47 w 95"/>
                    <a:gd name="T27" fmla="*/ 126 h 139"/>
                    <a:gd name="T28" fmla="*/ 47 w 95"/>
                    <a:gd name="T29" fmla="*/ 126 h 139"/>
                    <a:gd name="T30" fmla="*/ 47 w 95"/>
                    <a:gd name="T31" fmla="*/ 126 h 139"/>
                    <a:gd name="T32" fmla="*/ 47 w 95"/>
                    <a:gd name="T33" fmla="*/ 139 h 139"/>
                    <a:gd name="T34" fmla="*/ 0 w 95"/>
                    <a:gd name="T35" fmla="*/ 139 h 139"/>
                    <a:gd name="T36" fmla="*/ 47 w 95"/>
                    <a:gd name="T37" fmla="*/ 139 h 139"/>
                    <a:gd name="T38" fmla="*/ 47 w 95"/>
                    <a:gd name="T39" fmla="*/ 126 h 139"/>
                    <a:gd name="T40" fmla="*/ 35 w 95"/>
                    <a:gd name="T41" fmla="*/ 113 h 139"/>
                    <a:gd name="T42" fmla="*/ 47 w 95"/>
                    <a:gd name="T43" fmla="*/ 101 h 139"/>
                    <a:gd name="T44" fmla="*/ 47 w 95"/>
                    <a:gd name="T45" fmla="*/ 85 h 139"/>
                    <a:gd name="T46" fmla="*/ 10 w 95"/>
                    <a:gd name="T47" fmla="*/ 48 h 139"/>
                    <a:gd name="T48" fmla="*/ 47 w 95"/>
                    <a:gd name="T49" fmla="*/ 11 h 139"/>
                    <a:gd name="T50" fmla="*/ 47 w 95"/>
                    <a:gd name="T51" fmla="*/ 0 h 139"/>
                    <a:gd name="T52" fmla="*/ 23 w 95"/>
                    <a:gd name="T53" fmla="*/ 0 h 139"/>
                    <a:gd name="T54" fmla="*/ 18 w 95"/>
                    <a:gd name="T55" fmla="*/ 0 h 139"/>
                    <a:gd name="T56" fmla="*/ 0 w 95"/>
                    <a:gd name="T57" fmla="*/ 0 h 139"/>
                    <a:gd name="T58" fmla="*/ 0 w 95"/>
                    <a:gd name="T59" fmla="*/ 139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95" h="139">
                      <a:moveTo>
                        <a:pt x="47" y="139"/>
                      </a:moveTo>
                      <a:cubicBezTo>
                        <a:pt x="95" y="139"/>
                        <a:pt x="95" y="139"/>
                        <a:pt x="95" y="139"/>
                      </a:cubicBezTo>
                      <a:cubicBezTo>
                        <a:pt x="95" y="0"/>
                        <a:pt x="95" y="0"/>
                        <a:pt x="95" y="0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47" y="11"/>
                        <a:pt x="47" y="11"/>
                        <a:pt x="47" y="11"/>
                      </a:cubicBezTo>
                      <a:cubicBezTo>
                        <a:pt x="68" y="11"/>
                        <a:pt x="84" y="27"/>
                        <a:pt x="84" y="48"/>
                      </a:cubicBezTo>
                      <a:cubicBezTo>
                        <a:pt x="84" y="68"/>
                        <a:pt x="68" y="85"/>
                        <a:pt x="47" y="85"/>
                      </a:cubicBezTo>
                      <a:cubicBezTo>
                        <a:pt x="47" y="85"/>
                        <a:pt x="47" y="85"/>
                        <a:pt x="47" y="85"/>
                      </a:cubicBezTo>
                      <a:cubicBezTo>
                        <a:pt x="47" y="101"/>
                        <a:pt x="47" y="101"/>
                        <a:pt x="47" y="101"/>
                      </a:cubicBezTo>
                      <a:cubicBezTo>
                        <a:pt x="47" y="101"/>
                        <a:pt x="47" y="101"/>
                        <a:pt x="47" y="101"/>
                      </a:cubicBezTo>
                      <a:cubicBezTo>
                        <a:pt x="54" y="101"/>
                        <a:pt x="60" y="106"/>
                        <a:pt x="60" y="113"/>
                      </a:cubicBezTo>
                      <a:cubicBezTo>
                        <a:pt x="60" y="120"/>
                        <a:pt x="54" y="126"/>
                        <a:pt x="47" y="126"/>
                      </a:cubicBezTo>
                      <a:cubicBezTo>
                        <a:pt x="47" y="126"/>
                        <a:pt x="47" y="126"/>
                        <a:pt x="47" y="126"/>
                      </a:cubicBezTo>
                      <a:cubicBezTo>
                        <a:pt x="47" y="126"/>
                        <a:pt x="47" y="126"/>
                        <a:pt x="47" y="126"/>
                      </a:cubicBezTo>
                      <a:lnTo>
                        <a:pt x="47" y="139"/>
                      </a:lnTo>
                      <a:close/>
                      <a:moveTo>
                        <a:pt x="0" y="139"/>
                      </a:moveTo>
                      <a:cubicBezTo>
                        <a:pt x="47" y="139"/>
                        <a:pt x="47" y="139"/>
                        <a:pt x="47" y="139"/>
                      </a:cubicBezTo>
                      <a:cubicBezTo>
                        <a:pt x="47" y="126"/>
                        <a:pt x="47" y="126"/>
                        <a:pt x="47" y="126"/>
                      </a:cubicBezTo>
                      <a:cubicBezTo>
                        <a:pt x="40" y="126"/>
                        <a:pt x="35" y="120"/>
                        <a:pt x="35" y="113"/>
                      </a:cubicBezTo>
                      <a:cubicBezTo>
                        <a:pt x="35" y="106"/>
                        <a:pt x="40" y="101"/>
                        <a:pt x="47" y="101"/>
                      </a:cubicBezTo>
                      <a:cubicBezTo>
                        <a:pt x="47" y="85"/>
                        <a:pt x="47" y="85"/>
                        <a:pt x="47" y="85"/>
                      </a:cubicBezTo>
                      <a:cubicBezTo>
                        <a:pt x="27" y="85"/>
                        <a:pt x="10" y="68"/>
                        <a:pt x="10" y="48"/>
                      </a:cubicBezTo>
                      <a:cubicBezTo>
                        <a:pt x="10" y="27"/>
                        <a:pt x="27" y="11"/>
                        <a:pt x="47" y="11"/>
                      </a:cubicBezTo>
                      <a:cubicBezTo>
                        <a:pt x="47" y="0"/>
                        <a:pt x="47" y="0"/>
                        <a:pt x="47" y="0"/>
                      </a:cubicBezTo>
                      <a:cubicBezTo>
                        <a:pt x="23" y="0"/>
                        <a:pt x="23" y="0"/>
                        <a:pt x="23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39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4" name="íṥlîḍé"/>
                <p:cNvSpPr/>
                <p:nvPr/>
              </p:nvSpPr>
              <p:spPr bwMode="auto">
                <a:xfrm>
                  <a:off x="7523163" y="1173163"/>
                  <a:ext cx="107950" cy="1079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5" name="ïŝļiḓè"/>
                <p:cNvSpPr/>
                <p:nvPr/>
              </p:nvSpPr>
              <p:spPr bwMode="auto">
                <a:xfrm>
                  <a:off x="6569076" y="782638"/>
                  <a:ext cx="368300" cy="344488"/>
                </a:xfrm>
                <a:custGeom>
                  <a:avLst/>
                  <a:gdLst>
                    <a:gd name="T0" fmla="*/ 160 w 171"/>
                    <a:gd name="T1" fmla="*/ 160 h 160"/>
                    <a:gd name="T2" fmla="*/ 160 w 171"/>
                    <a:gd name="T3" fmla="*/ 147 h 160"/>
                    <a:gd name="T4" fmla="*/ 171 w 171"/>
                    <a:gd name="T5" fmla="*/ 25 h 160"/>
                    <a:gd name="T6" fmla="*/ 149 w 171"/>
                    <a:gd name="T7" fmla="*/ 44 h 160"/>
                    <a:gd name="T8" fmla="*/ 149 w 171"/>
                    <a:gd name="T9" fmla="*/ 64 h 160"/>
                    <a:gd name="T10" fmla="*/ 149 w 171"/>
                    <a:gd name="T11" fmla="*/ 77 h 160"/>
                    <a:gd name="T12" fmla="*/ 149 w 171"/>
                    <a:gd name="T13" fmla="*/ 96 h 160"/>
                    <a:gd name="T14" fmla="*/ 73 w 171"/>
                    <a:gd name="T15" fmla="*/ 9 h 160"/>
                    <a:gd name="T16" fmla="*/ 71 w 171"/>
                    <a:gd name="T17" fmla="*/ 10 h 160"/>
                    <a:gd name="T18" fmla="*/ 71 w 171"/>
                    <a:gd name="T19" fmla="*/ 147 h 160"/>
                    <a:gd name="T20" fmla="*/ 139 w 171"/>
                    <a:gd name="T21" fmla="*/ 148 h 160"/>
                    <a:gd name="T22" fmla="*/ 149 w 171"/>
                    <a:gd name="T23" fmla="*/ 160 h 160"/>
                    <a:gd name="T24" fmla="*/ 139 w 171"/>
                    <a:gd name="T25" fmla="*/ 86 h 160"/>
                    <a:gd name="T26" fmla="*/ 149 w 171"/>
                    <a:gd name="T27" fmla="*/ 64 h 160"/>
                    <a:gd name="T28" fmla="*/ 139 w 171"/>
                    <a:gd name="T29" fmla="*/ 54 h 160"/>
                    <a:gd name="T30" fmla="*/ 149 w 171"/>
                    <a:gd name="T31" fmla="*/ 25 h 160"/>
                    <a:gd name="T32" fmla="*/ 71 w 171"/>
                    <a:gd name="T33" fmla="*/ 41 h 160"/>
                    <a:gd name="T34" fmla="*/ 123 w 171"/>
                    <a:gd name="T35" fmla="*/ 132 h 160"/>
                    <a:gd name="T36" fmla="*/ 71 w 171"/>
                    <a:gd name="T37" fmla="*/ 132 h 160"/>
                    <a:gd name="T38" fmla="*/ 149 w 171"/>
                    <a:gd name="T39" fmla="*/ 77 h 160"/>
                    <a:gd name="T40" fmla="*/ 71 w 171"/>
                    <a:gd name="T41" fmla="*/ 6 h 160"/>
                    <a:gd name="T42" fmla="*/ 37 w 171"/>
                    <a:gd name="T43" fmla="*/ 23 h 160"/>
                    <a:gd name="T44" fmla="*/ 0 w 171"/>
                    <a:gd name="T45" fmla="*/ 9 h 160"/>
                    <a:gd name="T46" fmla="*/ 22 w 171"/>
                    <a:gd name="T47" fmla="*/ 25 h 160"/>
                    <a:gd name="T48" fmla="*/ 3 w 171"/>
                    <a:gd name="T49" fmla="*/ 147 h 160"/>
                    <a:gd name="T50" fmla="*/ 15 w 171"/>
                    <a:gd name="T51" fmla="*/ 148 h 160"/>
                    <a:gd name="T52" fmla="*/ 37 w 171"/>
                    <a:gd name="T53" fmla="*/ 160 h 160"/>
                    <a:gd name="T54" fmla="*/ 37 w 171"/>
                    <a:gd name="T55" fmla="*/ 147 h 160"/>
                    <a:gd name="T56" fmla="*/ 71 w 171"/>
                    <a:gd name="T57" fmla="*/ 132 h 160"/>
                    <a:gd name="T58" fmla="*/ 19 w 171"/>
                    <a:gd name="T59" fmla="*/ 41 h 160"/>
                    <a:gd name="T60" fmla="*/ 71 w 171"/>
                    <a:gd name="T61" fmla="*/ 25 h 160"/>
                    <a:gd name="T62" fmla="*/ 52 w 171"/>
                    <a:gd name="T63" fmla="*/ 25 h 160"/>
                    <a:gd name="T64" fmla="*/ 71 w 171"/>
                    <a:gd name="T65" fmla="*/ 6 h 1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</a:cxnLst>
                  <a:rect l="0" t="0" r="r" b="b"/>
                  <a:pathLst>
                    <a:path w="171" h="160">
                      <a:moveTo>
                        <a:pt x="149" y="160"/>
                      </a:moveTo>
                      <a:cubicBezTo>
                        <a:pt x="160" y="160"/>
                        <a:pt x="160" y="160"/>
                        <a:pt x="160" y="160"/>
                      </a:cubicBezTo>
                      <a:cubicBezTo>
                        <a:pt x="160" y="148"/>
                        <a:pt x="160" y="148"/>
                        <a:pt x="160" y="148"/>
                      </a:cubicBezTo>
                      <a:cubicBezTo>
                        <a:pt x="160" y="147"/>
                        <a:pt x="160" y="147"/>
                        <a:pt x="160" y="147"/>
                      </a:cubicBezTo>
                      <a:cubicBezTo>
                        <a:pt x="171" y="147"/>
                        <a:pt x="171" y="147"/>
                        <a:pt x="171" y="147"/>
                      </a:cubicBezTo>
                      <a:cubicBezTo>
                        <a:pt x="171" y="25"/>
                        <a:pt x="171" y="25"/>
                        <a:pt x="171" y="25"/>
                      </a:cubicBezTo>
                      <a:cubicBezTo>
                        <a:pt x="149" y="25"/>
                        <a:pt x="149" y="25"/>
                        <a:pt x="149" y="25"/>
                      </a:cubicBezTo>
                      <a:cubicBezTo>
                        <a:pt x="149" y="44"/>
                        <a:pt x="149" y="44"/>
                        <a:pt x="149" y="44"/>
                      </a:cubicBezTo>
                      <a:cubicBezTo>
                        <a:pt x="155" y="44"/>
                        <a:pt x="159" y="48"/>
                        <a:pt x="159" y="54"/>
                      </a:cubicBezTo>
                      <a:cubicBezTo>
                        <a:pt x="159" y="59"/>
                        <a:pt x="155" y="64"/>
                        <a:pt x="149" y="64"/>
                      </a:cubicBezTo>
                      <a:cubicBezTo>
                        <a:pt x="149" y="77"/>
                        <a:pt x="149" y="77"/>
                        <a:pt x="149" y="77"/>
                      </a:cubicBezTo>
                      <a:cubicBezTo>
                        <a:pt x="149" y="77"/>
                        <a:pt x="149" y="77"/>
                        <a:pt x="149" y="77"/>
                      </a:cubicBezTo>
                      <a:cubicBezTo>
                        <a:pt x="155" y="77"/>
                        <a:pt x="159" y="81"/>
                        <a:pt x="159" y="86"/>
                      </a:cubicBezTo>
                      <a:cubicBezTo>
                        <a:pt x="159" y="92"/>
                        <a:pt x="155" y="96"/>
                        <a:pt x="149" y="96"/>
                      </a:cubicBezTo>
                      <a:lnTo>
                        <a:pt x="149" y="160"/>
                      </a:lnTo>
                      <a:close/>
                      <a:moveTo>
                        <a:pt x="73" y="9"/>
                      </a:moveTo>
                      <a:cubicBezTo>
                        <a:pt x="71" y="6"/>
                        <a:pt x="71" y="6"/>
                        <a:pt x="71" y="6"/>
                      </a:cubicBezTo>
                      <a:cubicBezTo>
                        <a:pt x="71" y="10"/>
                        <a:pt x="71" y="10"/>
                        <a:pt x="71" y="10"/>
                      </a:cubicBezTo>
                      <a:cubicBezTo>
                        <a:pt x="73" y="9"/>
                        <a:pt x="73" y="9"/>
                        <a:pt x="73" y="9"/>
                      </a:cubicBezTo>
                      <a:close/>
                      <a:moveTo>
                        <a:pt x="71" y="147"/>
                      </a:moveTo>
                      <a:cubicBezTo>
                        <a:pt x="139" y="147"/>
                        <a:pt x="139" y="147"/>
                        <a:pt x="139" y="147"/>
                      </a:cubicBezTo>
                      <a:cubicBezTo>
                        <a:pt x="139" y="148"/>
                        <a:pt x="139" y="148"/>
                        <a:pt x="139" y="148"/>
                      </a:cubicBezTo>
                      <a:cubicBezTo>
                        <a:pt x="139" y="160"/>
                        <a:pt x="139" y="160"/>
                        <a:pt x="139" y="160"/>
                      </a:cubicBezTo>
                      <a:cubicBezTo>
                        <a:pt x="149" y="160"/>
                        <a:pt x="149" y="160"/>
                        <a:pt x="149" y="160"/>
                      </a:cubicBezTo>
                      <a:cubicBezTo>
                        <a:pt x="149" y="96"/>
                        <a:pt x="149" y="96"/>
                        <a:pt x="149" y="96"/>
                      </a:cubicBezTo>
                      <a:cubicBezTo>
                        <a:pt x="144" y="96"/>
                        <a:pt x="139" y="92"/>
                        <a:pt x="139" y="86"/>
                      </a:cubicBezTo>
                      <a:cubicBezTo>
                        <a:pt x="139" y="81"/>
                        <a:pt x="144" y="77"/>
                        <a:pt x="149" y="77"/>
                      </a:cubicBezTo>
                      <a:cubicBezTo>
                        <a:pt x="149" y="64"/>
                        <a:pt x="149" y="64"/>
                        <a:pt x="149" y="64"/>
                      </a:cubicBezTo>
                      <a:cubicBezTo>
                        <a:pt x="144" y="64"/>
                        <a:pt x="139" y="59"/>
                        <a:pt x="139" y="54"/>
                      </a:cubicBezTo>
                      <a:cubicBezTo>
                        <a:pt x="139" y="54"/>
                        <a:pt x="139" y="54"/>
                        <a:pt x="139" y="54"/>
                      </a:cubicBezTo>
                      <a:cubicBezTo>
                        <a:pt x="139" y="48"/>
                        <a:pt x="144" y="44"/>
                        <a:pt x="149" y="44"/>
                      </a:cubicBezTo>
                      <a:cubicBezTo>
                        <a:pt x="149" y="25"/>
                        <a:pt x="149" y="25"/>
                        <a:pt x="149" y="25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71" y="41"/>
                        <a:pt x="71" y="41"/>
                        <a:pt x="71" y="41"/>
                      </a:cubicBezTo>
                      <a:cubicBezTo>
                        <a:pt x="123" y="41"/>
                        <a:pt x="123" y="41"/>
                        <a:pt x="123" y="41"/>
                      </a:cubicBezTo>
                      <a:cubicBezTo>
                        <a:pt x="123" y="132"/>
                        <a:pt x="123" y="132"/>
                        <a:pt x="123" y="132"/>
                      </a:cubicBezTo>
                      <a:cubicBezTo>
                        <a:pt x="123" y="132"/>
                        <a:pt x="123" y="132"/>
                        <a:pt x="123" y="132"/>
                      </a:cubicBezTo>
                      <a:cubicBezTo>
                        <a:pt x="71" y="132"/>
                        <a:pt x="71" y="132"/>
                        <a:pt x="71" y="132"/>
                      </a:cubicBezTo>
                      <a:cubicBezTo>
                        <a:pt x="71" y="147"/>
                        <a:pt x="71" y="147"/>
                        <a:pt x="71" y="147"/>
                      </a:cubicBezTo>
                      <a:close/>
                      <a:moveTo>
                        <a:pt x="149" y="77"/>
                      </a:moveTo>
                      <a:cubicBezTo>
                        <a:pt x="149" y="77"/>
                        <a:pt x="149" y="77"/>
                        <a:pt x="149" y="77"/>
                      </a:cubicBezTo>
                      <a:moveTo>
                        <a:pt x="71" y="6"/>
                      </a:move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37" y="23"/>
                        <a:pt x="37" y="23"/>
                        <a:pt x="37" y="23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0" y="9"/>
                        <a:pt x="0" y="9"/>
                        <a:pt x="0" y="9"/>
                      </a:cubicBezTo>
                      <a:cubicBezTo>
                        <a:pt x="21" y="25"/>
                        <a:pt x="21" y="25"/>
                        <a:pt x="21" y="25"/>
                      </a:cubicBezTo>
                      <a:cubicBezTo>
                        <a:pt x="22" y="25"/>
                        <a:pt x="22" y="25"/>
                        <a:pt x="22" y="25"/>
                      </a:cubicBezTo>
                      <a:cubicBezTo>
                        <a:pt x="3" y="25"/>
                        <a:pt x="3" y="25"/>
                        <a:pt x="3" y="25"/>
                      </a:cubicBezTo>
                      <a:cubicBezTo>
                        <a:pt x="3" y="147"/>
                        <a:pt x="3" y="147"/>
                        <a:pt x="3" y="147"/>
                      </a:cubicBezTo>
                      <a:cubicBezTo>
                        <a:pt x="15" y="147"/>
                        <a:pt x="15" y="147"/>
                        <a:pt x="15" y="147"/>
                      </a:cubicBezTo>
                      <a:cubicBezTo>
                        <a:pt x="15" y="148"/>
                        <a:pt x="15" y="148"/>
                        <a:pt x="15" y="148"/>
                      </a:cubicBezTo>
                      <a:cubicBezTo>
                        <a:pt x="15" y="160"/>
                        <a:pt x="15" y="160"/>
                        <a:pt x="15" y="160"/>
                      </a:cubicBezTo>
                      <a:cubicBezTo>
                        <a:pt x="37" y="160"/>
                        <a:pt x="37" y="160"/>
                        <a:pt x="37" y="160"/>
                      </a:cubicBezTo>
                      <a:cubicBezTo>
                        <a:pt x="37" y="148"/>
                        <a:pt x="37" y="148"/>
                        <a:pt x="37" y="148"/>
                      </a:cubicBezTo>
                      <a:cubicBezTo>
                        <a:pt x="37" y="147"/>
                        <a:pt x="37" y="147"/>
                        <a:pt x="37" y="147"/>
                      </a:cubicBezTo>
                      <a:cubicBezTo>
                        <a:pt x="71" y="147"/>
                        <a:pt x="71" y="147"/>
                        <a:pt x="71" y="147"/>
                      </a:cubicBezTo>
                      <a:cubicBezTo>
                        <a:pt x="71" y="132"/>
                        <a:pt x="71" y="132"/>
                        <a:pt x="71" y="132"/>
                      </a:cubicBezTo>
                      <a:cubicBezTo>
                        <a:pt x="19" y="132"/>
                        <a:pt x="19" y="132"/>
                        <a:pt x="19" y="132"/>
                      </a:cubicBezTo>
                      <a:cubicBezTo>
                        <a:pt x="19" y="41"/>
                        <a:pt x="19" y="41"/>
                        <a:pt x="19" y="41"/>
                      </a:cubicBezTo>
                      <a:cubicBezTo>
                        <a:pt x="71" y="41"/>
                        <a:pt x="71" y="41"/>
                        <a:pt x="71" y="41"/>
                      </a:cubicBezTo>
                      <a:cubicBezTo>
                        <a:pt x="71" y="25"/>
                        <a:pt x="71" y="25"/>
                        <a:pt x="71" y="25"/>
                      </a:cubicBezTo>
                      <a:cubicBezTo>
                        <a:pt x="51" y="25"/>
                        <a:pt x="51" y="25"/>
                        <a:pt x="51" y="25"/>
                      </a:cubicBezTo>
                      <a:cubicBezTo>
                        <a:pt x="52" y="25"/>
                        <a:pt x="52" y="25"/>
                        <a:pt x="52" y="25"/>
                      </a:cubicBezTo>
                      <a:cubicBezTo>
                        <a:pt x="71" y="10"/>
                        <a:pt x="71" y="10"/>
                        <a:pt x="71" y="10"/>
                      </a:cubicBezTo>
                      <a:lnTo>
                        <a:pt x="71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6" name="îŝļíďê"/>
                <p:cNvSpPr/>
                <p:nvPr/>
              </p:nvSpPr>
              <p:spPr bwMode="auto">
                <a:xfrm>
                  <a:off x="12103101" y="1588"/>
                  <a:ext cx="39688" cy="39688"/>
                </a:xfrm>
                <a:custGeom>
                  <a:avLst/>
                  <a:gdLst>
                    <a:gd name="T0" fmla="*/ 0 w 18"/>
                    <a:gd name="T1" fmla="*/ 10 h 18"/>
                    <a:gd name="T2" fmla="*/ 3 w 18"/>
                    <a:gd name="T3" fmla="*/ 12 h 18"/>
                    <a:gd name="T4" fmla="*/ 13 w 18"/>
                    <a:gd name="T5" fmla="*/ 18 h 18"/>
                    <a:gd name="T6" fmla="*/ 18 w 18"/>
                    <a:gd name="T7" fmla="*/ 7 h 18"/>
                    <a:gd name="T8" fmla="*/ 5 w 18"/>
                    <a:gd name="T9" fmla="*/ 0 h 18"/>
                    <a:gd name="T10" fmla="*/ 0 w 18"/>
                    <a:gd name="T11" fmla="*/ 10 h 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18">
                      <a:moveTo>
                        <a:pt x="0" y="10"/>
                      </a:moveTo>
                      <a:cubicBezTo>
                        <a:pt x="1" y="10"/>
                        <a:pt x="2" y="11"/>
                        <a:pt x="3" y="12"/>
                      </a:cubicBezTo>
                      <a:cubicBezTo>
                        <a:pt x="7" y="13"/>
                        <a:pt x="10" y="15"/>
                        <a:pt x="13" y="18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5" y="0"/>
                        <a:pt x="5" y="0"/>
                        <a:pt x="5" y="0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7" name="íś1îḍè"/>
                <p:cNvSpPr/>
                <p:nvPr/>
              </p:nvSpPr>
              <p:spPr bwMode="auto">
                <a:xfrm>
                  <a:off x="11820526" y="222251"/>
                  <a:ext cx="203200" cy="149225"/>
                </a:xfrm>
                <a:custGeom>
                  <a:avLst/>
                  <a:gdLst>
                    <a:gd name="T0" fmla="*/ 24 w 94"/>
                    <a:gd name="T1" fmla="*/ 65 h 69"/>
                    <a:gd name="T2" fmla="*/ 41 w 94"/>
                    <a:gd name="T3" fmla="*/ 69 h 69"/>
                    <a:gd name="T4" fmla="*/ 51 w 94"/>
                    <a:gd name="T5" fmla="*/ 68 h 69"/>
                    <a:gd name="T6" fmla="*/ 73 w 94"/>
                    <a:gd name="T7" fmla="*/ 50 h 69"/>
                    <a:gd name="T8" fmla="*/ 94 w 94"/>
                    <a:gd name="T9" fmla="*/ 10 h 69"/>
                    <a:gd name="T10" fmla="*/ 86 w 94"/>
                    <a:gd name="T11" fmla="*/ 1 h 69"/>
                    <a:gd name="T12" fmla="*/ 82 w 94"/>
                    <a:gd name="T13" fmla="*/ 0 h 69"/>
                    <a:gd name="T14" fmla="*/ 59 w 94"/>
                    <a:gd name="T15" fmla="*/ 43 h 69"/>
                    <a:gd name="T16" fmla="*/ 31 w 94"/>
                    <a:gd name="T17" fmla="*/ 52 h 69"/>
                    <a:gd name="T18" fmla="*/ 22 w 94"/>
                    <a:gd name="T19" fmla="*/ 24 h 69"/>
                    <a:gd name="T20" fmla="*/ 9 w 94"/>
                    <a:gd name="T21" fmla="*/ 17 h 69"/>
                    <a:gd name="T22" fmla="*/ 24 w 94"/>
                    <a:gd name="T23" fmla="*/ 65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94" h="69">
                      <a:moveTo>
                        <a:pt x="24" y="65"/>
                      </a:moveTo>
                      <a:cubicBezTo>
                        <a:pt x="29" y="68"/>
                        <a:pt x="35" y="69"/>
                        <a:pt x="41" y="69"/>
                      </a:cubicBezTo>
                      <a:cubicBezTo>
                        <a:pt x="44" y="69"/>
                        <a:pt x="48" y="69"/>
                        <a:pt x="51" y="68"/>
                      </a:cubicBezTo>
                      <a:cubicBezTo>
                        <a:pt x="61" y="65"/>
                        <a:pt x="68" y="59"/>
                        <a:pt x="73" y="50"/>
                      </a:cubicBezTo>
                      <a:cubicBezTo>
                        <a:pt x="94" y="10"/>
                        <a:pt x="94" y="10"/>
                        <a:pt x="94" y="10"/>
                      </a:cubicBezTo>
                      <a:cubicBezTo>
                        <a:pt x="92" y="6"/>
                        <a:pt x="90" y="3"/>
                        <a:pt x="86" y="1"/>
                      </a:cubicBezTo>
                      <a:cubicBezTo>
                        <a:pt x="85" y="1"/>
                        <a:pt x="83" y="0"/>
                        <a:pt x="82" y="0"/>
                      </a:cubicBezTo>
                      <a:cubicBezTo>
                        <a:pt x="59" y="43"/>
                        <a:pt x="59" y="43"/>
                        <a:pt x="59" y="43"/>
                      </a:cubicBezTo>
                      <a:cubicBezTo>
                        <a:pt x="54" y="53"/>
                        <a:pt x="41" y="57"/>
                        <a:pt x="31" y="52"/>
                      </a:cubicBezTo>
                      <a:cubicBezTo>
                        <a:pt x="21" y="46"/>
                        <a:pt x="17" y="34"/>
                        <a:pt x="22" y="24"/>
                      </a:cubicBezTo>
                      <a:cubicBezTo>
                        <a:pt x="9" y="17"/>
                        <a:pt x="9" y="17"/>
                        <a:pt x="9" y="17"/>
                      </a:cubicBezTo>
                      <a:cubicBezTo>
                        <a:pt x="0" y="34"/>
                        <a:pt x="6" y="56"/>
                        <a:pt x="24" y="6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8" name="íşḻídê"/>
                <p:cNvSpPr/>
                <p:nvPr/>
              </p:nvSpPr>
              <p:spPr bwMode="auto">
                <a:xfrm>
                  <a:off x="11860213" y="17463"/>
                  <a:ext cx="354013" cy="300038"/>
                </a:xfrm>
                <a:custGeom>
                  <a:avLst/>
                  <a:gdLst>
                    <a:gd name="T0" fmla="*/ 123 w 164"/>
                    <a:gd name="T1" fmla="*/ 15 h 139"/>
                    <a:gd name="T2" fmla="*/ 114 w 164"/>
                    <a:gd name="T3" fmla="*/ 9 h 139"/>
                    <a:gd name="T4" fmla="*/ 110 w 164"/>
                    <a:gd name="T5" fmla="*/ 7 h 139"/>
                    <a:gd name="T6" fmla="*/ 78 w 164"/>
                    <a:gd name="T7" fmla="*/ 0 h 139"/>
                    <a:gd name="T8" fmla="*/ 9 w 164"/>
                    <a:gd name="T9" fmla="*/ 42 h 139"/>
                    <a:gd name="T10" fmla="*/ 1 w 164"/>
                    <a:gd name="T11" fmla="*/ 70 h 139"/>
                    <a:gd name="T12" fmla="*/ 0 w 164"/>
                    <a:gd name="T13" fmla="*/ 75 h 139"/>
                    <a:gd name="T14" fmla="*/ 1 w 164"/>
                    <a:gd name="T15" fmla="*/ 77 h 139"/>
                    <a:gd name="T16" fmla="*/ 3 w 164"/>
                    <a:gd name="T17" fmla="*/ 76 h 139"/>
                    <a:gd name="T18" fmla="*/ 7 w 164"/>
                    <a:gd name="T19" fmla="*/ 73 h 139"/>
                    <a:gd name="T20" fmla="*/ 20 w 164"/>
                    <a:gd name="T21" fmla="*/ 68 h 139"/>
                    <a:gd name="T22" fmla="*/ 31 w 164"/>
                    <a:gd name="T23" fmla="*/ 71 h 139"/>
                    <a:gd name="T24" fmla="*/ 42 w 164"/>
                    <a:gd name="T25" fmla="*/ 91 h 139"/>
                    <a:gd name="T26" fmla="*/ 43 w 164"/>
                    <a:gd name="T27" fmla="*/ 96 h 139"/>
                    <a:gd name="T28" fmla="*/ 46 w 164"/>
                    <a:gd name="T29" fmla="*/ 93 h 139"/>
                    <a:gd name="T30" fmla="*/ 59 w 164"/>
                    <a:gd name="T31" fmla="*/ 89 h 139"/>
                    <a:gd name="T32" fmla="*/ 66 w 164"/>
                    <a:gd name="T33" fmla="*/ 90 h 139"/>
                    <a:gd name="T34" fmla="*/ 70 w 164"/>
                    <a:gd name="T35" fmla="*/ 92 h 139"/>
                    <a:gd name="T36" fmla="*/ 79 w 164"/>
                    <a:gd name="T37" fmla="*/ 100 h 139"/>
                    <a:gd name="T38" fmla="*/ 82 w 164"/>
                    <a:gd name="T39" fmla="*/ 112 h 139"/>
                    <a:gd name="T40" fmla="*/ 82 w 164"/>
                    <a:gd name="T41" fmla="*/ 117 h 139"/>
                    <a:gd name="T42" fmla="*/ 86 w 164"/>
                    <a:gd name="T43" fmla="*/ 114 h 139"/>
                    <a:gd name="T44" fmla="*/ 99 w 164"/>
                    <a:gd name="T45" fmla="*/ 110 h 139"/>
                    <a:gd name="T46" fmla="*/ 110 w 164"/>
                    <a:gd name="T47" fmla="*/ 113 h 139"/>
                    <a:gd name="T48" fmla="*/ 122 w 164"/>
                    <a:gd name="T49" fmla="*/ 133 h 139"/>
                    <a:gd name="T50" fmla="*/ 124 w 164"/>
                    <a:gd name="T51" fmla="*/ 139 h 139"/>
                    <a:gd name="T52" fmla="*/ 127 w 164"/>
                    <a:gd name="T53" fmla="*/ 137 h 139"/>
                    <a:gd name="T54" fmla="*/ 146 w 164"/>
                    <a:gd name="T55" fmla="*/ 114 h 139"/>
                    <a:gd name="T56" fmla="*/ 123 w 164"/>
                    <a:gd name="T57" fmla="*/ 15 h 1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64" h="139">
                      <a:moveTo>
                        <a:pt x="123" y="15"/>
                      </a:moveTo>
                      <a:cubicBezTo>
                        <a:pt x="120" y="13"/>
                        <a:pt x="117" y="11"/>
                        <a:pt x="114" y="9"/>
                      </a:cubicBezTo>
                      <a:cubicBezTo>
                        <a:pt x="113" y="9"/>
                        <a:pt x="111" y="8"/>
                        <a:pt x="110" y="7"/>
                      </a:cubicBezTo>
                      <a:cubicBezTo>
                        <a:pt x="100" y="3"/>
                        <a:pt x="89" y="0"/>
                        <a:pt x="78" y="0"/>
                      </a:cubicBezTo>
                      <a:cubicBezTo>
                        <a:pt x="50" y="0"/>
                        <a:pt x="23" y="15"/>
                        <a:pt x="9" y="42"/>
                      </a:cubicBezTo>
                      <a:cubicBezTo>
                        <a:pt x="5" y="51"/>
                        <a:pt x="2" y="60"/>
                        <a:pt x="1" y="70"/>
                      </a:cubicBezTo>
                      <a:cubicBezTo>
                        <a:pt x="1" y="72"/>
                        <a:pt x="0" y="74"/>
                        <a:pt x="0" y="75"/>
                      </a:cubicBezTo>
                      <a:cubicBezTo>
                        <a:pt x="0" y="77"/>
                        <a:pt x="1" y="77"/>
                        <a:pt x="1" y="77"/>
                      </a:cubicBezTo>
                      <a:cubicBezTo>
                        <a:pt x="2" y="77"/>
                        <a:pt x="3" y="77"/>
                        <a:pt x="3" y="76"/>
                      </a:cubicBezTo>
                      <a:cubicBezTo>
                        <a:pt x="4" y="75"/>
                        <a:pt x="6" y="74"/>
                        <a:pt x="7" y="73"/>
                      </a:cubicBezTo>
                      <a:cubicBezTo>
                        <a:pt x="11" y="70"/>
                        <a:pt x="16" y="68"/>
                        <a:pt x="20" y="68"/>
                      </a:cubicBezTo>
                      <a:cubicBezTo>
                        <a:pt x="24" y="68"/>
                        <a:pt x="27" y="69"/>
                        <a:pt x="31" y="71"/>
                      </a:cubicBezTo>
                      <a:cubicBezTo>
                        <a:pt x="39" y="75"/>
                        <a:pt x="42" y="83"/>
                        <a:pt x="42" y="91"/>
                      </a:cubicBezTo>
                      <a:cubicBezTo>
                        <a:pt x="42" y="94"/>
                        <a:pt x="42" y="96"/>
                        <a:pt x="43" y="96"/>
                      </a:cubicBezTo>
                      <a:cubicBezTo>
                        <a:pt x="43" y="96"/>
                        <a:pt x="44" y="95"/>
                        <a:pt x="46" y="93"/>
                      </a:cubicBezTo>
                      <a:cubicBezTo>
                        <a:pt x="50" y="90"/>
                        <a:pt x="55" y="89"/>
                        <a:pt x="59" y="89"/>
                      </a:cubicBezTo>
                      <a:cubicBezTo>
                        <a:pt x="62" y="89"/>
                        <a:pt x="64" y="89"/>
                        <a:pt x="66" y="90"/>
                      </a:cubicBezTo>
                      <a:cubicBezTo>
                        <a:pt x="68" y="91"/>
                        <a:pt x="69" y="91"/>
                        <a:pt x="70" y="92"/>
                      </a:cubicBezTo>
                      <a:cubicBezTo>
                        <a:pt x="74" y="94"/>
                        <a:pt x="77" y="96"/>
                        <a:pt x="79" y="100"/>
                      </a:cubicBezTo>
                      <a:cubicBezTo>
                        <a:pt x="81" y="103"/>
                        <a:pt x="82" y="108"/>
                        <a:pt x="82" y="112"/>
                      </a:cubicBezTo>
                      <a:cubicBezTo>
                        <a:pt x="82" y="115"/>
                        <a:pt x="82" y="117"/>
                        <a:pt x="82" y="117"/>
                      </a:cubicBezTo>
                      <a:cubicBezTo>
                        <a:pt x="83" y="117"/>
                        <a:pt x="84" y="116"/>
                        <a:pt x="86" y="114"/>
                      </a:cubicBezTo>
                      <a:cubicBezTo>
                        <a:pt x="90" y="112"/>
                        <a:pt x="95" y="110"/>
                        <a:pt x="99" y="110"/>
                      </a:cubicBezTo>
                      <a:cubicBezTo>
                        <a:pt x="103" y="110"/>
                        <a:pt x="106" y="111"/>
                        <a:pt x="110" y="113"/>
                      </a:cubicBezTo>
                      <a:cubicBezTo>
                        <a:pt x="117" y="117"/>
                        <a:pt x="122" y="125"/>
                        <a:pt x="122" y="133"/>
                      </a:cubicBezTo>
                      <a:cubicBezTo>
                        <a:pt x="121" y="137"/>
                        <a:pt x="122" y="139"/>
                        <a:pt x="124" y="139"/>
                      </a:cubicBezTo>
                      <a:cubicBezTo>
                        <a:pt x="124" y="139"/>
                        <a:pt x="126" y="138"/>
                        <a:pt x="127" y="137"/>
                      </a:cubicBezTo>
                      <a:cubicBezTo>
                        <a:pt x="135" y="131"/>
                        <a:pt x="141" y="123"/>
                        <a:pt x="146" y="114"/>
                      </a:cubicBezTo>
                      <a:cubicBezTo>
                        <a:pt x="164" y="79"/>
                        <a:pt x="154" y="38"/>
                        <a:pt x="123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9" name="íṣľïde"/>
                <p:cNvSpPr/>
                <p:nvPr/>
              </p:nvSpPr>
              <p:spPr bwMode="auto">
                <a:xfrm>
                  <a:off x="9261476" y="2079626"/>
                  <a:ext cx="333375" cy="79375"/>
                </a:xfrm>
                <a:custGeom>
                  <a:avLst/>
                  <a:gdLst>
                    <a:gd name="T0" fmla="*/ 191 w 210"/>
                    <a:gd name="T1" fmla="*/ 31 h 50"/>
                    <a:gd name="T2" fmla="*/ 20 w 210"/>
                    <a:gd name="T3" fmla="*/ 31 h 50"/>
                    <a:gd name="T4" fmla="*/ 20 w 210"/>
                    <a:gd name="T5" fmla="*/ 0 h 50"/>
                    <a:gd name="T6" fmla="*/ 0 w 210"/>
                    <a:gd name="T7" fmla="*/ 0 h 50"/>
                    <a:gd name="T8" fmla="*/ 0 w 210"/>
                    <a:gd name="T9" fmla="*/ 50 h 50"/>
                    <a:gd name="T10" fmla="*/ 210 w 210"/>
                    <a:gd name="T11" fmla="*/ 50 h 50"/>
                    <a:gd name="T12" fmla="*/ 210 w 210"/>
                    <a:gd name="T13" fmla="*/ 0 h 50"/>
                    <a:gd name="T14" fmla="*/ 191 w 210"/>
                    <a:gd name="T15" fmla="*/ 0 h 50"/>
                    <a:gd name="T16" fmla="*/ 191 w 210"/>
                    <a:gd name="T17" fmla="*/ 31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0" h="50">
                      <a:moveTo>
                        <a:pt x="191" y="31"/>
                      </a:moveTo>
                      <a:lnTo>
                        <a:pt x="20" y="31"/>
                      </a:lnTo>
                      <a:lnTo>
                        <a:pt x="20" y="0"/>
                      </a:lnTo>
                      <a:lnTo>
                        <a:pt x="0" y="0"/>
                      </a:lnTo>
                      <a:lnTo>
                        <a:pt x="0" y="50"/>
                      </a:lnTo>
                      <a:lnTo>
                        <a:pt x="210" y="50"/>
                      </a:lnTo>
                      <a:lnTo>
                        <a:pt x="210" y="0"/>
                      </a:lnTo>
                      <a:lnTo>
                        <a:pt x="191" y="0"/>
                      </a:lnTo>
                      <a:lnTo>
                        <a:pt x="191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0" name="îṧlidê"/>
                <p:cNvSpPr/>
                <p:nvPr/>
              </p:nvSpPr>
              <p:spPr bwMode="auto">
                <a:xfrm>
                  <a:off x="9309101" y="1844676"/>
                  <a:ext cx="244475" cy="261938"/>
                </a:xfrm>
                <a:custGeom>
                  <a:avLst/>
                  <a:gdLst>
                    <a:gd name="T0" fmla="*/ 27 w 154"/>
                    <a:gd name="T1" fmla="*/ 95 h 165"/>
                    <a:gd name="T2" fmla="*/ 27 w 154"/>
                    <a:gd name="T3" fmla="*/ 165 h 165"/>
                    <a:gd name="T4" fmla="*/ 127 w 154"/>
                    <a:gd name="T5" fmla="*/ 165 h 165"/>
                    <a:gd name="T6" fmla="*/ 127 w 154"/>
                    <a:gd name="T7" fmla="*/ 95 h 165"/>
                    <a:gd name="T8" fmla="*/ 154 w 154"/>
                    <a:gd name="T9" fmla="*/ 95 h 165"/>
                    <a:gd name="T10" fmla="*/ 77 w 154"/>
                    <a:gd name="T11" fmla="*/ 0 h 165"/>
                    <a:gd name="T12" fmla="*/ 0 w 154"/>
                    <a:gd name="T13" fmla="*/ 95 h 165"/>
                    <a:gd name="T14" fmla="*/ 27 w 154"/>
                    <a:gd name="T15" fmla="*/ 95 h 1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54" h="165">
                      <a:moveTo>
                        <a:pt x="27" y="95"/>
                      </a:moveTo>
                      <a:lnTo>
                        <a:pt x="27" y="165"/>
                      </a:lnTo>
                      <a:lnTo>
                        <a:pt x="127" y="165"/>
                      </a:lnTo>
                      <a:lnTo>
                        <a:pt x="127" y="95"/>
                      </a:lnTo>
                      <a:lnTo>
                        <a:pt x="154" y="95"/>
                      </a:lnTo>
                      <a:lnTo>
                        <a:pt x="77" y="0"/>
                      </a:lnTo>
                      <a:lnTo>
                        <a:pt x="0" y="95"/>
                      </a:lnTo>
                      <a:lnTo>
                        <a:pt x="27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1" name="í$ḻîďe"/>
                <p:cNvSpPr/>
                <p:nvPr/>
              </p:nvSpPr>
              <p:spPr bwMode="auto">
                <a:xfrm>
                  <a:off x="10564813" y="1517651"/>
                  <a:ext cx="381000" cy="368300"/>
                </a:xfrm>
                <a:custGeom>
                  <a:avLst/>
                  <a:gdLst>
                    <a:gd name="T0" fmla="*/ 151 w 177"/>
                    <a:gd name="T1" fmla="*/ 114 h 171"/>
                    <a:gd name="T2" fmla="*/ 104 w 177"/>
                    <a:gd name="T3" fmla="*/ 134 h 171"/>
                    <a:gd name="T4" fmla="*/ 104 w 177"/>
                    <a:gd name="T5" fmla="*/ 107 h 171"/>
                    <a:gd name="T6" fmla="*/ 116 w 177"/>
                    <a:gd name="T7" fmla="*/ 107 h 171"/>
                    <a:gd name="T8" fmla="*/ 116 w 177"/>
                    <a:gd name="T9" fmla="*/ 80 h 171"/>
                    <a:gd name="T10" fmla="*/ 144 w 177"/>
                    <a:gd name="T11" fmla="*/ 80 h 171"/>
                    <a:gd name="T12" fmla="*/ 144 w 177"/>
                    <a:gd name="T13" fmla="*/ 54 h 171"/>
                    <a:gd name="T14" fmla="*/ 144 w 177"/>
                    <a:gd name="T15" fmla="*/ 54 h 171"/>
                    <a:gd name="T16" fmla="*/ 116 w 177"/>
                    <a:gd name="T17" fmla="*/ 54 h 171"/>
                    <a:gd name="T18" fmla="*/ 116 w 177"/>
                    <a:gd name="T19" fmla="*/ 27 h 171"/>
                    <a:gd name="T20" fmla="*/ 104 w 177"/>
                    <a:gd name="T21" fmla="*/ 27 h 171"/>
                    <a:gd name="T22" fmla="*/ 104 w 177"/>
                    <a:gd name="T23" fmla="*/ 0 h 171"/>
                    <a:gd name="T24" fmla="*/ 151 w 177"/>
                    <a:gd name="T25" fmla="*/ 20 h 171"/>
                    <a:gd name="T26" fmla="*/ 151 w 177"/>
                    <a:gd name="T27" fmla="*/ 114 h 171"/>
                    <a:gd name="T28" fmla="*/ 104 w 177"/>
                    <a:gd name="T29" fmla="*/ 134 h 171"/>
                    <a:gd name="T30" fmla="*/ 69 w 177"/>
                    <a:gd name="T31" fmla="*/ 124 h 171"/>
                    <a:gd name="T32" fmla="*/ 21 w 177"/>
                    <a:gd name="T33" fmla="*/ 171 h 171"/>
                    <a:gd name="T34" fmla="*/ 0 w 177"/>
                    <a:gd name="T35" fmla="*/ 149 h 171"/>
                    <a:gd name="T36" fmla="*/ 47 w 177"/>
                    <a:gd name="T37" fmla="*/ 102 h 171"/>
                    <a:gd name="T38" fmla="*/ 57 w 177"/>
                    <a:gd name="T39" fmla="*/ 20 h 171"/>
                    <a:gd name="T40" fmla="*/ 104 w 177"/>
                    <a:gd name="T41" fmla="*/ 0 h 171"/>
                    <a:gd name="T42" fmla="*/ 104 w 177"/>
                    <a:gd name="T43" fmla="*/ 27 h 171"/>
                    <a:gd name="T44" fmla="*/ 91 w 177"/>
                    <a:gd name="T45" fmla="*/ 27 h 171"/>
                    <a:gd name="T46" fmla="*/ 91 w 177"/>
                    <a:gd name="T47" fmla="*/ 54 h 171"/>
                    <a:gd name="T48" fmla="*/ 64 w 177"/>
                    <a:gd name="T49" fmla="*/ 54 h 171"/>
                    <a:gd name="T50" fmla="*/ 64 w 177"/>
                    <a:gd name="T51" fmla="*/ 80 h 171"/>
                    <a:gd name="T52" fmla="*/ 91 w 177"/>
                    <a:gd name="T53" fmla="*/ 80 h 171"/>
                    <a:gd name="T54" fmla="*/ 91 w 177"/>
                    <a:gd name="T55" fmla="*/ 107 h 171"/>
                    <a:gd name="T56" fmla="*/ 104 w 177"/>
                    <a:gd name="T57" fmla="*/ 107 h 171"/>
                    <a:gd name="T58" fmla="*/ 104 w 177"/>
                    <a:gd name="T59" fmla="*/ 134 h 1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</a:cxnLst>
                  <a:rect l="0" t="0" r="r" b="b"/>
                  <a:pathLst>
                    <a:path w="177" h="171">
                      <a:moveTo>
                        <a:pt x="151" y="114"/>
                      </a:moveTo>
                      <a:cubicBezTo>
                        <a:pt x="138" y="127"/>
                        <a:pt x="121" y="134"/>
                        <a:pt x="104" y="134"/>
                      </a:cubicBezTo>
                      <a:cubicBezTo>
                        <a:pt x="104" y="107"/>
                        <a:pt x="104" y="107"/>
                        <a:pt x="104" y="107"/>
                      </a:cubicBezTo>
                      <a:cubicBezTo>
                        <a:pt x="116" y="107"/>
                        <a:pt x="116" y="107"/>
                        <a:pt x="116" y="107"/>
                      </a:cubicBezTo>
                      <a:cubicBezTo>
                        <a:pt x="116" y="80"/>
                        <a:pt x="116" y="80"/>
                        <a:pt x="116" y="80"/>
                      </a:cubicBezTo>
                      <a:cubicBezTo>
                        <a:pt x="144" y="80"/>
                        <a:pt x="144" y="80"/>
                        <a:pt x="144" y="80"/>
                      </a:cubicBezTo>
                      <a:cubicBezTo>
                        <a:pt x="144" y="54"/>
                        <a:pt x="144" y="54"/>
                        <a:pt x="144" y="54"/>
                      </a:cubicBezTo>
                      <a:cubicBezTo>
                        <a:pt x="144" y="54"/>
                        <a:pt x="144" y="54"/>
                        <a:pt x="144" y="54"/>
                      </a:cubicBezTo>
                      <a:cubicBezTo>
                        <a:pt x="116" y="54"/>
                        <a:pt x="116" y="54"/>
                        <a:pt x="116" y="54"/>
                      </a:cubicBezTo>
                      <a:cubicBezTo>
                        <a:pt x="116" y="27"/>
                        <a:pt x="116" y="27"/>
                        <a:pt x="116" y="27"/>
                      </a:cubicBezTo>
                      <a:cubicBezTo>
                        <a:pt x="104" y="27"/>
                        <a:pt x="104" y="27"/>
                        <a:pt x="104" y="27"/>
                      </a:cubicBezTo>
                      <a:cubicBezTo>
                        <a:pt x="104" y="0"/>
                        <a:pt x="104" y="0"/>
                        <a:pt x="104" y="0"/>
                      </a:cubicBezTo>
                      <a:cubicBezTo>
                        <a:pt x="121" y="0"/>
                        <a:pt x="138" y="7"/>
                        <a:pt x="151" y="20"/>
                      </a:cubicBezTo>
                      <a:cubicBezTo>
                        <a:pt x="177" y="46"/>
                        <a:pt x="177" y="88"/>
                        <a:pt x="151" y="114"/>
                      </a:cubicBezTo>
                      <a:close/>
                      <a:moveTo>
                        <a:pt x="104" y="134"/>
                      </a:moveTo>
                      <a:cubicBezTo>
                        <a:pt x="91" y="134"/>
                        <a:pt x="79" y="130"/>
                        <a:pt x="69" y="124"/>
                      </a:cubicBezTo>
                      <a:cubicBezTo>
                        <a:pt x="21" y="171"/>
                        <a:pt x="21" y="171"/>
                        <a:pt x="21" y="171"/>
                      </a:cubicBezTo>
                      <a:cubicBezTo>
                        <a:pt x="0" y="149"/>
                        <a:pt x="0" y="149"/>
                        <a:pt x="0" y="149"/>
                      </a:cubicBezTo>
                      <a:cubicBezTo>
                        <a:pt x="47" y="102"/>
                        <a:pt x="47" y="102"/>
                        <a:pt x="47" y="102"/>
                      </a:cubicBezTo>
                      <a:cubicBezTo>
                        <a:pt x="31" y="76"/>
                        <a:pt x="34" y="42"/>
                        <a:pt x="57" y="20"/>
                      </a:cubicBezTo>
                      <a:cubicBezTo>
                        <a:pt x="70" y="7"/>
                        <a:pt x="87" y="0"/>
                        <a:pt x="104" y="0"/>
                      </a:cubicBezTo>
                      <a:cubicBezTo>
                        <a:pt x="104" y="27"/>
                        <a:pt x="104" y="27"/>
                        <a:pt x="104" y="27"/>
                      </a:cubicBezTo>
                      <a:cubicBezTo>
                        <a:pt x="91" y="27"/>
                        <a:pt x="91" y="27"/>
                        <a:pt x="91" y="27"/>
                      </a:cubicBezTo>
                      <a:cubicBezTo>
                        <a:pt x="91" y="54"/>
                        <a:pt x="91" y="54"/>
                        <a:pt x="91" y="54"/>
                      </a:cubicBezTo>
                      <a:cubicBezTo>
                        <a:pt x="64" y="54"/>
                        <a:pt x="64" y="54"/>
                        <a:pt x="64" y="54"/>
                      </a:cubicBezTo>
                      <a:cubicBezTo>
                        <a:pt x="64" y="80"/>
                        <a:pt x="64" y="80"/>
                        <a:pt x="64" y="80"/>
                      </a:cubicBezTo>
                      <a:cubicBezTo>
                        <a:pt x="91" y="80"/>
                        <a:pt x="91" y="80"/>
                        <a:pt x="91" y="80"/>
                      </a:cubicBezTo>
                      <a:cubicBezTo>
                        <a:pt x="91" y="107"/>
                        <a:pt x="91" y="107"/>
                        <a:pt x="91" y="107"/>
                      </a:cubicBezTo>
                      <a:cubicBezTo>
                        <a:pt x="104" y="107"/>
                        <a:pt x="104" y="107"/>
                        <a:pt x="104" y="107"/>
                      </a:cubicBezTo>
                      <a:lnTo>
                        <a:pt x="104" y="13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2" name="íṡḻíďé"/>
                <p:cNvSpPr/>
                <p:nvPr/>
              </p:nvSpPr>
              <p:spPr bwMode="auto">
                <a:xfrm>
                  <a:off x="7480301" y="1588"/>
                  <a:ext cx="354013" cy="280988"/>
                </a:xfrm>
                <a:custGeom>
                  <a:avLst/>
                  <a:gdLst>
                    <a:gd name="T0" fmla="*/ 148 w 164"/>
                    <a:gd name="T1" fmla="*/ 30 h 130"/>
                    <a:gd name="T2" fmla="*/ 133 w 164"/>
                    <a:gd name="T3" fmla="*/ 30 h 130"/>
                    <a:gd name="T4" fmla="*/ 133 w 164"/>
                    <a:gd name="T5" fmla="*/ 38 h 130"/>
                    <a:gd name="T6" fmla="*/ 149 w 164"/>
                    <a:gd name="T7" fmla="*/ 74 h 130"/>
                    <a:gd name="T8" fmla="*/ 149 w 164"/>
                    <a:gd name="T9" fmla="*/ 91 h 130"/>
                    <a:gd name="T10" fmla="*/ 133 w 164"/>
                    <a:gd name="T11" fmla="*/ 130 h 130"/>
                    <a:gd name="T12" fmla="*/ 164 w 164"/>
                    <a:gd name="T13" fmla="*/ 123 h 130"/>
                    <a:gd name="T14" fmla="*/ 164 w 164"/>
                    <a:gd name="T15" fmla="*/ 47 h 130"/>
                    <a:gd name="T16" fmla="*/ 132 w 164"/>
                    <a:gd name="T17" fmla="*/ 0 h 130"/>
                    <a:gd name="T18" fmla="*/ 82 w 164"/>
                    <a:gd name="T19" fmla="*/ 11 h 130"/>
                    <a:gd name="T20" fmla="*/ 133 w 164"/>
                    <a:gd name="T21" fmla="*/ 30 h 130"/>
                    <a:gd name="T22" fmla="*/ 82 w 164"/>
                    <a:gd name="T23" fmla="*/ 104 h 130"/>
                    <a:gd name="T24" fmla="*/ 125 w 164"/>
                    <a:gd name="T25" fmla="*/ 123 h 130"/>
                    <a:gd name="T26" fmla="*/ 133 w 164"/>
                    <a:gd name="T27" fmla="*/ 130 h 130"/>
                    <a:gd name="T28" fmla="*/ 117 w 164"/>
                    <a:gd name="T29" fmla="*/ 91 h 130"/>
                    <a:gd name="T30" fmla="*/ 133 w 164"/>
                    <a:gd name="T31" fmla="*/ 74 h 130"/>
                    <a:gd name="T32" fmla="*/ 82 w 164"/>
                    <a:gd name="T33" fmla="*/ 38 h 130"/>
                    <a:gd name="T34" fmla="*/ 82 w 164"/>
                    <a:gd name="T35" fmla="*/ 0 h 130"/>
                    <a:gd name="T36" fmla="*/ 31 w 164"/>
                    <a:gd name="T37" fmla="*/ 2 h 130"/>
                    <a:gd name="T38" fmla="*/ 41 w 164"/>
                    <a:gd name="T39" fmla="*/ 11 h 130"/>
                    <a:gd name="T40" fmla="*/ 82 w 164"/>
                    <a:gd name="T41" fmla="*/ 11 h 130"/>
                    <a:gd name="T42" fmla="*/ 31 w 164"/>
                    <a:gd name="T43" fmla="*/ 130 h 130"/>
                    <a:gd name="T44" fmla="*/ 39 w 164"/>
                    <a:gd name="T45" fmla="*/ 123 h 130"/>
                    <a:gd name="T46" fmla="*/ 82 w 164"/>
                    <a:gd name="T47" fmla="*/ 104 h 130"/>
                    <a:gd name="T48" fmla="*/ 31 w 164"/>
                    <a:gd name="T49" fmla="*/ 38 h 130"/>
                    <a:gd name="T50" fmla="*/ 47 w 164"/>
                    <a:gd name="T51" fmla="*/ 74 h 130"/>
                    <a:gd name="T52" fmla="*/ 47 w 164"/>
                    <a:gd name="T53" fmla="*/ 91 h 130"/>
                    <a:gd name="T54" fmla="*/ 31 w 164"/>
                    <a:gd name="T55" fmla="*/ 130 h 130"/>
                    <a:gd name="T56" fmla="*/ 16 w 164"/>
                    <a:gd name="T57" fmla="*/ 30 h 130"/>
                    <a:gd name="T58" fmla="*/ 0 w 164"/>
                    <a:gd name="T59" fmla="*/ 100 h 130"/>
                    <a:gd name="T60" fmla="*/ 0 w 164"/>
                    <a:gd name="T61" fmla="*/ 123 h 130"/>
                    <a:gd name="T62" fmla="*/ 31 w 164"/>
                    <a:gd name="T63" fmla="*/ 130 h 130"/>
                    <a:gd name="T64" fmla="*/ 15 w 164"/>
                    <a:gd name="T65" fmla="*/ 91 h 130"/>
                    <a:gd name="T66" fmla="*/ 31 w 164"/>
                    <a:gd name="T67" fmla="*/ 74 h 130"/>
                    <a:gd name="T68" fmla="*/ 27 w 164"/>
                    <a:gd name="T69" fmla="*/ 38 h 130"/>
                    <a:gd name="T70" fmla="*/ 31 w 164"/>
                    <a:gd name="T71" fmla="*/ 2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164" h="130">
                      <a:moveTo>
                        <a:pt x="164" y="47"/>
                      </a:moveTo>
                      <a:cubicBezTo>
                        <a:pt x="148" y="30"/>
                        <a:pt x="148" y="30"/>
                        <a:pt x="148" y="30"/>
                      </a:cubicBezTo>
                      <a:cubicBezTo>
                        <a:pt x="133" y="2"/>
                        <a:pt x="133" y="2"/>
                        <a:pt x="133" y="2"/>
                      </a:cubicBezTo>
                      <a:cubicBezTo>
                        <a:pt x="133" y="30"/>
                        <a:pt x="133" y="30"/>
                        <a:pt x="133" y="30"/>
                      </a:cubicBezTo>
                      <a:cubicBezTo>
                        <a:pt x="137" y="38"/>
                        <a:pt x="137" y="38"/>
                        <a:pt x="137" y="38"/>
                      </a:cubicBezTo>
                      <a:cubicBezTo>
                        <a:pt x="133" y="38"/>
                        <a:pt x="133" y="38"/>
                        <a:pt x="133" y="38"/>
                      </a:cubicBezTo>
                      <a:cubicBezTo>
                        <a:pt x="133" y="74"/>
                        <a:pt x="133" y="74"/>
                        <a:pt x="133" y="74"/>
                      </a:cubicBezTo>
                      <a:cubicBezTo>
                        <a:pt x="149" y="74"/>
                        <a:pt x="149" y="74"/>
                        <a:pt x="149" y="74"/>
                      </a:cubicBezTo>
                      <a:cubicBezTo>
                        <a:pt x="149" y="91"/>
                        <a:pt x="149" y="91"/>
                        <a:pt x="149" y="91"/>
                      </a:cubicBezTo>
                      <a:cubicBezTo>
                        <a:pt x="149" y="91"/>
                        <a:pt x="149" y="91"/>
                        <a:pt x="149" y="91"/>
                      </a:cubicBezTo>
                      <a:cubicBezTo>
                        <a:pt x="133" y="91"/>
                        <a:pt x="133" y="91"/>
                        <a:pt x="133" y="91"/>
                      </a:cubicBezTo>
                      <a:cubicBezTo>
                        <a:pt x="133" y="130"/>
                        <a:pt x="133" y="130"/>
                        <a:pt x="133" y="130"/>
                      </a:cubicBezTo>
                      <a:cubicBezTo>
                        <a:pt x="157" y="130"/>
                        <a:pt x="157" y="130"/>
                        <a:pt x="157" y="130"/>
                      </a:cubicBezTo>
                      <a:cubicBezTo>
                        <a:pt x="161" y="130"/>
                        <a:pt x="164" y="127"/>
                        <a:pt x="164" y="123"/>
                      </a:cubicBezTo>
                      <a:cubicBezTo>
                        <a:pt x="164" y="104"/>
                        <a:pt x="164" y="104"/>
                        <a:pt x="164" y="104"/>
                      </a:cubicBezTo>
                      <a:lnTo>
                        <a:pt x="164" y="47"/>
                      </a:lnTo>
                      <a:close/>
                      <a:moveTo>
                        <a:pt x="133" y="2"/>
                      </a:moveTo>
                      <a:cubicBezTo>
                        <a:pt x="132" y="0"/>
                        <a:pt x="132" y="0"/>
                        <a:pt x="132" y="0"/>
                      </a:cubicBezTo>
                      <a:cubicBezTo>
                        <a:pt x="82" y="0"/>
                        <a:pt x="82" y="0"/>
                        <a:pt x="82" y="0"/>
                      </a:cubicBezTo>
                      <a:cubicBezTo>
                        <a:pt x="82" y="11"/>
                        <a:pt x="82" y="11"/>
                        <a:pt x="82" y="11"/>
                      </a:cubicBezTo>
                      <a:cubicBezTo>
                        <a:pt x="123" y="11"/>
                        <a:pt x="123" y="11"/>
                        <a:pt x="123" y="11"/>
                      </a:cubicBezTo>
                      <a:cubicBezTo>
                        <a:pt x="133" y="30"/>
                        <a:pt x="133" y="30"/>
                        <a:pt x="133" y="30"/>
                      </a:cubicBezTo>
                      <a:cubicBezTo>
                        <a:pt x="133" y="2"/>
                        <a:pt x="133" y="2"/>
                        <a:pt x="133" y="2"/>
                      </a:cubicBezTo>
                      <a:close/>
                      <a:moveTo>
                        <a:pt x="82" y="104"/>
                      </a:moveTo>
                      <a:cubicBezTo>
                        <a:pt x="125" y="104"/>
                        <a:pt x="125" y="104"/>
                        <a:pt x="125" y="104"/>
                      </a:cubicBezTo>
                      <a:cubicBezTo>
                        <a:pt x="125" y="123"/>
                        <a:pt x="125" y="123"/>
                        <a:pt x="125" y="123"/>
                      </a:cubicBezTo>
                      <a:cubicBezTo>
                        <a:pt x="125" y="127"/>
                        <a:pt x="128" y="130"/>
                        <a:pt x="133" y="130"/>
                      </a:cubicBezTo>
                      <a:cubicBezTo>
                        <a:pt x="133" y="130"/>
                        <a:pt x="133" y="130"/>
                        <a:pt x="133" y="130"/>
                      </a:cubicBezTo>
                      <a:cubicBezTo>
                        <a:pt x="133" y="91"/>
                        <a:pt x="133" y="91"/>
                        <a:pt x="133" y="91"/>
                      </a:cubicBezTo>
                      <a:cubicBezTo>
                        <a:pt x="117" y="91"/>
                        <a:pt x="117" y="91"/>
                        <a:pt x="117" y="91"/>
                      </a:cubicBezTo>
                      <a:cubicBezTo>
                        <a:pt x="117" y="74"/>
                        <a:pt x="117" y="74"/>
                        <a:pt x="117" y="74"/>
                      </a:cubicBezTo>
                      <a:cubicBezTo>
                        <a:pt x="133" y="74"/>
                        <a:pt x="133" y="74"/>
                        <a:pt x="133" y="74"/>
                      </a:cubicBezTo>
                      <a:cubicBezTo>
                        <a:pt x="133" y="38"/>
                        <a:pt x="133" y="38"/>
                        <a:pt x="133" y="38"/>
                      </a:cubicBezTo>
                      <a:cubicBezTo>
                        <a:pt x="82" y="38"/>
                        <a:pt x="82" y="38"/>
                        <a:pt x="82" y="38"/>
                      </a:cubicBezTo>
                      <a:lnTo>
                        <a:pt x="82" y="104"/>
                      </a:lnTo>
                      <a:close/>
                      <a:moveTo>
                        <a:pt x="82" y="0"/>
                      </a:moveTo>
                      <a:cubicBezTo>
                        <a:pt x="32" y="0"/>
                        <a:pt x="32" y="0"/>
                        <a:pt x="32" y="0"/>
                      </a:cubicBezTo>
                      <a:cubicBezTo>
                        <a:pt x="31" y="2"/>
                        <a:pt x="31" y="2"/>
                        <a:pt x="31" y="2"/>
                      </a:cubicBezTo>
                      <a:cubicBezTo>
                        <a:pt x="31" y="30"/>
                        <a:pt x="31" y="30"/>
                        <a:pt x="31" y="30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41" y="11"/>
                        <a:pt x="41" y="11"/>
                        <a:pt x="41" y="11"/>
                      </a:cubicBezTo>
                      <a:cubicBezTo>
                        <a:pt x="82" y="11"/>
                        <a:pt x="82" y="11"/>
                        <a:pt x="82" y="11"/>
                      </a:cubicBezTo>
                      <a:cubicBezTo>
                        <a:pt x="82" y="0"/>
                        <a:pt x="82" y="0"/>
                        <a:pt x="82" y="0"/>
                      </a:cubicBezTo>
                      <a:close/>
                      <a:moveTo>
                        <a:pt x="31" y="130"/>
                      </a:moveTo>
                      <a:cubicBezTo>
                        <a:pt x="32" y="130"/>
                        <a:pt x="32" y="130"/>
                        <a:pt x="32" y="130"/>
                      </a:cubicBezTo>
                      <a:cubicBezTo>
                        <a:pt x="36" y="130"/>
                        <a:pt x="39" y="127"/>
                        <a:pt x="39" y="123"/>
                      </a:cubicBezTo>
                      <a:cubicBezTo>
                        <a:pt x="39" y="104"/>
                        <a:pt x="39" y="104"/>
                        <a:pt x="39" y="104"/>
                      </a:cubicBezTo>
                      <a:cubicBezTo>
                        <a:pt x="82" y="104"/>
                        <a:pt x="82" y="104"/>
                        <a:pt x="82" y="104"/>
                      </a:cubicBezTo>
                      <a:cubicBezTo>
                        <a:pt x="82" y="38"/>
                        <a:pt x="82" y="38"/>
                        <a:pt x="82" y="38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31" y="74"/>
                        <a:pt x="31" y="74"/>
                        <a:pt x="31" y="74"/>
                      </a:cubicBezTo>
                      <a:cubicBezTo>
                        <a:pt x="47" y="74"/>
                        <a:pt x="47" y="74"/>
                        <a:pt x="47" y="74"/>
                      </a:cubicBezTo>
                      <a:cubicBezTo>
                        <a:pt x="47" y="91"/>
                        <a:pt x="47" y="91"/>
                        <a:pt x="47" y="91"/>
                      </a:cubicBezTo>
                      <a:cubicBezTo>
                        <a:pt x="47" y="91"/>
                        <a:pt x="47" y="91"/>
                        <a:pt x="47" y="91"/>
                      </a:cubicBezTo>
                      <a:cubicBezTo>
                        <a:pt x="31" y="91"/>
                        <a:pt x="31" y="91"/>
                        <a:pt x="31" y="91"/>
                      </a:cubicBezTo>
                      <a:lnTo>
                        <a:pt x="31" y="130"/>
                      </a:lnTo>
                      <a:close/>
                      <a:moveTo>
                        <a:pt x="31" y="2"/>
                      </a:moveTo>
                      <a:cubicBezTo>
                        <a:pt x="16" y="30"/>
                        <a:pt x="16" y="30"/>
                        <a:pt x="16" y="30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100"/>
                        <a:pt x="0" y="100"/>
                        <a:pt x="0" y="100"/>
                      </a:cubicBezTo>
                      <a:cubicBezTo>
                        <a:pt x="0" y="104"/>
                        <a:pt x="0" y="104"/>
                        <a:pt x="0" y="104"/>
                      </a:cubicBezTo>
                      <a:cubicBezTo>
                        <a:pt x="0" y="123"/>
                        <a:pt x="0" y="123"/>
                        <a:pt x="0" y="123"/>
                      </a:cubicBezTo>
                      <a:cubicBezTo>
                        <a:pt x="0" y="127"/>
                        <a:pt x="3" y="130"/>
                        <a:pt x="7" y="130"/>
                      </a:cubicBezTo>
                      <a:cubicBezTo>
                        <a:pt x="31" y="130"/>
                        <a:pt x="31" y="130"/>
                        <a:pt x="31" y="130"/>
                      </a:cubicBezTo>
                      <a:cubicBezTo>
                        <a:pt x="31" y="91"/>
                        <a:pt x="31" y="91"/>
                        <a:pt x="31" y="91"/>
                      </a:cubicBezTo>
                      <a:cubicBezTo>
                        <a:pt x="15" y="91"/>
                        <a:pt x="15" y="91"/>
                        <a:pt x="15" y="91"/>
                      </a:cubicBezTo>
                      <a:cubicBezTo>
                        <a:pt x="15" y="74"/>
                        <a:pt x="15" y="74"/>
                        <a:pt x="15" y="74"/>
                      </a:cubicBezTo>
                      <a:cubicBezTo>
                        <a:pt x="31" y="74"/>
                        <a:pt x="31" y="74"/>
                        <a:pt x="31" y="74"/>
                      </a:cubicBezTo>
                      <a:cubicBezTo>
                        <a:pt x="31" y="38"/>
                        <a:pt x="31" y="38"/>
                        <a:pt x="31" y="38"/>
                      </a:cubicBezTo>
                      <a:cubicBezTo>
                        <a:pt x="27" y="38"/>
                        <a:pt x="27" y="38"/>
                        <a:pt x="27" y="38"/>
                      </a:cubicBezTo>
                      <a:cubicBezTo>
                        <a:pt x="31" y="30"/>
                        <a:pt x="31" y="30"/>
                        <a:pt x="31" y="30"/>
                      </a:cubicBezTo>
                      <a:lnTo>
                        <a:pt x="31" y="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3" name="îŝlïḋè"/>
                <p:cNvSpPr/>
                <p:nvPr/>
              </p:nvSpPr>
              <p:spPr bwMode="auto">
                <a:xfrm>
                  <a:off x="7046913" y="854076"/>
                  <a:ext cx="153988" cy="434975"/>
                </a:xfrm>
                <a:custGeom>
                  <a:avLst/>
                  <a:gdLst>
                    <a:gd name="T0" fmla="*/ 8 w 71"/>
                    <a:gd name="T1" fmla="*/ 23 h 202"/>
                    <a:gd name="T2" fmla="*/ 1 w 71"/>
                    <a:gd name="T3" fmla="*/ 49 h 202"/>
                    <a:gd name="T4" fmla="*/ 6 w 71"/>
                    <a:gd name="T5" fmla="*/ 70 h 202"/>
                    <a:gd name="T6" fmla="*/ 26 w 71"/>
                    <a:gd name="T7" fmla="*/ 92 h 202"/>
                    <a:gd name="T8" fmla="*/ 26 w 71"/>
                    <a:gd name="T9" fmla="*/ 202 h 202"/>
                    <a:gd name="T10" fmla="*/ 45 w 71"/>
                    <a:gd name="T11" fmla="*/ 202 h 202"/>
                    <a:gd name="T12" fmla="*/ 45 w 71"/>
                    <a:gd name="T13" fmla="*/ 92 h 202"/>
                    <a:gd name="T14" fmla="*/ 65 w 71"/>
                    <a:gd name="T15" fmla="*/ 70 h 202"/>
                    <a:gd name="T16" fmla="*/ 70 w 71"/>
                    <a:gd name="T17" fmla="*/ 49 h 202"/>
                    <a:gd name="T18" fmla="*/ 62 w 71"/>
                    <a:gd name="T19" fmla="*/ 23 h 202"/>
                    <a:gd name="T20" fmla="*/ 47 w 71"/>
                    <a:gd name="T21" fmla="*/ 0 h 202"/>
                    <a:gd name="T22" fmla="*/ 52 w 71"/>
                    <a:gd name="T23" fmla="*/ 47 h 202"/>
                    <a:gd name="T24" fmla="*/ 46 w 71"/>
                    <a:gd name="T25" fmla="*/ 47 h 202"/>
                    <a:gd name="T26" fmla="*/ 40 w 71"/>
                    <a:gd name="T27" fmla="*/ 0 h 202"/>
                    <a:gd name="T28" fmla="*/ 35 w 71"/>
                    <a:gd name="T29" fmla="*/ 0 h 202"/>
                    <a:gd name="T30" fmla="*/ 30 w 71"/>
                    <a:gd name="T31" fmla="*/ 0 h 202"/>
                    <a:gd name="T32" fmla="*/ 25 w 71"/>
                    <a:gd name="T33" fmla="*/ 47 h 202"/>
                    <a:gd name="T34" fmla="*/ 19 w 71"/>
                    <a:gd name="T35" fmla="*/ 47 h 202"/>
                    <a:gd name="T36" fmla="*/ 24 w 71"/>
                    <a:gd name="T37" fmla="*/ 0 h 202"/>
                    <a:gd name="T38" fmla="*/ 8 w 71"/>
                    <a:gd name="T39" fmla="*/ 23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71" h="202">
                      <a:moveTo>
                        <a:pt x="8" y="23"/>
                      </a:moveTo>
                      <a:cubicBezTo>
                        <a:pt x="6" y="32"/>
                        <a:pt x="2" y="40"/>
                        <a:pt x="1" y="49"/>
                      </a:cubicBezTo>
                      <a:cubicBezTo>
                        <a:pt x="0" y="57"/>
                        <a:pt x="2" y="63"/>
                        <a:pt x="6" y="70"/>
                      </a:cubicBezTo>
                      <a:cubicBezTo>
                        <a:pt x="10" y="77"/>
                        <a:pt x="17" y="87"/>
                        <a:pt x="26" y="92"/>
                      </a:cubicBezTo>
                      <a:cubicBezTo>
                        <a:pt x="26" y="202"/>
                        <a:pt x="26" y="202"/>
                        <a:pt x="26" y="202"/>
                      </a:cubicBezTo>
                      <a:cubicBezTo>
                        <a:pt x="45" y="202"/>
                        <a:pt x="45" y="202"/>
                        <a:pt x="45" y="202"/>
                      </a:cubicBezTo>
                      <a:cubicBezTo>
                        <a:pt x="45" y="92"/>
                        <a:pt x="45" y="92"/>
                        <a:pt x="45" y="92"/>
                      </a:cubicBezTo>
                      <a:cubicBezTo>
                        <a:pt x="54" y="87"/>
                        <a:pt x="61" y="77"/>
                        <a:pt x="65" y="70"/>
                      </a:cubicBezTo>
                      <a:cubicBezTo>
                        <a:pt x="69" y="63"/>
                        <a:pt x="71" y="57"/>
                        <a:pt x="70" y="49"/>
                      </a:cubicBezTo>
                      <a:cubicBezTo>
                        <a:pt x="69" y="40"/>
                        <a:pt x="65" y="32"/>
                        <a:pt x="62" y="23"/>
                      </a:cubicBezTo>
                      <a:cubicBezTo>
                        <a:pt x="60" y="17"/>
                        <a:pt x="55" y="1"/>
                        <a:pt x="47" y="0"/>
                      </a:cubicBezTo>
                      <a:cubicBezTo>
                        <a:pt x="52" y="47"/>
                        <a:pt x="52" y="47"/>
                        <a:pt x="52" y="47"/>
                      </a:cubicBezTo>
                      <a:cubicBezTo>
                        <a:pt x="46" y="47"/>
                        <a:pt x="46" y="47"/>
                        <a:pt x="46" y="47"/>
                      </a:cubicBezTo>
                      <a:cubicBezTo>
                        <a:pt x="40" y="0"/>
                        <a:pt x="40" y="0"/>
                        <a:pt x="40" y="0"/>
                      </a:cubicBezTo>
                      <a:cubicBezTo>
                        <a:pt x="35" y="0"/>
                        <a:pt x="35" y="0"/>
                        <a:pt x="35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25" y="47"/>
                        <a:pt x="25" y="47"/>
                        <a:pt x="25" y="47"/>
                      </a:cubicBezTo>
                      <a:cubicBezTo>
                        <a:pt x="19" y="47"/>
                        <a:pt x="19" y="47"/>
                        <a:pt x="19" y="47"/>
                      </a:cubicBezTo>
                      <a:cubicBezTo>
                        <a:pt x="24" y="0"/>
                        <a:pt x="24" y="0"/>
                        <a:pt x="24" y="0"/>
                      </a:cubicBezTo>
                      <a:cubicBezTo>
                        <a:pt x="15" y="1"/>
                        <a:pt x="11" y="17"/>
                        <a:pt x="8" y="2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4" name="ïṩļîḑe"/>
                <p:cNvSpPr/>
                <p:nvPr/>
              </p:nvSpPr>
              <p:spPr bwMode="auto">
                <a:xfrm>
                  <a:off x="7245351" y="842963"/>
                  <a:ext cx="161925" cy="446088"/>
                </a:xfrm>
                <a:custGeom>
                  <a:avLst/>
                  <a:gdLst>
                    <a:gd name="T0" fmla="*/ 47 w 75"/>
                    <a:gd name="T1" fmla="*/ 207 h 207"/>
                    <a:gd name="T2" fmla="*/ 47 w 75"/>
                    <a:gd name="T3" fmla="*/ 99 h 207"/>
                    <a:gd name="T4" fmla="*/ 75 w 75"/>
                    <a:gd name="T5" fmla="*/ 55 h 207"/>
                    <a:gd name="T6" fmla="*/ 37 w 75"/>
                    <a:gd name="T7" fmla="*/ 0 h 207"/>
                    <a:gd name="T8" fmla="*/ 0 w 75"/>
                    <a:gd name="T9" fmla="*/ 55 h 207"/>
                    <a:gd name="T10" fmla="*/ 28 w 75"/>
                    <a:gd name="T11" fmla="*/ 99 h 207"/>
                    <a:gd name="T12" fmla="*/ 28 w 75"/>
                    <a:gd name="T13" fmla="*/ 207 h 207"/>
                    <a:gd name="T14" fmla="*/ 47 w 75"/>
                    <a:gd name="T15" fmla="*/ 207 h 2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75" h="207">
                      <a:moveTo>
                        <a:pt x="47" y="207"/>
                      </a:moveTo>
                      <a:cubicBezTo>
                        <a:pt x="47" y="99"/>
                        <a:pt x="47" y="99"/>
                        <a:pt x="47" y="99"/>
                      </a:cubicBezTo>
                      <a:cubicBezTo>
                        <a:pt x="63" y="94"/>
                        <a:pt x="75" y="76"/>
                        <a:pt x="75" y="55"/>
                      </a:cubicBezTo>
                      <a:cubicBezTo>
                        <a:pt x="75" y="30"/>
                        <a:pt x="58" y="0"/>
                        <a:pt x="37" y="0"/>
                      </a:cubicBezTo>
                      <a:cubicBezTo>
                        <a:pt x="17" y="0"/>
                        <a:pt x="0" y="30"/>
                        <a:pt x="0" y="55"/>
                      </a:cubicBezTo>
                      <a:cubicBezTo>
                        <a:pt x="0" y="76"/>
                        <a:pt x="12" y="94"/>
                        <a:pt x="28" y="99"/>
                      </a:cubicBezTo>
                      <a:cubicBezTo>
                        <a:pt x="28" y="207"/>
                        <a:pt x="28" y="207"/>
                        <a:pt x="28" y="207"/>
                      </a:cubicBezTo>
                      <a:lnTo>
                        <a:pt x="47" y="20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5" name="iṥļîďe"/>
                <p:cNvSpPr/>
                <p:nvPr/>
              </p:nvSpPr>
              <p:spPr bwMode="auto">
                <a:xfrm>
                  <a:off x="7075488" y="166688"/>
                  <a:ext cx="28575" cy="762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6" name="ïślíde"/>
                <p:cNvSpPr/>
                <p:nvPr/>
              </p:nvSpPr>
              <p:spPr bwMode="auto">
                <a:xfrm>
                  <a:off x="7202488" y="166688"/>
                  <a:ext cx="125413" cy="76200"/>
                </a:xfrm>
                <a:custGeom>
                  <a:avLst/>
                  <a:gdLst>
                    <a:gd name="T0" fmla="*/ 79 w 79"/>
                    <a:gd name="T1" fmla="*/ 48 h 48"/>
                    <a:gd name="T2" fmla="*/ 79 w 79"/>
                    <a:gd name="T3" fmla="*/ 0 h 48"/>
                    <a:gd name="T4" fmla="*/ 49 w 79"/>
                    <a:gd name="T5" fmla="*/ 0 h 48"/>
                    <a:gd name="T6" fmla="*/ 0 w 79"/>
                    <a:gd name="T7" fmla="*/ 48 h 48"/>
                    <a:gd name="T8" fmla="*/ 79 w 79"/>
                    <a:gd name="T9" fmla="*/ 48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9" h="48">
                      <a:moveTo>
                        <a:pt x="79" y="48"/>
                      </a:moveTo>
                      <a:lnTo>
                        <a:pt x="79" y="0"/>
                      </a:lnTo>
                      <a:lnTo>
                        <a:pt x="49" y="0"/>
                      </a:lnTo>
                      <a:lnTo>
                        <a:pt x="0" y="48"/>
                      </a:lnTo>
                      <a:lnTo>
                        <a:pt x="79" y="4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7" name="íṣ1ïdê"/>
                <p:cNvSpPr/>
                <p:nvPr/>
              </p:nvSpPr>
              <p:spPr bwMode="auto">
                <a:xfrm>
                  <a:off x="7118351" y="166688"/>
                  <a:ext cx="82550" cy="76200"/>
                </a:xfrm>
                <a:custGeom>
                  <a:avLst/>
                  <a:gdLst>
                    <a:gd name="T0" fmla="*/ 52 w 52"/>
                    <a:gd name="T1" fmla="*/ 0 h 48"/>
                    <a:gd name="T2" fmla="*/ 0 w 52"/>
                    <a:gd name="T3" fmla="*/ 0 h 48"/>
                    <a:gd name="T4" fmla="*/ 0 w 52"/>
                    <a:gd name="T5" fmla="*/ 48 h 48"/>
                    <a:gd name="T6" fmla="*/ 4 w 52"/>
                    <a:gd name="T7" fmla="*/ 48 h 48"/>
                    <a:gd name="T8" fmla="*/ 52 w 52"/>
                    <a:gd name="T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48">
                      <a:moveTo>
                        <a:pt x="52" y="0"/>
                      </a:moveTo>
                      <a:lnTo>
                        <a:pt x="0" y="0"/>
                      </a:lnTo>
                      <a:lnTo>
                        <a:pt x="0" y="48"/>
                      </a:lnTo>
                      <a:lnTo>
                        <a:pt x="4" y="48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8" name="iSḷîḋè"/>
                <p:cNvSpPr/>
                <p:nvPr/>
              </p:nvSpPr>
              <p:spPr bwMode="auto">
                <a:xfrm>
                  <a:off x="7000876" y="1588"/>
                  <a:ext cx="401638" cy="403225"/>
                </a:xfrm>
                <a:custGeom>
                  <a:avLst/>
                  <a:gdLst>
                    <a:gd name="T0" fmla="*/ 108 w 187"/>
                    <a:gd name="T1" fmla="*/ 186 h 187"/>
                    <a:gd name="T2" fmla="*/ 187 w 187"/>
                    <a:gd name="T3" fmla="*/ 94 h 187"/>
                    <a:gd name="T4" fmla="*/ 108 w 187"/>
                    <a:gd name="T5" fmla="*/ 1 h 187"/>
                    <a:gd name="T6" fmla="*/ 108 w 187"/>
                    <a:gd name="T7" fmla="*/ 17 h 187"/>
                    <a:gd name="T8" fmla="*/ 143 w 187"/>
                    <a:gd name="T9" fmla="*/ 34 h 187"/>
                    <a:gd name="T10" fmla="*/ 108 w 187"/>
                    <a:gd name="T11" fmla="*/ 68 h 187"/>
                    <a:gd name="T12" fmla="*/ 108 w 187"/>
                    <a:gd name="T13" fmla="*/ 91 h 187"/>
                    <a:gd name="T14" fmla="*/ 123 w 187"/>
                    <a:gd name="T15" fmla="*/ 76 h 187"/>
                    <a:gd name="T16" fmla="*/ 125 w 187"/>
                    <a:gd name="T17" fmla="*/ 73 h 187"/>
                    <a:gd name="T18" fmla="*/ 128 w 187"/>
                    <a:gd name="T19" fmla="*/ 71 h 187"/>
                    <a:gd name="T20" fmla="*/ 154 w 187"/>
                    <a:gd name="T21" fmla="*/ 45 h 187"/>
                    <a:gd name="T22" fmla="*/ 172 w 187"/>
                    <a:gd name="T23" fmla="*/ 94 h 187"/>
                    <a:gd name="T24" fmla="*/ 172 w 187"/>
                    <a:gd name="T25" fmla="*/ 94 h 187"/>
                    <a:gd name="T26" fmla="*/ 108 w 187"/>
                    <a:gd name="T27" fmla="*/ 170 h 187"/>
                    <a:gd name="T28" fmla="*/ 108 w 187"/>
                    <a:gd name="T29" fmla="*/ 186 h 187"/>
                    <a:gd name="T30" fmla="*/ 94 w 187"/>
                    <a:gd name="T31" fmla="*/ 187 h 187"/>
                    <a:gd name="T32" fmla="*/ 108 w 187"/>
                    <a:gd name="T33" fmla="*/ 186 h 187"/>
                    <a:gd name="T34" fmla="*/ 108 w 187"/>
                    <a:gd name="T35" fmla="*/ 170 h 187"/>
                    <a:gd name="T36" fmla="*/ 94 w 187"/>
                    <a:gd name="T37" fmla="*/ 172 h 187"/>
                    <a:gd name="T38" fmla="*/ 44 w 187"/>
                    <a:gd name="T39" fmla="*/ 154 h 187"/>
                    <a:gd name="T40" fmla="*/ 82 w 187"/>
                    <a:gd name="T41" fmla="*/ 117 h 187"/>
                    <a:gd name="T42" fmla="*/ 84 w 187"/>
                    <a:gd name="T43" fmla="*/ 114 h 187"/>
                    <a:gd name="T44" fmla="*/ 87 w 187"/>
                    <a:gd name="T45" fmla="*/ 112 h 187"/>
                    <a:gd name="T46" fmla="*/ 108 w 187"/>
                    <a:gd name="T47" fmla="*/ 91 h 187"/>
                    <a:gd name="T48" fmla="*/ 108 w 187"/>
                    <a:gd name="T49" fmla="*/ 68 h 187"/>
                    <a:gd name="T50" fmla="*/ 106 w 187"/>
                    <a:gd name="T51" fmla="*/ 71 h 187"/>
                    <a:gd name="T52" fmla="*/ 103 w 187"/>
                    <a:gd name="T53" fmla="*/ 73 h 187"/>
                    <a:gd name="T54" fmla="*/ 101 w 187"/>
                    <a:gd name="T55" fmla="*/ 76 h 187"/>
                    <a:gd name="T56" fmla="*/ 65 w 187"/>
                    <a:gd name="T57" fmla="*/ 112 h 187"/>
                    <a:gd name="T58" fmla="*/ 62 w 187"/>
                    <a:gd name="T59" fmla="*/ 114 h 187"/>
                    <a:gd name="T60" fmla="*/ 60 w 187"/>
                    <a:gd name="T61" fmla="*/ 117 h 187"/>
                    <a:gd name="T62" fmla="*/ 33 w 187"/>
                    <a:gd name="T63" fmla="*/ 143 h 187"/>
                    <a:gd name="T64" fmla="*/ 16 w 187"/>
                    <a:gd name="T65" fmla="*/ 94 h 187"/>
                    <a:gd name="T66" fmla="*/ 94 w 187"/>
                    <a:gd name="T67" fmla="*/ 16 h 187"/>
                    <a:gd name="T68" fmla="*/ 94 w 187"/>
                    <a:gd name="T69" fmla="*/ 16 h 187"/>
                    <a:gd name="T70" fmla="*/ 108 w 187"/>
                    <a:gd name="T71" fmla="*/ 17 h 187"/>
                    <a:gd name="T72" fmla="*/ 108 w 187"/>
                    <a:gd name="T73" fmla="*/ 1 h 187"/>
                    <a:gd name="T74" fmla="*/ 94 w 187"/>
                    <a:gd name="T75" fmla="*/ 0 h 187"/>
                    <a:gd name="T76" fmla="*/ 0 w 187"/>
                    <a:gd name="T77" fmla="*/ 94 h 187"/>
                    <a:gd name="T78" fmla="*/ 94 w 187"/>
                    <a:gd name="T79" fmla="*/ 187 h 1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87" h="187">
                      <a:moveTo>
                        <a:pt x="108" y="186"/>
                      </a:moveTo>
                      <a:cubicBezTo>
                        <a:pt x="153" y="179"/>
                        <a:pt x="187" y="141"/>
                        <a:pt x="187" y="94"/>
                      </a:cubicBezTo>
                      <a:cubicBezTo>
                        <a:pt x="187" y="47"/>
                        <a:pt x="153" y="8"/>
                        <a:pt x="108" y="1"/>
                      </a:cubicBezTo>
                      <a:cubicBezTo>
                        <a:pt x="108" y="17"/>
                        <a:pt x="108" y="17"/>
                        <a:pt x="108" y="17"/>
                      </a:cubicBezTo>
                      <a:cubicBezTo>
                        <a:pt x="121" y="20"/>
                        <a:pt x="133" y="25"/>
                        <a:pt x="143" y="34"/>
                      </a:cubicBezTo>
                      <a:cubicBezTo>
                        <a:pt x="108" y="68"/>
                        <a:pt x="108" y="68"/>
                        <a:pt x="108" y="68"/>
                      </a:cubicBezTo>
                      <a:cubicBezTo>
                        <a:pt x="108" y="91"/>
                        <a:pt x="108" y="91"/>
                        <a:pt x="108" y="91"/>
                      </a:cubicBezTo>
                      <a:cubicBezTo>
                        <a:pt x="123" y="76"/>
                        <a:pt x="123" y="76"/>
                        <a:pt x="123" y="76"/>
                      </a:cubicBezTo>
                      <a:cubicBezTo>
                        <a:pt x="125" y="73"/>
                        <a:pt x="125" y="73"/>
                        <a:pt x="125" y="73"/>
                      </a:cubicBezTo>
                      <a:cubicBezTo>
                        <a:pt x="128" y="71"/>
                        <a:pt x="128" y="71"/>
                        <a:pt x="128" y="71"/>
                      </a:cubicBezTo>
                      <a:cubicBezTo>
                        <a:pt x="154" y="45"/>
                        <a:pt x="154" y="45"/>
                        <a:pt x="154" y="45"/>
                      </a:cubicBezTo>
                      <a:cubicBezTo>
                        <a:pt x="165" y="58"/>
                        <a:pt x="172" y="75"/>
                        <a:pt x="172" y="94"/>
                      </a:cubicBezTo>
                      <a:cubicBezTo>
                        <a:pt x="172" y="94"/>
                        <a:pt x="172" y="94"/>
                        <a:pt x="172" y="94"/>
                      </a:cubicBezTo>
                      <a:cubicBezTo>
                        <a:pt x="172" y="132"/>
                        <a:pt x="144" y="164"/>
                        <a:pt x="108" y="170"/>
                      </a:cubicBezTo>
                      <a:lnTo>
                        <a:pt x="108" y="186"/>
                      </a:lnTo>
                      <a:close/>
                      <a:moveTo>
                        <a:pt x="94" y="187"/>
                      </a:moveTo>
                      <a:cubicBezTo>
                        <a:pt x="99" y="187"/>
                        <a:pt x="103" y="187"/>
                        <a:pt x="108" y="186"/>
                      </a:cubicBezTo>
                      <a:cubicBezTo>
                        <a:pt x="108" y="170"/>
                        <a:pt x="108" y="170"/>
                        <a:pt x="108" y="170"/>
                      </a:cubicBezTo>
                      <a:cubicBezTo>
                        <a:pt x="103" y="171"/>
                        <a:pt x="99" y="172"/>
                        <a:pt x="94" y="172"/>
                      </a:cubicBezTo>
                      <a:cubicBezTo>
                        <a:pt x="75" y="172"/>
                        <a:pt x="58" y="165"/>
                        <a:pt x="44" y="154"/>
                      </a:cubicBezTo>
                      <a:cubicBezTo>
                        <a:pt x="82" y="117"/>
                        <a:pt x="82" y="117"/>
                        <a:pt x="82" y="117"/>
                      </a:cubicBezTo>
                      <a:cubicBezTo>
                        <a:pt x="84" y="114"/>
                        <a:pt x="84" y="114"/>
                        <a:pt x="84" y="114"/>
                      </a:cubicBezTo>
                      <a:cubicBezTo>
                        <a:pt x="87" y="112"/>
                        <a:pt x="87" y="112"/>
                        <a:pt x="87" y="112"/>
                      </a:cubicBezTo>
                      <a:cubicBezTo>
                        <a:pt x="108" y="91"/>
                        <a:pt x="108" y="91"/>
                        <a:pt x="108" y="91"/>
                      </a:cubicBezTo>
                      <a:cubicBezTo>
                        <a:pt x="108" y="68"/>
                        <a:pt x="108" y="68"/>
                        <a:pt x="108" y="68"/>
                      </a:cubicBezTo>
                      <a:cubicBezTo>
                        <a:pt x="106" y="71"/>
                        <a:pt x="106" y="71"/>
                        <a:pt x="106" y="71"/>
                      </a:cubicBezTo>
                      <a:cubicBezTo>
                        <a:pt x="103" y="73"/>
                        <a:pt x="103" y="73"/>
                        <a:pt x="103" y="73"/>
                      </a:cubicBezTo>
                      <a:cubicBezTo>
                        <a:pt x="101" y="76"/>
                        <a:pt x="101" y="76"/>
                        <a:pt x="101" y="76"/>
                      </a:cubicBezTo>
                      <a:cubicBezTo>
                        <a:pt x="65" y="112"/>
                        <a:pt x="65" y="112"/>
                        <a:pt x="65" y="112"/>
                      </a:cubicBezTo>
                      <a:cubicBezTo>
                        <a:pt x="62" y="114"/>
                        <a:pt x="62" y="114"/>
                        <a:pt x="62" y="114"/>
                      </a:cubicBezTo>
                      <a:cubicBezTo>
                        <a:pt x="60" y="117"/>
                        <a:pt x="60" y="117"/>
                        <a:pt x="60" y="117"/>
                      </a:cubicBezTo>
                      <a:cubicBezTo>
                        <a:pt x="33" y="143"/>
                        <a:pt x="33" y="143"/>
                        <a:pt x="33" y="143"/>
                      </a:cubicBezTo>
                      <a:cubicBezTo>
                        <a:pt x="22" y="130"/>
                        <a:pt x="16" y="112"/>
                        <a:pt x="16" y="94"/>
                      </a:cubicBezTo>
                      <a:cubicBezTo>
                        <a:pt x="16" y="51"/>
                        <a:pt x="51" y="16"/>
                        <a:pt x="94" y="16"/>
                      </a:cubicBezTo>
                      <a:cubicBezTo>
                        <a:pt x="94" y="16"/>
                        <a:pt x="94" y="16"/>
                        <a:pt x="94" y="16"/>
                      </a:cubicBezTo>
                      <a:cubicBezTo>
                        <a:pt x="99" y="16"/>
                        <a:pt x="103" y="16"/>
                        <a:pt x="108" y="17"/>
                      </a:cubicBezTo>
                      <a:cubicBezTo>
                        <a:pt x="108" y="1"/>
                        <a:pt x="108" y="1"/>
                        <a:pt x="108" y="1"/>
                      </a:cubicBezTo>
                      <a:cubicBezTo>
                        <a:pt x="103" y="1"/>
                        <a:pt x="99" y="0"/>
                        <a:pt x="94" y="0"/>
                      </a:cubicBezTo>
                      <a:cubicBezTo>
                        <a:pt x="42" y="0"/>
                        <a:pt x="0" y="42"/>
                        <a:pt x="0" y="94"/>
                      </a:cubicBezTo>
                      <a:cubicBezTo>
                        <a:pt x="0" y="145"/>
                        <a:pt x="42" y="187"/>
                        <a:pt x="94" y="1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9" name="ïṣľïḋé"/>
                <p:cNvSpPr/>
                <p:nvPr/>
              </p:nvSpPr>
              <p:spPr bwMode="auto">
                <a:xfrm>
                  <a:off x="10509251" y="306388"/>
                  <a:ext cx="312738" cy="77788"/>
                </a:xfrm>
                <a:custGeom>
                  <a:avLst/>
                  <a:gdLst>
                    <a:gd name="T0" fmla="*/ 99 w 197"/>
                    <a:gd name="T1" fmla="*/ 41 h 49"/>
                    <a:gd name="T2" fmla="*/ 168 w 197"/>
                    <a:gd name="T3" fmla="*/ 41 h 49"/>
                    <a:gd name="T4" fmla="*/ 175 w 197"/>
                    <a:gd name="T5" fmla="*/ 49 h 49"/>
                    <a:gd name="T6" fmla="*/ 197 w 197"/>
                    <a:gd name="T7" fmla="*/ 49 h 49"/>
                    <a:gd name="T8" fmla="*/ 160 w 197"/>
                    <a:gd name="T9" fmla="*/ 0 h 49"/>
                    <a:gd name="T10" fmla="*/ 137 w 197"/>
                    <a:gd name="T11" fmla="*/ 0 h 49"/>
                    <a:gd name="T12" fmla="*/ 142 w 197"/>
                    <a:gd name="T13" fmla="*/ 7 h 49"/>
                    <a:gd name="T14" fmla="*/ 99 w 197"/>
                    <a:gd name="T15" fmla="*/ 7 h 49"/>
                    <a:gd name="T16" fmla="*/ 99 w 197"/>
                    <a:gd name="T17" fmla="*/ 19 h 49"/>
                    <a:gd name="T18" fmla="*/ 152 w 197"/>
                    <a:gd name="T19" fmla="*/ 19 h 49"/>
                    <a:gd name="T20" fmla="*/ 159 w 197"/>
                    <a:gd name="T21" fmla="*/ 28 h 49"/>
                    <a:gd name="T22" fmla="*/ 99 w 197"/>
                    <a:gd name="T23" fmla="*/ 28 h 49"/>
                    <a:gd name="T24" fmla="*/ 99 w 197"/>
                    <a:gd name="T25" fmla="*/ 41 h 49"/>
                    <a:gd name="T26" fmla="*/ 28 w 197"/>
                    <a:gd name="T27" fmla="*/ 41 h 49"/>
                    <a:gd name="T28" fmla="*/ 99 w 197"/>
                    <a:gd name="T29" fmla="*/ 41 h 49"/>
                    <a:gd name="T30" fmla="*/ 99 w 197"/>
                    <a:gd name="T31" fmla="*/ 28 h 49"/>
                    <a:gd name="T32" fmla="*/ 39 w 197"/>
                    <a:gd name="T33" fmla="*/ 28 h 49"/>
                    <a:gd name="T34" fmla="*/ 44 w 197"/>
                    <a:gd name="T35" fmla="*/ 19 h 49"/>
                    <a:gd name="T36" fmla="*/ 44 w 197"/>
                    <a:gd name="T37" fmla="*/ 19 h 49"/>
                    <a:gd name="T38" fmla="*/ 99 w 197"/>
                    <a:gd name="T39" fmla="*/ 19 h 49"/>
                    <a:gd name="T40" fmla="*/ 99 w 197"/>
                    <a:gd name="T41" fmla="*/ 7 h 49"/>
                    <a:gd name="T42" fmla="*/ 55 w 197"/>
                    <a:gd name="T43" fmla="*/ 7 h 49"/>
                    <a:gd name="T44" fmla="*/ 59 w 197"/>
                    <a:gd name="T45" fmla="*/ 0 h 49"/>
                    <a:gd name="T46" fmla="*/ 38 w 197"/>
                    <a:gd name="T47" fmla="*/ 0 h 49"/>
                    <a:gd name="T48" fmla="*/ 0 w 197"/>
                    <a:gd name="T49" fmla="*/ 49 h 49"/>
                    <a:gd name="T50" fmla="*/ 23 w 197"/>
                    <a:gd name="T51" fmla="*/ 49 h 49"/>
                    <a:gd name="T52" fmla="*/ 28 w 197"/>
                    <a:gd name="T53" fmla="*/ 41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</a:cxnLst>
                  <a:rect l="0" t="0" r="r" b="b"/>
                  <a:pathLst>
                    <a:path w="197" h="49">
                      <a:moveTo>
                        <a:pt x="99" y="41"/>
                      </a:moveTo>
                      <a:lnTo>
                        <a:pt x="168" y="41"/>
                      </a:lnTo>
                      <a:lnTo>
                        <a:pt x="175" y="49"/>
                      </a:lnTo>
                      <a:lnTo>
                        <a:pt x="197" y="49"/>
                      </a:lnTo>
                      <a:lnTo>
                        <a:pt x="160" y="0"/>
                      </a:lnTo>
                      <a:lnTo>
                        <a:pt x="137" y="0"/>
                      </a:lnTo>
                      <a:lnTo>
                        <a:pt x="142" y="7"/>
                      </a:lnTo>
                      <a:lnTo>
                        <a:pt x="99" y="7"/>
                      </a:lnTo>
                      <a:lnTo>
                        <a:pt x="99" y="19"/>
                      </a:lnTo>
                      <a:lnTo>
                        <a:pt x="152" y="19"/>
                      </a:lnTo>
                      <a:lnTo>
                        <a:pt x="159" y="28"/>
                      </a:lnTo>
                      <a:lnTo>
                        <a:pt x="99" y="28"/>
                      </a:lnTo>
                      <a:lnTo>
                        <a:pt x="99" y="41"/>
                      </a:lnTo>
                      <a:close/>
                      <a:moveTo>
                        <a:pt x="28" y="41"/>
                      </a:moveTo>
                      <a:lnTo>
                        <a:pt x="99" y="41"/>
                      </a:lnTo>
                      <a:lnTo>
                        <a:pt x="99" y="28"/>
                      </a:lnTo>
                      <a:lnTo>
                        <a:pt x="39" y="28"/>
                      </a:lnTo>
                      <a:lnTo>
                        <a:pt x="44" y="19"/>
                      </a:lnTo>
                      <a:lnTo>
                        <a:pt x="44" y="19"/>
                      </a:lnTo>
                      <a:lnTo>
                        <a:pt x="99" y="19"/>
                      </a:lnTo>
                      <a:lnTo>
                        <a:pt x="99" y="7"/>
                      </a:lnTo>
                      <a:lnTo>
                        <a:pt x="55" y="7"/>
                      </a:lnTo>
                      <a:lnTo>
                        <a:pt x="59" y="0"/>
                      </a:lnTo>
                      <a:lnTo>
                        <a:pt x="38" y="0"/>
                      </a:lnTo>
                      <a:lnTo>
                        <a:pt x="0" y="49"/>
                      </a:lnTo>
                      <a:lnTo>
                        <a:pt x="23" y="49"/>
                      </a:lnTo>
                      <a:lnTo>
                        <a:pt x="28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0" name="iṧļîḑè"/>
                <p:cNvSpPr/>
                <p:nvPr/>
              </p:nvSpPr>
              <p:spPr bwMode="auto">
                <a:xfrm>
                  <a:off x="10526713" y="1588"/>
                  <a:ext cx="285750" cy="293688"/>
                </a:xfrm>
                <a:custGeom>
                  <a:avLst/>
                  <a:gdLst>
                    <a:gd name="T0" fmla="*/ 150 w 180"/>
                    <a:gd name="T1" fmla="*/ 0 h 185"/>
                    <a:gd name="T2" fmla="*/ 165 w 180"/>
                    <a:gd name="T3" fmla="*/ 40 h 185"/>
                    <a:gd name="T4" fmla="*/ 165 w 180"/>
                    <a:gd name="T5" fmla="*/ 131 h 185"/>
                    <a:gd name="T6" fmla="*/ 150 w 180"/>
                    <a:gd name="T7" fmla="*/ 147 h 185"/>
                    <a:gd name="T8" fmla="*/ 165 w 180"/>
                    <a:gd name="T9" fmla="*/ 165 h 185"/>
                    <a:gd name="T10" fmla="*/ 150 w 180"/>
                    <a:gd name="T11" fmla="*/ 165 h 185"/>
                    <a:gd name="T12" fmla="*/ 180 w 180"/>
                    <a:gd name="T13" fmla="*/ 185 h 185"/>
                    <a:gd name="T14" fmla="*/ 180 w 180"/>
                    <a:gd name="T15" fmla="*/ 0 h 185"/>
                    <a:gd name="T16" fmla="*/ 89 w 180"/>
                    <a:gd name="T17" fmla="*/ 0 h 185"/>
                    <a:gd name="T18" fmla="*/ 142 w 180"/>
                    <a:gd name="T19" fmla="*/ 14 h 185"/>
                    <a:gd name="T20" fmla="*/ 89 w 180"/>
                    <a:gd name="T21" fmla="*/ 25 h 185"/>
                    <a:gd name="T22" fmla="*/ 150 w 180"/>
                    <a:gd name="T23" fmla="*/ 40 h 185"/>
                    <a:gd name="T24" fmla="*/ 150 w 180"/>
                    <a:gd name="T25" fmla="*/ 0 h 185"/>
                    <a:gd name="T26" fmla="*/ 150 w 180"/>
                    <a:gd name="T27" fmla="*/ 185 h 185"/>
                    <a:gd name="T28" fmla="*/ 134 w 180"/>
                    <a:gd name="T29" fmla="*/ 165 h 185"/>
                    <a:gd name="T30" fmla="*/ 150 w 180"/>
                    <a:gd name="T31" fmla="*/ 147 h 185"/>
                    <a:gd name="T32" fmla="*/ 89 w 180"/>
                    <a:gd name="T33" fmla="*/ 131 h 185"/>
                    <a:gd name="T34" fmla="*/ 89 w 180"/>
                    <a:gd name="T35" fmla="*/ 0 h 185"/>
                    <a:gd name="T36" fmla="*/ 29 w 180"/>
                    <a:gd name="T37" fmla="*/ 40 h 185"/>
                    <a:gd name="T38" fmla="*/ 89 w 180"/>
                    <a:gd name="T39" fmla="*/ 25 h 185"/>
                    <a:gd name="T40" fmla="*/ 38 w 180"/>
                    <a:gd name="T41" fmla="*/ 14 h 185"/>
                    <a:gd name="T42" fmla="*/ 89 w 180"/>
                    <a:gd name="T43" fmla="*/ 14 h 185"/>
                    <a:gd name="T44" fmla="*/ 89 w 180"/>
                    <a:gd name="T45" fmla="*/ 0 h 185"/>
                    <a:gd name="T46" fmla="*/ 89 w 180"/>
                    <a:gd name="T47" fmla="*/ 185 h 185"/>
                    <a:gd name="T48" fmla="*/ 29 w 180"/>
                    <a:gd name="T49" fmla="*/ 131 h 185"/>
                    <a:gd name="T50" fmla="*/ 46 w 180"/>
                    <a:gd name="T51" fmla="*/ 147 h 185"/>
                    <a:gd name="T52" fmla="*/ 46 w 180"/>
                    <a:gd name="T53" fmla="*/ 165 h 185"/>
                    <a:gd name="T54" fmla="*/ 29 w 180"/>
                    <a:gd name="T55" fmla="*/ 185 h 185"/>
                    <a:gd name="T56" fmla="*/ 0 w 180"/>
                    <a:gd name="T57" fmla="*/ 0 h 185"/>
                    <a:gd name="T58" fmla="*/ 29 w 180"/>
                    <a:gd name="T59" fmla="*/ 185 h 185"/>
                    <a:gd name="T60" fmla="*/ 13 w 180"/>
                    <a:gd name="T61" fmla="*/ 165 h 185"/>
                    <a:gd name="T62" fmla="*/ 29 w 180"/>
                    <a:gd name="T63" fmla="*/ 147 h 185"/>
                    <a:gd name="T64" fmla="*/ 13 w 180"/>
                    <a:gd name="T65" fmla="*/ 131 h 185"/>
                    <a:gd name="T66" fmla="*/ 29 w 180"/>
                    <a:gd name="T67" fmla="*/ 40 h 1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</a:cxnLst>
                  <a:rect l="0" t="0" r="r" b="b"/>
                  <a:pathLst>
                    <a:path w="180" h="185">
                      <a:moveTo>
                        <a:pt x="180" y="0"/>
                      </a:moveTo>
                      <a:lnTo>
                        <a:pt x="150" y="0"/>
                      </a:lnTo>
                      <a:lnTo>
                        <a:pt x="150" y="40"/>
                      </a:lnTo>
                      <a:lnTo>
                        <a:pt x="165" y="40"/>
                      </a:lnTo>
                      <a:lnTo>
                        <a:pt x="165" y="131"/>
                      </a:lnTo>
                      <a:lnTo>
                        <a:pt x="165" y="131"/>
                      </a:lnTo>
                      <a:lnTo>
                        <a:pt x="150" y="131"/>
                      </a:lnTo>
                      <a:lnTo>
                        <a:pt x="150" y="147"/>
                      </a:lnTo>
                      <a:lnTo>
                        <a:pt x="165" y="147"/>
                      </a:lnTo>
                      <a:lnTo>
                        <a:pt x="165" y="165"/>
                      </a:lnTo>
                      <a:lnTo>
                        <a:pt x="165" y="165"/>
                      </a:lnTo>
                      <a:lnTo>
                        <a:pt x="150" y="165"/>
                      </a:lnTo>
                      <a:lnTo>
                        <a:pt x="150" y="185"/>
                      </a:lnTo>
                      <a:lnTo>
                        <a:pt x="180" y="185"/>
                      </a:lnTo>
                      <a:lnTo>
                        <a:pt x="180" y="0"/>
                      </a:lnTo>
                      <a:lnTo>
                        <a:pt x="180" y="0"/>
                      </a:lnTo>
                      <a:close/>
                      <a:moveTo>
                        <a:pt x="150" y="0"/>
                      </a:moveTo>
                      <a:lnTo>
                        <a:pt x="89" y="0"/>
                      </a:lnTo>
                      <a:lnTo>
                        <a:pt x="89" y="14"/>
                      </a:lnTo>
                      <a:lnTo>
                        <a:pt x="142" y="14"/>
                      </a:lnTo>
                      <a:lnTo>
                        <a:pt x="142" y="25"/>
                      </a:lnTo>
                      <a:lnTo>
                        <a:pt x="89" y="25"/>
                      </a:lnTo>
                      <a:lnTo>
                        <a:pt x="89" y="40"/>
                      </a:lnTo>
                      <a:lnTo>
                        <a:pt x="150" y="40"/>
                      </a:lnTo>
                      <a:lnTo>
                        <a:pt x="150" y="0"/>
                      </a:lnTo>
                      <a:lnTo>
                        <a:pt x="150" y="0"/>
                      </a:lnTo>
                      <a:close/>
                      <a:moveTo>
                        <a:pt x="89" y="185"/>
                      </a:moveTo>
                      <a:lnTo>
                        <a:pt x="150" y="185"/>
                      </a:lnTo>
                      <a:lnTo>
                        <a:pt x="150" y="165"/>
                      </a:lnTo>
                      <a:lnTo>
                        <a:pt x="134" y="165"/>
                      </a:lnTo>
                      <a:lnTo>
                        <a:pt x="134" y="147"/>
                      </a:lnTo>
                      <a:lnTo>
                        <a:pt x="150" y="147"/>
                      </a:lnTo>
                      <a:lnTo>
                        <a:pt x="150" y="131"/>
                      </a:lnTo>
                      <a:lnTo>
                        <a:pt x="89" y="131"/>
                      </a:lnTo>
                      <a:lnTo>
                        <a:pt x="89" y="185"/>
                      </a:lnTo>
                      <a:close/>
                      <a:moveTo>
                        <a:pt x="89" y="0"/>
                      </a:moveTo>
                      <a:lnTo>
                        <a:pt x="29" y="0"/>
                      </a:lnTo>
                      <a:lnTo>
                        <a:pt x="29" y="40"/>
                      </a:lnTo>
                      <a:lnTo>
                        <a:pt x="89" y="40"/>
                      </a:lnTo>
                      <a:lnTo>
                        <a:pt x="89" y="25"/>
                      </a:lnTo>
                      <a:lnTo>
                        <a:pt x="38" y="25"/>
                      </a:lnTo>
                      <a:lnTo>
                        <a:pt x="38" y="14"/>
                      </a:lnTo>
                      <a:lnTo>
                        <a:pt x="38" y="14"/>
                      </a:lnTo>
                      <a:lnTo>
                        <a:pt x="89" y="14"/>
                      </a:lnTo>
                      <a:lnTo>
                        <a:pt x="89" y="0"/>
                      </a:lnTo>
                      <a:lnTo>
                        <a:pt x="89" y="0"/>
                      </a:lnTo>
                      <a:close/>
                      <a:moveTo>
                        <a:pt x="29" y="185"/>
                      </a:moveTo>
                      <a:lnTo>
                        <a:pt x="89" y="185"/>
                      </a:lnTo>
                      <a:lnTo>
                        <a:pt x="89" y="131"/>
                      </a:lnTo>
                      <a:lnTo>
                        <a:pt x="29" y="131"/>
                      </a:lnTo>
                      <a:lnTo>
                        <a:pt x="29" y="147"/>
                      </a:lnTo>
                      <a:lnTo>
                        <a:pt x="46" y="147"/>
                      </a:lnTo>
                      <a:lnTo>
                        <a:pt x="46" y="165"/>
                      </a:lnTo>
                      <a:lnTo>
                        <a:pt x="46" y="165"/>
                      </a:lnTo>
                      <a:lnTo>
                        <a:pt x="29" y="165"/>
                      </a:lnTo>
                      <a:lnTo>
                        <a:pt x="29" y="185"/>
                      </a:lnTo>
                      <a:close/>
                      <a:moveTo>
                        <a:pt x="29" y="0"/>
                      </a:moveTo>
                      <a:lnTo>
                        <a:pt x="0" y="0"/>
                      </a:lnTo>
                      <a:lnTo>
                        <a:pt x="0" y="185"/>
                      </a:lnTo>
                      <a:lnTo>
                        <a:pt x="29" y="185"/>
                      </a:lnTo>
                      <a:lnTo>
                        <a:pt x="29" y="165"/>
                      </a:lnTo>
                      <a:lnTo>
                        <a:pt x="13" y="165"/>
                      </a:lnTo>
                      <a:lnTo>
                        <a:pt x="13" y="147"/>
                      </a:lnTo>
                      <a:lnTo>
                        <a:pt x="29" y="147"/>
                      </a:lnTo>
                      <a:lnTo>
                        <a:pt x="29" y="131"/>
                      </a:lnTo>
                      <a:lnTo>
                        <a:pt x="13" y="131"/>
                      </a:lnTo>
                      <a:lnTo>
                        <a:pt x="13" y="40"/>
                      </a:lnTo>
                      <a:lnTo>
                        <a:pt x="29" y="40"/>
                      </a:lnTo>
                      <a:lnTo>
                        <a:pt x="2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1" name="íṧľîḑé"/>
                <p:cNvSpPr/>
                <p:nvPr/>
              </p:nvSpPr>
              <p:spPr bwMode="auto">
                <a:xfrm>
                  <a:off x="11290301" y="1646238"/>
                  <a:ext cx="84138" cy="77788"/>
                </a:xfrm>
                <a:custGeom>
                  <a:avLst/>
                  <a:gdLst>
                    <a:gd name="T0" fmla="*/ 28 w 39"/>
                    <a:gd name="T1" fmla="*/ 0 h 36"/>
                    <a:gd name="T2" fmla="*/ 0 w 39"/>
                    <a:gd name="T3" fmla="*/ 36 h 36"/>
                    <a:gd name="T4" fmla="*/ 18 w 39"/>
                    <a:gd name="T5" fmla="*/ 36 h 36"/>
                    <a:gd name="T6" fmla="*/ 39 w 39"/>
                    <a:gd name="T7" fmla="*/ 8 h 36"/>
                    <a:gd name="T8" fmla="*/ 28 w 39"/>
                    <a:gd name="T9" fmla="*/ 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6">
                      <a:moveTo>
                        <a:pt x="28" y="0"/>
                      </a:moveTo>
                      <a:cubicBezTo>
                        <a:pt x="0" y="36"/>
                        <a:pt x="0" y="36"/>
                        <a:pt x="0" y="36"/>
                      </a:cubicBezTo>
                      <a:cubicBezTo>
                        <a:pt x="18" y="36"/>
                        <a:pt x="18" y="36"/>
                        <a:pt x="18" y="36"/>
                      </a:cubicBezTo>
                      <a:cubicBezTo>
                        <a:pt x="39" y="8"/>
                        <a:pt x="39" y="8"/>
                        <a:pt x="39" y="8"/>
                      </a:cubicBezTo>
                      <a:cubicBezTo>
                        <a:pt x="34" y="8"/>
                        <a:pt x="30" y="4"/>
                        <a:pt x="28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2" name="íṡļiḍé"/>
                <p:cNvSpPr/>
                <p:nvPr/>
              </p:nvSpPr>
              <p:spPr bwMode="auto">
                <a:xfrm>
                  <a:off x="11355388" y="1612901"/>
                  <a:ext cx="46038" cy="42863"/>
                </a:xfrm>
                <a:custGeom>
                  <a:avLst/>
                  <a:gdLst>
                    <a:gd name="T0" fmla="*/ 11 w 21"/>
                    <a:gd name="T1" fmla="*/ 20 h 20"/>
                    <a:gd name="T2" fmla="*/ 12 w 21"/>
                    <a:gd name="T3" fmla="*/ 20 h 20"/>
                    <a:gd name="T4" fmla="*/ 13 w 21"/>
                    <a:gd name="T5" fmla="*/ 20 h 20"/>
                    <a:gd name="T6" fmla="*/ 21 w 21"/>
                    <a:gd name="T7" fmla="*/ 10 h 20"/>
                    <a:gd name="T8" fmla="*/ 21 w 21"/>
                    <a:gd name="T9" fmla="*/ 9 h 20"/>
                    <a:gd name="T10" fmla="*/ 21 w 21"/>
                    <a:gd name="T11" fmla="*/ 7 h 20"/>
                    <a:gd name="T12" fmla="*/ 11 w 21"/>
                    <a:gd name="T13" fmla="*/ 0 h 20"/>
                    <a:gd name="T14" fmla="*/ 9 w 21"/>
                    <a:gd name="T15" fmla="*/ 0 h 20"/>
                    <a:gd name="T16" fmla="*/ 1 w 21"/>
                    <a:gd name="T17" fmla="*/ 11 h 20"/>
                    <a:gd name="T18" fmla="*/ 1 w 21"/>
                    <a:gd name="T19" fmla="*/ 12 h 20"/>
                    <a:gd name="T20" fmla="*/ 11 w 21"/>
                    <a:gd name="T21" fmla="*/ 2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20">
                      <a:moveTo>
                        <a:pt x="11" y="20"/>
                      </a:moveTo>
                      <a:cubicBezTo>
                        <a:pt x="11" y="20"/>
                        <a:pt x="12" y="20"/>
                        <a:pt x="12" y="20"/>
                      </a:cubicBezTo>
                      <a:cubicBezTo>
                        <a:pt x="13" y="20"/>
                        <a:pt x="13" y="20"/>
                        <a:pt x="13" y="20"/>
                      </a:cubicBezTo>
                      <a:cubicBezTo>
                        <a:pt x="18" y="18"/>
                        <a:pt x="21" y="14"/>
                        <a:pt x="21" y="10"/>
                      </a:cubicBezTo>
                      <a:cubicBezTo>
                        <a:pt x="21" y="10"/>
                        <a:pt x="21" y="9"/>
                        <a:pt x="21" y="9"/>
                      </a:cubicBezTo>
                      <a:cubicBezTo>
                        <a:pt x="21" y="9"/>
                        <a:pt x="21" y="8"/>
                        <a:pt x="21" y="7"/>
                      </a:cubicBezTo>
                      <a:cubicBezTo>
                        <a:pt x="20" y="3"/>
                        <a:pt x="16" y="0"/>
                        <a:pt x="11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4" y="1"/>
                        <a:pt x="0" y="6"/>
                        <a:pt x="1" y="11"/>
                      </a:cubicBezTo>
                      <a:cubicBezTo>
                        <a:pt x="1" y="11"/>
                        <a:pt x="1" y="12"/>
                        <a:pt x="1" y="12"/>
                      </a:cubicBezTo>
                      <a:cubicBezTo>
                        <a:pt x="2" y="17"/>
                        <a:pt x="7" y="20"/>
                        <a:pt x="11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3" name="íSľîḑè"/>
                <p:cNvSpPr/>
                <p:nvPr/>
              </p:nvSpPr>
              <p:spPr bwMode="auto">
                <a:xfrm>
                  <a:off x="11437938" y="1646238"/>
                  <a:ext cx="84138" cy="77788"/>
                </a:xfrm>
                <a:custGeom>
                  <a:avLst/>
                  <a:gdLst>
                    <a:gd name="T0" fmla="*/ 21 w 39"/>
                    <a:gd name="T1" fmla="*/ 36 h 36"/>
                    <a:gd name="T2" fmla="*/ 39 w 39"/>
                    <a:gd name="T3" fmla="*/ 36 h 36"/>
                    <a:gd name="T4" fmla="*/ 11 w 39"/>
                    <a:gd name="T5" fmla="*/ 0 h 36"/>
                    <a:gd name="T6" fmla="*/ 0 w 39"/>
                    <a:gd name="T7" fmla="*/ 8 h 36"/>
                    <a:gd name="T8" fmla="*/ 21 w 39"/>
                    <a:gd name="T9" fmla="*/ 36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9" h="36">
                      <a:moveTo>
                        <a:pt x="21" y="36"/>
                      </a:moveTo>
                      <a:cubicBezTo>
                        <a:pt x="39" y="36"/>
                        <a:pt x="39" y="36"/>
                        <a:pt x="39" y="36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9" y="4"/>
                        <a:pt x="5" y="8"/>
                        <a:pt x="0" y="8"/>
                      </a:cubicBezTo>
                      <a:lnTo>
                        <a:pt x="21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4" name="íṡlíḑè"/>
                <p:cNvSpPr/>
                <p:nvPr/>
              </p:nvSpPr>
              <p:spPr bwMode="auto">
                <a:xfrm>
                  <a:off x="11412538" y="1612901"/>
                  <a:ext cx="44450" cy="42863"/>
                </a:xfrm>
                <a:custGeom>
                  <a:avLst/>
                  <a:gdLst>
                    <a:gd name="T0" fmla="*/ 12 w 21"/>
                    <a:gd name="T1" fmla="*/ 0 h 20"/>
                    <a:gd name="T2" fmla="*/ 10 w 21"/>
                    <a:gd name="T3" fmla="*/ 0 h 20"/>
                    <a:gd name="T4" fmla="*/ 0 w 21"/>
                    <a:gd name="T5" fmla="*/ 7 h 20"/>
                    <a:gd name="T6" fmla="*/ 0 w 21"/>
                    <a:gd name="T7" fmla="*/ 9 h 20"/>
                    <a:gd name="T8" fmla="*/ 0 w 21"/>
                    <a:gd name="T9" fmla="*/ 10 h 20"/>
                    <a:gd name="T10" fmla="*/ 8 w 21"/>
                    <a:gd name="T11" fmla="*/ 20 h 20"/>
                    <a:gd name="T12" fmla="*/ 9 w 21"/>
                    <a:gd name="T13" fmla="*/ 20 h 20"/>
                    <a:gd name="T14" fmla="*/ 10 w 21"/>
                    <a:gd name="T15" fmla="*/ 20 h 20"/>
                    <a:gd name="T16" fmla="*/ 20 w 21"/>
                    <a:gd name="T17" fmla="*/ 12 h 20"/>
                    <a:gd name="T18" fmla="*/ 20 w 21"/>
                    <a:gd name="T19" fmla="*/ 11 h 20"/>
                    <a:gd name="T20" fmla="*/ 12 w 21"/>
                    <a:gd name="T21" fmla="*/ 0 h 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1" h="20">
                      <a:moveTo>
                        <a:pt x="12" y="0"/>
                      </a:moveTo>
                      <a:cubicBezTo>
                        <a:pt x="11" y="0"/>
                        <a:pt x="11" y="0"/>
                        <a:pt x="10" y="0"/>
                      </a:cubicBezTo>
                      <a:cubicBezTo>
                        <a:pt x="5" y="0"/>
                        <a:pt x="1" y="3"/>
                        <a:pt x="0" y="7"/>
                      </a:cubicBezTo>
                      <a:cubicBezTo>
                        <a:pt x="0" y="8"/>
                        <a:pt x="0" y="9"/>
                        <a:pt x="0" y="9"/>
                      </a:cubicBezTo>
                      <a:cubicBezTo>
                        <a:pt x="0" y="9"/>
                        <a:pt x="0" y="10"/>
                        <a:pt x="0" y="10"/>
                      </a:cubicBezTo>
                      <a:cubicBezTo>
                        <a:pt x="0" y="14"/>
                        <a:pt x="3" y="18"/>
                        <a:pt x="8" y="20"/>
                      </a:cubicBezTo>
                      <a:cubicBezTo>
                        <a:pt x="8" y="20"/>
                        <a:pt x="8" y="20"/>
                        <a:pt x="9" y="20"/>
                      </a:cubicBezTo>
                      <a:cubicBezTo>
                        <a:pt x="9" y="20"/>
                        <a:pt x="10" y="20"/>
                        <a:pt x="10" y="20"/>
                      </a:cubicBezTo>
                      <a:cubicBezTo>
                        <a:pt x="15" y="20"/>
                        <a:pt x="19" y="17"/>
                        <a:pt x="20" y="12"/>
                      </a:cubicBezTo>
                      <a:cubicBezTo>
                        <a:pt x="20" y="12"/>
                        <a:pt x="20" y="11"/>
                        <a:pt x="20" y="11"/>
                      </a:cubicBezTo>
                      <a:cubicBezTo>
                        <a:pt x="21" y="6"/>
                        <a:pt x="17" y="1"/>
                        <a:pt x="1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5" name="ïş1îdè"/>
                <p:cNvSpPr/>
                <p:nvPr/>
              </p:nvSpPr>
              <p:spPr bwMode="auto">
                <a:xfrm>
                  <a:off x="11253788" y="1733551"/>
                  <a:ext cx="306388" cy="152400"/>
                </a:xfrm>
                <a:custGeom>
                  <a:avLst/>
                  <a:gdLst>
                    <a:gd name="T0" fmla="*/ 0 w 193"/>
                    <a:gd name="T1" fmla="*/ 0 h 96"/>
                    <a:gd name="T2" fmla="*/ 25 w 193"/>
                    <a:gd name="T3" fmla="*/ 96 h 96"/>
                    <a:gd name="T4" fmla="*/ 167 w 193"/>
                    <a:gd name="T5" fmla="*/ 96 h 96"/>
                    <a:gd name="T6" fmla="*/ 193 w 193"/>
                    <a:gd name="T7" fmla="*/ 0 h 96"/>
                    <a:gd name="T8" fmla="*/ 173 w 193"/>
                    <a:gd name="T9" fmla="*/ 0 h 96"/>
                    <a:gd name="T10" fmla="*/ 148 w 193"/>
                    <a:gd name="T11" fmla="*/ 0 h 96"/>
                    <a:gd name="T12" fmla="*/ 44 w 193"/>
                    <a:gd name="T13" fmla="*/ 0 h 96"/>
                    <a:gd name="T14" fmla="*/ 19 w 193"/>
                    <a:gd name="T15" fmla="*/ 0 h 96"/>
                    <a:gd name="T16" fmla="*/ 0 w 193"/>
                    <a:gd name="T17" fmla="*/ 0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3" h="96">
                      <a:moveTo>
                        <a:pt x="0" y="0"/>
                      </a:moveTo>
                      <a:lnTo>
                        <a:pt x="25" y="96"/>
                      </a:lnTo>
                      <a:lnTo>
                        <a:pt x="167" y="96"/>
                      </a:lnTo>
                      <a:lnTo>
                        <a:pt x="193" y="0"/>
                      </a:lnTo>
                      <a:lnTo>
                        <a:pt x="173" y="0"/>
                      </a:lnTo>
                      <a:lnTo>
                        <a:pt x="148" y="0"/>
                      </a:lnTo>
                      <a:lnTo>
                        <a:pt x="44" y="0"/>
                      </a:lnTo>
                      <a:lnTo>
                        <a:pt x="19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6" name="íŝ1ïḋè"/>
                <p:cNvSpPr/>
                <p:nvPr/>
              </p:nvSpPr>
              <p:spPr bwMode="auto">
                <a:xfrm>
                  <a:off x="9275763" y="592138"/>
                  <a:ext cx="312738" cy="80963"/>
                </a:xfrm>
                <a:custGeom>
                  <a:avLst/>
                  <a:gdLst>
                    <a:gd name="T0" fmla="*/ 129 w 197"/>
                    <a:gd name="T1" fmla="*/ 26 h 51"/>
                    <a:gd name="T2" fmla="*/ 69 w 197"/>
                    <a:gd name="T3" fmla="*/ 26 h 51"/>
                    <a:gd name="T4" fmla="*/ 69 w 197"/>
                    <a:gd name="T5" fmla="*/ 0 h 51"/>
                    <a:gd name="T6" fmla="*/ 0 w 197"/>
                    <a:gd name="T7" fmla="*/ 0 h 51"/>
                    <a:gd name="T8" fmla="*/ 0 w 197"/>
                    <a:gd name="T9" fmla="*/ 51 h 51"/>
                    <a:gd name="T10" fmla="*/ 197 w 197"/>
                    <a:gd name="T11" fmla="*/ 51 h 51"/>
                    <a:gd name="T12" fmla="*/ 197 w 197"/>
                    <a:gd name="T13" fmla="*/ 0 h 51"/>
                    <a:gd name="T14" fmla="*/ 129 w 197"/>
                    <a:gd name="T15" fmla="*/ 0 h 51"/>
                    <a:gd name="T16" fmla="*/ 129 w 197"/>
                    <a:gd name="T17" fmla="*/ 26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7" h="51">
                      <a:moveTo>
                        <a:pt x="129" y="26"/>
                      </a:moveTo>
                      <a:lnTo>
                        <a:pt x="69" y="26"/>
                      </a:lnTo>
                      <a:lnTo>
                        <a:pt x="69" y="0"/>
                      </a:lnTo>
                      <a:lnTo>
                        <a:pt x="0" y="0"/>
                      </a:lnTo>
                      <a:lnTo>
                        <a:pt x="0" y="51"/>
                      </a:lnTo>
                      <a:lnTo>
                        <a:pt x="197" y="51"/>
                      </a:lnTo>
                      <a:lnTo>
                        <a:pt x="197" y="0"/>
                      </a:lnTo>
                      <a:lnTo>
                        <a:pt x="129" y="0"/>
                      </a:lnTo>
                      <a:lnTo>
                        <a:pt x="129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7" name="íṩľiḍê"/>
                <p:cNvSpPr/>
                <p:nvPr/>
              </p:nvSpPr>
              <p:spPr bwMode="auto">
                <a:xfrm>
                  <a:off x="9402763" y="592138"/>
                  <a:ext cx="58738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8" name="ïš1ïḍè"/>
                <p:cNvSpPr/>
                <p:nvPr/>
              </p:nvSpPr>
              <p:spPr bwMode="auto">
                <a:xfrm>
                  <a:off x="9275763" y="411163"/>
                  <a:ext cx="312738" cy="161925"/>
                </a:xfrm>
                <a:custGeom>
                  <a:avLst/>
                  <a:gdLst>
                    <a:gd name="T0" fmla="*/ 147 w 197"/>
                    <a:gd name="T1" fmla="*/ 0 h 102"/>
                    <a:gd name="T2" fmla="*/ 99 w 197"/>
                    <a:gd name="T3" fmla="*/ 0 h 102"/>
                    <a:gd name="T4" fmla="*/ 99 w 197"/>
                    <a:gd name="T5" fmla="*/ 17 h 102"/>
                    <a:gd name="T6" fmla="*/ 130 w 197"/>
                    <a:gd name="T7" fmla="*/ 17 h 102"/>
                    <a:gd name="T8" fmla="*/ 130 w 197"/>
                    <a:gd name="T9" fmla="*/ 37 h 102"/>
                    <a:gd name="T10" fmla="*/ 99 w 197"/>
                    <a:gd name="T11" fmla="*/ 37 h 102"/>
                    <a:gd name="T12" fmla="*/ 99 w 197"/>
                    <a:gd name="T13" fmla="*/ 102 h 102"/>
                    <a:gd name="T14" fmla="*/ 129 w 197"/>
                    <a:gd name="T15" fmla="*/ 102 h 102"/>
                    <a:gd name="T16" fmla="*/ 197 w 197"/>
                    <a:gd name="T17" fmla="*/ 102 h 102"/>
                    <a:gd name="T18" fmla="*/ 197 w 197"/>
                    <a:gd name="T19" fmla="*/ 37 h 102"/>
                    <a:gd name="T20" fmla="*/ 147 w 197"/>
                    <a:gd name="T21" fmla="*/ 37 h 102"/>
                    <a:gd name="T22" fmla="*/ 147 w 197"/>
                    <a:gd name="T23" fmla="*/ 0 h 102"/>
                    <a:gd name="T24" fmla="*/ 99 w 197"/>
                    <a:gd name="T25" fmla="*/ 0 h 102"/>
                    <a:gd name="T26" fmla="*/ 50 w 197"/>
                    <a:gd name="T27" fmla="*/ 0 h 102"/>
                    <a:gd name="T28" fmla="*/ 50 w 197"/>
                    <a:gd name="T29" fmla="*/ 37 h 102"/>
                    <a:gd name="T30" fmla="*/ 0 w 197"/>
                    <a:gd name="T31" fmla="*/ 37 h 102"/>
                    <a:gd name="T32" fmla="*/ 0 w 197"/>
                    <a:gd name="T33" fmla="*/ 102 h 102"/>
                    <a:gd name="T34" fmla="*/ 69 w 197"/>
                    <a:gd name="T35" fmla="*/ 102 h 102"/>
                    <a:gd name="T36" fmla="*/ 99 w 197"/>
                    <a:gd name="T37" fmla="*/ 102 h 102"/>
                    <a:gd name="T38" fmla="*/ 99 w 197"/>
                    <a:gd name="T39" fmla="*/ 37 h 102"/>
                    <a:gd name="T40" fmla="*/ 68 w 197"/>
                    <a:gd name="T41" fmla="*/ 37 h 102"/>
                    <a:gd name="T42" fmla="*/ 68 w 197"/>
                    <a:gd name="T43" fmla="*/ 37 h 102"/>
                    <a:gd name="T44" fmla="*/ 68 w 197"/>
                    <a:gd name="T45" fmla="*/ 17 h 102"/>
                    <a:gd name="T46" fmla="*/ 99 w 197"/>
                    <a:gd name="T47" fmla="*/ 17 h 102"/>
                    <a:gd name="T48" fmla="*/ 99 w 197"/>
                    <a:gd name="T49" fmla="*/ 0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197" h="102">
                      <a:moveTo>
                        <a:pt x="147" y="0"/>
                      </a:moveTo>
                      <a:lnTo>
                        <a:pt x="99" y="0"/>
                      </a:lnTo>
                      <a:lnTo>
                        <a:pt x="99" y="17"/>
                      </a:lnTo>
                      <a:lnTo>
                        <a:pt x="130" y="17"/>
                      </a:lnTo>
                      <a:lnTo>
                        <a:pt x="130" y="37"/>
                      </a:lnTo>
                      <a:lnTo>
                        <a:pt x="99" y="37"/>
                      </a:lnTo>
                      <a:lnTo>
                        <a:pt x="99" y="102"/>
                      </a:lnTo>
                      <a:lnTo>
                        <a:pt x="129" y="102"/>
                      </a:lnTo>
                      <a:lnTo>
                        <a:pt x="197" y="102"/>
                      </a:lnTo>
                      <a:lnTo>
                        <a:pt x="197" y="37"/>
                      </a:lnTo>
                      <a:lnTo>
                        <a:pt x="147" y="37"/>
                      </a:lnTo>
                      <a:lnTo>
                        <a:pt x="147" y="0"/>
                      </a:lnTo>
                      <a:close/>
                      <a:moveTo>
                        <a:pt x="99" y="0"/>
                      </a:moveTo>
                      <a:lnTo>
                        <a:pt x="50" y="0"/>
                      </a:lnTo>
                      <a:lnTo>
                        <a:pt x="50" y="37"/>
                      </a:lnTo>
                      <a:lnTo>
                        <a:pt x="0" y="37"/>
                      </a:lnTo>
                      <a:lnTo>
                        <a:pt x="0" y="102"/>
                      </a:lnTo>
                      <a:lnTo>
                        <a:pt x="69" y="102"/>
                      </a:lnTo>
                      <a:lnTo>
                        <a:pt x="99" y="102"/>
                      </a:lnTo>
                      <a:lnTo>
                        <a:pt x="99" y="37"/>
                      </a:lnTo>
                      <a:lnTo>
                        <a:pt x="68" y="37"/>
                      </a:lnTo>
                      <a:lnTo>
                        <a:pt x="68" y="37"/>
                      </a:lnTo>
                      <a:lnTo>
                        <a:pt x="68" y="17"/>
                      </a:lnTo>
                      <a:lnTo>
                        <a:pt x="99" y="17"/>
                      </a:lnTo>
                      <a:lnTo>
                        <a:pt x="9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9" name="iṩliḋè"/>
                <p:cNvSpPr/>
                <p:nvPr/>
              </p:nvSpPr>
              <p:spPr bwMode="auto">
                <a:xfrm>
                  <a:off x="9607551" y="1588"/>
                  <a:ext cx="366713" cy="444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0" name="i$liďé"/>
                <p:cNvSpPr/>
                <p:nvPr/>
              </p:nvSpPr>
              <p:spPr bwMode="auto">
                <a:xfrm>
                  <a:off x="9607551" y="88901"/>
                  <a:ext cx="366713" cy="150813"/>
                </a:xfrm>
                <a:custGeom>
                  <a:avLst/>
                  <a:gdLst>
                    <a:gd name="T0" fmla="*/ 197 w 231"/>
                    <a:gd name="T1" fmla="*/ 95 h 95"/>
                    <a:gd name="T2" fmla="*/ 231 w 231"/>
                    <a:gd name="T3" fmla="*/ 95 h 95"/>
                    <a:gd name="T4" fmla="*/ 231 w 231"/>
                    <a:gd name="T5" fmla="*/ 0 h 95"/>
                    <a:gd name="T6" fmla="*/ 197 w 231"/>
                    <a:gd name="T7" fmla="*/ 0 h 95"/>
                    <a:gd name="T8" fmla="*/ 197 w 231"/>
                    <a:gd name="T9" fmla="*/ 46 h 95"/>
                    <a:gd name="T10" fmla="*/ 197 w 231"/>
                    <a:gd name="T11" fmla="*/ 46 h 95"/>
                    <a:gd name="T12" fmla="*/ 197 w 231"/>
                    <a:gd name="T13" fmla="*/ 46 h 95"/>
                    <a:gd name="T14" fmla="*/ 213 w 231"/>
                    <a:gd name="T15" fmla="*/ 64 h 95"/>
                    <a:gd name="T16" fmla="*/ 197 w 231"/>
                    <a:gd name="T17" fmla="*/ 80 h 95"/>
                    <a:gd name="T18" fmla="*/ 197 w 231"/>
                    <a:gd name="T19" fmla="*/ 80 h 95"/>
                    <a:gd name="T20" fmla="*/ 197 w 231"/>
                    <a:gd name="T21" fmla="*/ 95 h 95"/>
                    <a:gd name="T22" fmla="*/ 0 w 231"/>
                    <a:gd name="T23" fmla="*/ 95 h 95"/>
                    <a:gd name="T24" fmla="*/ 197 w 231"/>
                    <a:gd name="T25" fmla="*/ 95 h 95"/>
                    <a:gd name="T26" fmla="*/ 197 w 231"/>
                    <a:gd name="T27" fmla="*/ 80 h 95"/>
                    <a:gd name="T28" fmla="*/ 179 w 231"/>
                    <a:gd name="T29" fmla="*/ 64 h 95"/>
                    <a:gd name="T30" fmla="*/ 197 w 231"/>
                    <a:gd name="T31" fmla="*/ 46 h 95"/>
                    <a:gd name="T32" fmla="*/ 197 w 231"/>
                    <a:gd name="T33" fmla="*/ 0 h 95"/>
                    <a:gd name="T34" fmla="*/ 0 w 231"/>
                    <a:gd name="T35" fmla="*/ 0 h 95"/>
                    <a:gd name="T36" fmla="*/ 0 w 231"/>
                    <a:gd name="T37" fmla="*/ 95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31" h="95">
                      <a:moveTo>
                        <a:pt x="197" y="95"/>
                      </a:moveTo>
                      <a:lnTo>
                        <a:pt x="231" y="95"/>
                      </a:lnTo>
                      <a:lnTo>
                        <a:pt x="231" y="0"/>
                      </a:lnTo>
                      <a:lnTo>
                        <a:pt x="197" y="0"/>
                      </a:lnTo>
                      <a:lnTo>
                        <a:pt x="197" y="46"/>
                      </a:lnTo>
                      <a:lnTo>
                        <a:pt x="197" y="46"/>
                      </a:lnTo>
                      <a:lnTo>
                        <a:pt x="197" y="46"/>
                      </a:lnTo>
                      <a:lnTo>
                        <a:pt x="213" y="64"/>
                      </a:lnTo>
                      <a:lnTo>
                        <a:pt x="197" y="80"/>
                      </a:lnTo>
                      <a:lnTo>
                        <a:pt x="197" y="80"/>
                      </a:lnTo>
                      <a:lnTo>
                        <a:pt x="197" y="95"/>
                      </a:lnTo>
                      <a:close/>
                      <a:moveTo>
                        <a:pt x="0" y="95"/>
                      </a:moveTo>
                      <a:lnTo>
                        <a:pt x="197" y="95"/>
                      </a:lnTo>
                      <a:lnTo>
                        <a:pt x="197" y="80"/>
                      </a:lnTo>
                      <a:lnTo>
                        <a:pt x="179" y="64"/>
                      </a:lnTo>
                      <a:lnTo>
                        <a:pt x="197" y="46"/>
                      </a:lnTo>
                      <a:lnTo>
                        <a:pt x="197" y="0"/>
                      </a:lnTo>
                      <a:lnTo>
                        <a:pt x="0" y="0"/>
                      </a:lnTo>
                      <a:lnTo>
                        <a:pt x="0" y="9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1" name="îṣlíḑé"/>
                <p:cNvSpPr/>
                <p:nvPr/>
              </p:nvSpPr>
              <p:spPr bwMode="auto">
                <a:xfrm>
                  <a:off x="7751763" y="1411288"/>
                  <a:ext cx="346075" cy="214313"/>
                </a:xfrm>
                <a:custGeom>
                  <a:avLst/>
                  <a:gdLst>
                    <a:gd name="T0" fmla="*/ 171 w 218"/>
                    <a:gd name="T1" fmla="*/ 135 h 135"/>
                    <a:gd name="T2" fmla="*/ 218 w 218"/>
                    <a:gd name="T3" fmla="*/ 135 h 135"/>
                    <a:gd name="T4" fmla="*/ 218 w 218"/>
                    <a:gd name="T5" fmla="*/ 75 h 135"/>
                    <a:gd name="T6" fmla="*/ 192 w 218"/>
                    <a:gd name="T7" fmla="*/ 75 h 135"/>
                    <a:gd name="T8" fmla="*/ 192 w 218"/>
                    <a:gd name="T9" fmla="*/ 0 h 135"/>
                    <a:gd name="T10" fmla="*/ 171 w 218"/>
                    <a:gd name="T11" fmla="*/ 0 h 135"/>
                    <a:gd name="T12" fmla="*/ 171 w 218"/>
                    <a:gd name="T13" fmla="*/ 94 h 135"/>
                    <a:gd name="T14" fmla="*/ 190 w 218"/>
                    <a:gd name="T15" fmla="*/ 94 h 135"/>
                    <a:gd name="T16" fmla="*/ 190 w 218"/>
                    <a:gd name="T17" fmla="*/ 120 h 135"/>
                    <a:gd name="T18" fmla="*/ 190 w 218"/>
                    <a:gd name="T19" fmla="*/ 120 h 135"/>
                    <a:gd name="T20" fmla="*/ 171 w 218"/>
                    <a:gd name="T21" fmla="*/ 120 h 135"/>
                    <a:gd name="T22" fmla="*/ 171 w 218"/>
                    <a:gd name="T23" fmla="*/ 135 h 135"/>
                    <a:gd name="T24" fmla="*/ 142 w 218"/>
                    <a:gd name="T25" fmla="*/ 0 h 135"/>
                    <a:gd name="T26" fmla="*/ 142 w 218"/>
                    <a:gd name="T27" fmla="*/ 75 h 135"/>
                    <a:gd name="T28" fmla="*/ 109 w 218"/>
                    <a:gd name="T29" fmla="*/ 75 h 135"/>
                    <a:gd name="T30" fmla="*/ 109 w 218"/>
                    <a:gd name="T31" fmla="*/ 94 h 135"/>
                    <a:gd name="T32" fmla="*/ 128 w 218"/>
                    <a:gd name="T33" fmla="*/ 94 h 135"/>
                    <a:gd name="T34" fmla="*/ 128 w 218"/>
                    <a:gd name="T35" fmla="*/ 120 h 135"/>
                    <a:gd name="T36" fmla="*/ 128 w 218"/>
                    <a:gd name="T37" fmla="*/ 120 h 135"/>
                    <a:gd name="T38" fmla="*/ 109 w 218"/>
                    <a:gd name="T39" fmla="*/ 120 h 135"/>
                    <a:gd name="T40" fmla="*/ 109 w 218"/>
                    <a:gd name="T41" fmla="*/ 135 h 135"/>
                    <a:gd name="T42" fmla="*/ 171 w 218"/>
                    <a:gd name="T43" fmla="*/ 135 h 135"/>
                    <a:gd name="T44" fmla="*/ 171 w 218"/>
                    <a:gd name="T45" fmla="*/ 120 h 135"/>
                    <a:gd name="T46" fmla="*/ 152 w 218"/>
                    <a:gd name="T47" fmla="*/ 120 h 135"/>
                    <a:gd name="T48" fmla="*/ 152 w 218"/>
                    <a:gd name="T49" fmla="*/ 94 h 135"/>
                    <a:gd name="T50" fmla="*/ 171 w 218"/>
                    <a:gd name="T51" fmla="*/ 94 h 135"/>
                    <a:gd name="T52" fmla="*/ 171 w 218"/>
                    <a:gd name="T53" fmla="*/ 0 h 135"/>
                    <a:gd name="T54" fmla="*/ 142 w 218"/>
                    <a:gd name="T55" fmla="*/ 0 h 135"/>
                    <a:gd name="T56" fmla="*/ 109 w 218"/>
                    <a:gd name="T57" fmla="*/ 75 h 135"/>
                    <a:gd name="T58" fmla="*/ 47 w 218"/>
                    <a:gd name="T59" fmla="*/ 75 h 135"/>
                    <a:gd name="T60" fmla="*/ 47 w 218"/>
                    <a:gd name="T61" fmla="*/ 94 h 135"/>
                    <a:gd name="T62" fmla="*/ 66 w 218"/>
                    <a:gd name="T63" fmla="*/ 94 h 135"/>
                    <a:gd name="T64" fmla="*/ 66 w 218"/>
                    <a:gd name="T65" fmla="*/ 120 h 135"/>
                    <a:gd name="T66" fmla="*/ 66 w 218"/>
                    <a:gd name="T67" fmla="*/ 120 h 135"/>
                    <a:gd name="T68" fmla="*/ 47 w 218"/>
                    <a:gd name="T69" fmla="*/ 120 h 135"/>
                    <a:gd name="T70" fmla="*/ 47 w 218"/>
                    <a:gd name="T71" fmla="*/ 135 h 135"/>
                    <a:gd name="T72" fmla="*/ 109 w 218"/>
                    <a:gd name="T73" fmla="*/ 135 h 135"/>
                    <a:gd name="T74" fmla="*/ 109 w 218"/>
                    <a:gd name="T75" fmla="*/ 120 h 135"/>
                    <a:gd name="T76" fmla="*/ 90 w 218"/>
                    <a:gd name="T77" fmla="*/ 120 h 135"/>
                    <a:gd name="T78" fmla="*/ 90 w 218"/>
                    <a:gd name="T79" fmla="*/ 94 h 135"/>
                    <a:gd name="T80" fmla="*/ 109 w 218"/>
                    <a:gd name="T81" fmla="*/ 94 h 135"/>
                    <a:gd name="T82" fmla="*/ 109 w 218"/>
                    <a:gd name="T83" fmla="*/ 75 h 135"/>
                    <a:gd name="T84" fmla="*/ 47 w 218"/>
                    <a:gd name="T85" fmla="*/ 75 h 135"/>
                    <a:gd name="T86" fmla="*/ 0 w 218"/>
                    <a:gd name="T87" fmla="*/ 75 h 135"/>
                    <a:gd name="T88" fmla="*/ 0 w 218"/>
                    <a:gd name="T89" fmla="*/ 135 h 135"/>
                    <a:gd name="T90" fmla="*/ 47 w 218"/>
                    <a:gd name="T91" fmla="*/ 135 h 135"/>
                    <a:gd name="T92" fmla="*/ 47 w 218"/>
                    <a:gd name="T93" fmla="*/ 120 h 135"/>
                    <a:gd name="T94" fmla="*/ 29 w 218"/>
                    <a:gd name="T95" fmla="*/ 120 h 135"/>
                    <a:gd name="T96" fmla="*/ 29 w 218"/>
                    <a:gd name="T97" fmla="*/ 94 h 135"/>
                    <a:gd name="T98" fmla="*/ 47 w 218"/>
                    <a:gd name="T99" fmla="*/ 94 h 135"/>
                    <a:gd name="T100" fmla="*/ 47 w 218"/>
                    <a:gd name="T101" fmla="*/ 75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18" h="135">
                      <a:moveTo>
                        <a:pt x="171" y="135"/>
                      </a:moveTo>
                      <a:lnTo>
                        <a:pt x="218" y="135"/>
                      </a:lnTo>
                      <a:lnTo>
                        <a:pt x="218" y="75"/>
                      </a:lnTo>
                      <a:lnTo>
                        <a:pt x="192" y="75"/>
                      </a:lnTo>
                      <a:lnTo>
                        <a:pt x="192" y="0"/>
                      </a:lnTo>
                      <a:lnTo>
                        <a:pt x="171" y="0"/>
                      </a:lnTo>
                      <a:lnTo>
                        <a:pt x="171" y="94"/>
                      </a:lnTo>
                      <a:lnTo>
                        <a:pt x="190" y="94"/>
                      </a:lnTo>
                      <a:lnTo>
                        <a:pt x="190" y="120"/>
                      </a:lnTo>
                      <a:lnTo>
                        <a:pt x="190" y="120"/>
                      </a:lnTo>
                      <a:lnTo>
                        <a:pt x="171" y="120"/>
                      </a:lnTo>
                      <a:lnTo>
                        <a:pt x="171" y="135"/>
                      </a:lnTo>
                      <a:close/>
                      <a:moveTo>
                        <a:pt x="142" y="0"/>
                      </a:moveTo>
                      <a:lnTo>
                        <a:pt x="142" y="75"/>
                      </a:lnTo>
                      <a:lnTo>
                        <a:pt x="109" y="75"/>
                      </a:lnTo>
                      <a:lnTo>
                        <a:pt x="109" y="94"/>
                      </a:lnTo>
                      <a:lnTo>
                        <a:pt x="128" y="94"/>
                      </a:lnTo>
                      <a:lnTo>
                        <a:pt x="128" y="120"/>
                      </a:lnTo>
                      <a:lnTo>
                        <a:pt x="128" y="120"/>
                      </a:lnTo>
                      <a:lnTo>
                        <a:pt x="109" y="120"/>
                      </a:lnTo>
                      <a:lnTo>
                        <a:pt x="109" y="135"/>
                      </a:lnTo>
                      <a:lnTo>
                        <a:pt x="171" y="135"/>
                      </a:lnTo>
                      <a:lnTo>
                        <a:pt x="171" y="120"/>
                      </a:lnTo>
                      <a:lnTo>
                        <a:pt x="152" y="120"/>
                      </a:lnTo>
                      <a:lnTo>
                        <a:pt x="152" y="94"/>
                      </a:lnTo>
                      <a:lnTo>
                        <a:pt x="171" y="94"/>
                      </a:lnTo>
                      <a:lnTo>
                        <a:pt x="171" y="0"/>
                      </a:lnTo>
                      <a:lnTo>
                        <a:pt x="142" y="0"/>
                      </a:lnTo>
                      <a:close/>
                      <a:moveTo>
                        <a:pt x="109" y="75"/>
                      </a:moveTo>
                      <a:lnTo>
                        <a:pt x="47" y="75"/>
                      </a:lnTo>
                      <a:lnTo>
                        <a:pt x="47" y="94"/>
                      </a:lnTo>
                      <a:lnTo>
                        <a:pt x="66" y="94"/>
                      </a:lnTo>
                      <a:lnTo>
                        <a:pt x="66" y="120"/>
                      </a:lnTo>
                      <a:lnTo>
                        <a:pt x="66" y="120"/>
                      </a:lnTo>
                      <a:lnTo>
                        <a:pt x="47" y="120"/>
                      </a:lnTo>
                      <a:lnTo>
                        <a:pt x="47" y="135"/>
                      </a:lnTo>
                      <a:lnTo>
                        <a:pt x="109" y="135"/>
                      </a:lnTo>
                      <a:lnTo>
                        <a:pt x="109" y="120"/>
                      </a:lnTo>
                      <a:lnTo>
                        <a:pt x="90" y="120"/>
                      </a:lnTo>
                      <a:lnTo>
                        <a:pt x="90" y="94"/>
                      </a:lnTo>
                      <a:lnTo>
                        <a:pt x="109" y="94"/>
                      </a:lnTo>
                      <a:lnTo>
                        <a:pt x="109" y="75"/>
                      </a:lnTo>
                      <a:close/>
                      <a:moveTo>
                        <a:pt x="47" y="75"/>
                      </a:moveTo>
                      <a:lnTo>
                        <a:pt x="0" y="75"/>
                      </a:lnTo>
                      <a:lnTo>
                        <a:pt x="0" y="135"/>
                      </a:lnTo>
                      <a:lnTo>
                        <a:pt x="47" y="135"/>
                      </a:lnTo>
                      <a:lnTo>
                        <a:pt x="47" y="120"/>
                      </a:lnTo>
                      <a:lnTo>
                        <a:pt x="29" y="120"/>
                      </a:lnTo>
                      <a:lnTo>
                        <a:pt x="29" y="94"/>
                      </a:lnTo>
                      <a:lnTo>
                        <a:pt x="47" y="94"/>
                      </a:lnTo>
                      <a:lnTo>
                        <a:pt x="47" y="7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2" name="îṥḷiḍe"/>
                <p:cNvSpPr/>
                <p:nvPr/>
              </p:nvSpPr>
              <p:spPr bwMode="auto">
                <a:xfrm>
                  <a:off x="7670801" y="1638301"/>
                  <a:ext cx="465138" cy="149225"/>
                </a:xfrm>
                <a:custGeom>
                  <a:avLst/>
                  <a:gdLst>
                    <a:gd name="T0" fmla="*/ 282 w 293"/>
                    <a:gd name="T1" fmla="*/ 94 h 94"/>
                    <a:gd name="T2" fmla="*/ 293 w 293"/>
                    <a:gd name="T3" fmla="*/ 0 h 94"/>
                    <a:gd name="T4" fmla="*/ 0 w 293"/>
                    <a:gd name="T5" fmla="*/ 0 h 94"/>
                    <a:gd name="T6" fmla="*/ 32 w 293"/>
                    <a:gd name="T7" fmla="*/ 94 h 94"/>
                    <a:gd name="T8" fmla="*/ 282 w 293"/>
                    <a:gd name="T9" fmla="*/ 94 h 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93" h="94">
                      <a:moveTo>
                        <a:pt x="282" y="94"/>
                      </a:moveTo>
                      <a:lnTo>
                        <a:pt x="293" y="0"/>
                      </a:lnTo>
                      <a:lnTo>
                        <a:pt x="0" y="0"/>
                      </a:lnTo>
                      <a:lnTo>
                        <a:pt x="32" y="94"/>
                      </a:lnTo>
                      <a:lnTo>
                        <a:pt x="282" y="9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3" name="isḻíḑé"/>
                <p:cNvSpPr/>
                <p:nvPr/>
              </p:nvSpPr>
              <p:spPr bwMode="auto">
                <a:xfrm>
                  <a:off x="11488738" y="1933576"/>
                  <a:ext cx="239713" cy="385763"/>
                </a:xfrm>
                <a:custGeom>
                  <a:avLst/>
                  <a:gdLst>
                    <a:gd name="T0" fmla="*/ 151 w 151"/>
                    <a:gd name="T1" fmla="*/ 243 h 243"/>
                    <a:gd name="T2" fmla="*/ 135 w 151"/>
                    <a:gd name="T3" fmla="*/ 4 h 243"/>
                    <a:gd name="T4" fmla="*/ 120 w 151"/>
                    <a:gd name="T5" fmla="*/ 0 h 243"/>
                    <a:gd name="T6" fmla="*/ 135 w 151"/>
                    <a:gd name="T7" fmla="*/ 19 h 243"/>
                    <a:gd name="T8" fmla="*/ 135 w 151"/>
                    <a:gd name="T9" fmla="*/ 156 h 243"/>
                    <a:gd name="T10" fmla="*/ 120 w 151"/>
                    <a:gd name="T11" fmla="*/ 174 h 243"/>
                    <a:gd name="T12" fmla="*/ 135 w 151"/>
                    <a:gd name="T13" fmla="*/ 193 h 243"/>
                    <a:gd name="T14" fmla="*/ 120 w 151"/>
                    <a:gd name="T15" fmla="*/ 193 h 243"/>
                    <a:gd name="T16" fmla="*/ 135 w 151"/>
                    <a:gd name="T17" fmla="*/ 208 h 243"/>
                    <a:gd name="T18" fmla="*/ 135 w 151"/>
                    <a:gd name="T19" fmla="*/ 227 h 243"/>
                    <a:gd name="T20" fmla="*/ 120 w 151"/>
                    <a:gd name="T21" fmla="*/ 243 h 243"/>
                    <a:gd name="T22" fmla="*/ 106 w 151"/>
                    <a:gd name="T23" fmla="*/ 4 h 243"/>
                    <a:gd name="T24" fmla="*/ 75 w 151"/>
                    <a:gd name="T25" fmla="*/ 19 h 243"/>
                    <a:gd name="T26" fmla="*/ 120 w 151"/>
                    <a:gd name="T27" fmla="*/ 0 h 243"/>
                    <a:gd name="T28" fmla="*/ 106 w 151"/>
                    <a:gd name="T29" fmla="*/ 0 h 243"/>
                    <a:gd name="T30" fmla="*/ 120 w 151"/>
                    <a:gd name="T31" fmla="*/ 243 h 243"/>
                    <a:gd name="T32" fmla="*/ 106 w 151"/>
                    <a:gd name="T33" fmla="*/ 227 h 243"/>
                    <a:gd name="T34" fmla="*/ 120 w 151"/>
                    <a:gd name="T35" fmla="*/ 208 h 243"/>
                    <a:gd name="T36" fmla="*/ 106 w 151"/>
                    <a:gd name="T37" fmla="*/ 193 h 243"/>
                    <a:gd name="T38" fmla="*/ 120 w 151"/>
                    <a:gd name="T39" fmla="*/ 174 h 243"/>
                    <a:gd name="T40" fmla="*/ 75 w 151"/>
                    <a:gd name="T41" fmla="*/ 156 h 243"/>
                    <a:gd name="T42" fmla="*/ 90 w 151"/>
                    <a:gd name="T43" fmla="*/ 174 h 243"/>
                    <a:gd name="T44" fmla="*/ 90 w 151"/>
                    <a:gd name="T45" fmla="*/ 193 h 243"/>
                    <a:gd name="T46" fmla="*/ 75 w 151"/>
                    <a:gd name="T47" fmla="*/ 208 h 243"/>
                    <a:gd name="T48" fmla="*/ 90 w 151"/>
                    <a:gd name="T49" fmla="*/ 227 h 243"/>
                    <a:gd name="T50" fmla="*/ 75 w 151"/>
                    <a:gd name="T51" fmla="*/ 227 h 243"/>
                    <a:gd name="T52" fmla="*/ 75 w 151"/>
                    <a:gd name="T53" fmla="*/ 4 h 243"/>
                    <a:gd name="T54" fmla="*/ 30 w 151"/>
                    <a:gd name="T55" fmla="*/ 19 h 243"/>
                    <a:gd name="T56" fmla="*/ 75 w 151"/>
                    <a:gd name="T57" fmla="*/ 4 h 243"/>
                    <a:gd name="T58" fmla="*/ 30 w 151"/>
                    <a:gd name="T59" fmla="*/ 243 h 243"/>
                    <a:gd name="T60" fmla="*/ 75 w 151"/>
                    <a:gd name="T61" fmla="*/ 227 h 243"/>
                    <a:gd name="T62" fmla="*/ 60 w 151"/>
                    <a:gd name="T63" fmla="*/ 208 h 243"/>
                    <a:gd name="T64" fmla="*/ 75 w 151"/>
                    <a:gd name="T65" fmla="*/ 193 h 243"/>
                    <a:gd name="T66" fmla="*/ 60 w 151"/>
                    <a:gd name="T67" fmla="*/ 174 h 243"/>
                    <a:gd name="T68" fmla="*/ 75 w 151"/>
                    <a:gd name="T69" fmla="*/ 156 h 243"/>
                    <a:gd name="T70" fmla="*/ 30 w 151"/>
                    <a:gd name="T71" fmla="*/ 174 h 243"/>
                    <a:gd name="T72" fmla="*/ 45 w 151"/>
                    <a:gd name="T73" fmla="*/ 193 h 243"/>
                    <a:gd name="T74" fmla="*/ 30 w 151"/>
                    <a:gd name="T75" fmla="*/ 193 h 243"/>
                    <a:gd name="T76" fmla="*/ 45 w 151"/>
                    <a:gd name="T77" fmla="*/ 208 h 243"/>
                    <a:gd name="T78" fmla="*/ 45 w 151"/>
                    <a:gd name="T79" fmla="*/ 227 h 243"/>
                    <a:gd name="T80" fmla="*/ 30 w 151"/>
                    <a:gd name="T81" fmla="*/ 243 h 243"/>
                    <a:gd name="T82" fmla="*/ 0 w 151"/>
                    <a:gd name="T83" fmla="*/ 4 h 243"/>
                    <a:gd name="T84" fmla="*/ 30 w 151"/>
                    <a:gd name="T85" fmla="*/ 243 h 243"/>
                    <a:gd name="T86" fmla="*/ 15 w 151"/>
                    <a:gd name="T87" fmla="*/ 227 h 243"/>
                    <a:gd name="T88" fmla="*/ 30 w 151"/>
                    <a:gd name="T89" fmla="*/ 208 h 243"/>
                    <a:gd name="T90" fmla="*/ 15 w 151"/>
                    <a:gd name="T91" fmla="*/ 193 h 243"/>
                    <a:gd name="T92" fmla="*/ 30 w 151"/>
                    <a:gd name="T93" fmla="*/ 174 h 243"/>
                    <a:gd name="T94" fmla="*/ 15 w 151"/>
                    <a:gd name="T95" fmla="*/ 156 h 243"/>
                    <a:gd name="T96" fmla="*/ 30 w 151"/>
                    <a:gd name="T97" fmla="*/ 19 h 24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51" h="243">
                      <a:moveTo>
                        <a:pt x="120" y="243"/>
                      </a:moveTo>
                      <a:lnTo>
                        <a:pt x="151" y="243"/>
                      </a:lnTo>
                      <a:lnTo>
                        <a:pt x="151" y="4"/>
                      </a:lnTo>
                      <a:lnTo>
                        <a:pt x="135" y="4"/>
                      </a:lnTo>
                      <a:lnTo>
                        <a:pt x="135" y="0"/>
                      </a:lnTo>
                      <a:lnTo>
                        <a:pt x="120" y="0"/>
                      </a:lnTo>
                      <a:lnTo>
                        <a:pt x="120" y="19"/>
                      </a:lnTo>
                      <a:lnTo>
                        <a:pt x="135" y="19"/>
                      </a:lnTo>
                      <a:lnTo>
                        <a:pt x="135" y="156"/>
                      </a:lnTo>
                      <a:lnTo>
                        <a:pt x="135" y="156"/>
                      </a:lnTo>
                      <a:lnTo>
                        <a:pt x="120" y="156"/>
                      </a:lnTo>
                      <a:lnTo>
                        <a:pt x="120" y="174"/>
                      </a:lnTo>
                      <a:lnTo>
                        <a:pt x="135" y="174"/>
                      </a:lnTo>
                      <a:lnTo>
                        <a:pt x="135" y="193"/>
                      </a:lnTo>
                      <a:lnTo>
                        <a:pt x="135" y="193"/>
                      </a:lnTo>
                      <a:lnTo>
                        <a:pt x="120" y="193"/>
                      </a:lnTo>
                      <a:lnTo>
                        <a:pt x="120" y="208"/>
                      </a:lnTo>
                      <a:lnTo>
                        <a:pt x="135" y="208"/>
                      </a:lnTo>
                      <a:lnTo>
                        <a:pt x="135" y="227"/>
                      </a:lnTo>
                      <a:lnTo>
                        <a:pt x="135" y="227"/>
                      </a:lnTo>
                      <a:lnTo>
                        <a:pt x="120" y="227"/>
                      </a:lnTo>
                      <a:lnTo>
                        <a:pt x="120" y="243"/>
                      </a:lnTo>
                      <a:close/>
                      <a:moveTo>
                        <a:pt x="106" y="0"/>
                      </a:moveTo>
                      <a:lnTo>
                        <a:pt x="106" y="4"/>
                      </a:lnTo>
                      <a:lnTo>
                        <a:pt x="75" y="4"/>
                      </a:lnTo>
                      <a:lnTo>
                        <a:pt x="75" y="19"/>
                      </a:lnTo>
                      <a:lnTo>
                        <a:pt x="120" y="19"/>
                      </a:lnTo>
                      <a:lnTo>
                        <a:pt x="120" y="0"/>
                      </a:lnTo>
                      <a:lnTo>
                        <a:pt x="106" y="0"/>
                      </a:lnTo>
                      <a:lnTo>
                        <a:pt x="106" y="0"/>
                      </a:lnTo>
                      <a:close/>
                      <a:moveTo>
                        <a:pt x="75" y="243"/>
                      </a:moveTo>
                      <a:lnTo>
                        <a:pt x="120" y="243"/>
                      </a:lnTo>
                      <a:lnTo>
                        <a:pt x="120" y="227"/>
                      </a:lnTo>
                      <a:lnTo>
                        <a:pt x="106" y="227"/>
                      </a:lnTo>
                      <a:lnTo>
                        <a:pt x="106" y="208"/>
                      </a:lnTo>
                      <a:lnTo>
                        <a:pt x="120" y="208"/>
                      </a:lnTo>
                      <a:lnTo>
                        <a:pt x="120" y="193"/>
                      </a:lnTo>
                      <a:lnTo>
                        <a:pt x="106" y="193"/>
                      </a:lnTo>
                      <a:lnTo>
                        <a:pt x="106" y="174"/>
                      </a:lnTo>
                      <a:lnTo>
                        <a:pt x="120" y="174"/>
                      </a:lnTo>
                      <a:lnTo>
                        <a:pt x="120" y="156"/>
                      </a:lnTo>
                      <a:lnTo>
                        <a:pt x="75" y="156"/>
                      </a:lnTo>
                      <a:lnTo>
                        <a:pt x="75" y="174"/>
                      </a:lnTo>
                      <a:lnTo>
                        <a:pt x="90" y="174"/>
                      </a:lnTo>
                      <a:lnTo>
                        <a:pt x="90" y="193"/>
                      </a:lnTo>
                      <a:lnTo>
                        <a:pt x="90" y="193"/>
                      </a:lnTo>
                      <a:lnTo>
                        <a:pt x="75" y="193"/>
                      </a:lnTo>
                      <a:lnTo>
                        <a:pt x="75" y="208"/>
                      </a:lnTo>
                      <a:lnTo>
                        <a:pt x="90" y="208"/>
                      </a:lnTo>
                      <a:lnTo>
                        <a:pt x="90" y="227"/>
                      </a:lnTo>
                      <a:lnTo>
                        <a:pt x="90" y="227"/>
                      </a:lnTo>
                      <a:lnTo>
                        <a:pt x="75" y="227"/>
                      </a:lnTo>
                      <a:lnTo>
                        <a:pt x="75" y="243"/>
                      </a:lnTo>
                      <a:close/>
                      <a:moveTo>
                        <a:pt x="75" y="4"/>
                      </a:moveTo>
                      <a:lnTo>
                        <a:pt x="30" y="4"/>
                      </a:lnTo>
                      <a:lnTo>
                        <a:pt x="30" y="19"/>
                      </a:lnTo>
                      <a:lnTo>
                        <a:pt x="75" y="19"/>
                      </a:lnTo>
                      <a:lnTo>
                        <a:pt x="75" y="4"/>
                      </a:lnTo>
                      <a:lnTo>
                        <a:pt x="75" y="4"/>
                      </a:lnTo>
                      <a:close/>
                      <a:moveTo>
                        <a:pt x="30" y="243"/>
                      </a:moveTo>
                      <a:lnTo>
                        <a:pt x="75" y="243"/>
                      </a:lnTo>
                      <a:lnTo>
                        <a:pt x="75" y="227"/>
                      </a:lnTo>
                      <a:lnTo>
                        <a:pt x="60" y="227"/>
                      </a:lnTo>
                      <a:lnTo>
                        <a:pt x="60" y="208"/>
                      </a:lnTo>
                      <a:lnTo>
                        <a:pt x="75" y="208"/>
                      </a:lnTo>
                      <a:lnTo>
                        <a:pt x="75" y="193"/>
                      </a:lnTo>
                      <a:lnTo>
                        <a:pt x="60" y="193"/>
                      </a:lnTo>
                      <a:lnTo>
                        <a:pt x="60" y="174"/>
                      </a:lnTo>
                      <a:lnTo>
                        <a:pt x="75" y="174"/>
                      </a:lnTo>
                      <a:lnTo>
                        <a:pt x="75" y="156"/>
                      </a:lnTo>
                      <a:lnTo>
                        <a:pt x="30" y="156"/>
                      </a:lnTo>
                      <a:lnTo>
                        <a:pt x="30" y="174"/>
                      </a:lnTo>
                      <a:lnTo>
                        <a:pt x="45" y="174"/>
                      </a:lnTo>
                      <a:lnTo>
                        <a:pt x="45" y="193"/>
                      </a:lnTo>
                      <a:lnTo>
                        <a:pt x="45" y="193"/>
                      </a:lnTo>
                      <a:lnTo>
                        <a:pt x="30" y="193"/>
                      </a:lnTo>
                      <a:lnTo>
                        <a:pt x="30" y="208"/>
                      </a:lnTo>
                      <a:lnTo>
                        <a:pt x="45" y="208"/>
                      </a:lnTo>
                      <a:lnTo>
                        <a:pt x="45" y="227"/>
                      </a:lnTo>
                      <a:lnTo>
                        <a:pt x="45" y="227"/>
                      </a:lnTo>
                      <a:lnTo>
                        <a:pt x="30" y="227"/>
                      </a:lnTo>
                      <a:lnTo>
                        <a:pt x="30" y="243"/>
                      </a:lnTo>
                      <a:close/>
                      <a:moveTo>
                        <a:pt x="30" y="4"/>
                      </a:moveTo>
                      <a:lnTo>
                        <a:pt x="0" y="4"/>
                      </a:lnTo>
                      <a:lnTo>
                        <a:pt x="0" y="243"/>
                      </a:lnTo>
                      <a:lnTo>
                        <a:pt x="30" y="243"/>
                      </a:lnTo>
                      <a:lnTo>
                        <a:pt x="30" y="227"/>
                      </a:lnTo>
                      <a:lnTo>
                        <a:pt x="15" y="227"/>
                      </a:lnTo>
                      <a:lnTo>
                        <a:pt x="15" y="208"/>
                      </a:lnTo>
                      <a:lnTo>
                        <a:pt x="30" y="208"/>
                      </a:lnTo>
                      <a:lnTo>
                        <a:pt x="30" y="193"/>
                      </a:lnTo>
                      <a:lnTo>
                        <a:pt x="15" y="193"/>
                      </a:lnTo>
                      <a:lnTo>
                        <a:pt x="15" y="174"/>
                      </a:lnTo>
                      <a:lnTo>
                        <a:pt x="30" y="174"/>
                      </a:lnTo>
                      <a:lnTo>
                        <a:pt x="30" y="156"/>
                      </a:lnTo>
                      <a:lnTo>
                        <a:pt x="15" y="156"/>
                      </a:lnTo>
                      <a:lnTo>
                        <a:pt x="15" y="19"/>
                      </a:lnTo>
                      <a:lnTo>
                        <a:pt x="30" y="19"/>
                      </a:lnTo>
                      <a:lnTo>
                        <a:pt x="30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4" name="işļîḑé"/>
                <p:cNvSpPr/>
                <p:nvPr/>
              </p:nvSpPr>
              <p:spPr bwMode="auto">
                <a:xfrm>
                  <a:off x="9674226" y="1789113"/>
                  <a:ext cx="166688" cy="74613"/>
                </a:xfrm>
                <a:custGeom>
                  <a:avLst/>
                  <a:gdLst>
                    <a:gd name="T0" fmla="*/ 0 w 105"/>
                    <a:gd name="T1" fmla="*/ 26 h 47"/>
                    <a:gd name="T2" fmla="*/ 41 w 105"/>
                    <a:gd name="T3" fmla="*/ 47 h 47"/>
                    <a:gd name="T4" fmla="*/ 105 w 105"/>
                    <a:gd name="T5" fmla="*/ 47 h 47"/>
                    <a:gd name="T6" fmla="*/ 13 w 105"/>
                    <a:gd name="T7" fmla="*/ 0 h 47"/>
                    <a:gd name="T8" fmla="*/ 0 w 105"/>
                    <a:gd name="T9" fmla="*/ 26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5" h="47">
                      <a:moveTo>
                        <a:pt x="0" y="26"/>
                      </a:moveTo>
                      <a:lnTo>
                        <a:pt x="41" y="47"/>
                      </a:lnTo>
                      <a:lnTo>
                        <a:pt x="105" y="47"/>
                      </a:lnTo>
                      <a:lnTo>
                        <a:pt x="13" y="0"/>
                      </a:lnTo>
                      <a:lnTo>
                        <a:pt x="0" y="2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5" name="iṡľîḓe"/>
                <p:cNvSpPr/>
                <p:nvPr/>
              </p:nvSpPr>
              <p:spPr bwMode="auto">
                <a:xfrm>
                  <a:off x="9674226" y="1874838"/>
                  <a:ext cx="406400" cy="203200"/>
                </a:xfrm>
                <a:custGeom>
                  <a:avLst/>
                  <a:gdLst>
                    <a:gd name="T0" fmla="*/ 102 w 256"/>
                    <a:gd name="T1" fmla="*/ 128 h 128"/>
                    <a:gd name="T2" fmla="*/ 205 w 256"/>
                    <a:gd name="T3" fmla="*/ 128 h 128"/>
                    <a:gd name="T4" fmla="*/ 205 w 256"/>
                    <a:gd name="T5" fmla="*/ 103 h 128"/>
                    <a:gd name="T6" fmla="*/ 256 w 256"/>
                    <a:gd name="T7" fmla="*/ 103 h 128"/>
                    <a:gd name="T8" fmla="*/ 256 w 256"/>
                    <a:gd name="T9" fmla="*/ 26 h 128"/>
                    <a:gd name="T10" fmla="*/ 205 w 256"/>
                    <a:gd name="T11" fmla="*/ 26 h 128"/>
                    <a:gd name="T12" fmla="*/ 205 w 256"/>
                    <a:gd name="T13" fmla="*/ 0 h 128"/>
                    <a:gd name="T14" fmla="*/ 120 w 256"/>
                    <a:gd name="T15" fmla="*/ 0 h 128"/>
                    <a:gd name="T16" fmla="*/ 102 w 256"/>
                    <a:gd name="T17" fmla="*/ 0 h 128"/>
                    <a:gd name="T18" fmla="*/ 102 w 256"/>
                    <a:gd name="T19" fmla="*/ 50 h 128"/>
                    <a:gd name="T20" fmla="*/ 154 w 256"/>
                    <a:gd name="T21" fmla="*/ 50 h 128"/>
                    <a:gd name="T22" fmla="*/ 154 w 256"/>
                    <a:gd name="T23" fmla="*/ 78 h 128"/>
                    <a:gd name="T24" fmla="*/ 102 w 256"/>
                    <a:gd name="T25" fmla="*/ 78 h 128"/>
                    <a:gd name="T26" fmla="*/ 102 w 256"/>
                    <a:gd name="T27" fmla="*/ 128 h 128"/>
                    <a:gd name="T28" fmla="*/ 0 w 256"/>
                    <a:gd name="T29" fmla="*/ 128 h 128"/>
                    <a:gd name="T30" fmla="*/ 102 w 256"/>
                    <a:gd name="T31" fmla="*/ 128 h 128"/>
                    <a:gd name="T32" fmla="*/ 102 w 256"/>
                    <a:gd name="T33" fmla="*/ 78 h 128"/>
                    <a:gd name="T34" fmla="*/ 51 w 256"/>
                    <a:gd name="T35" fmla="*/ 78 h 128"/>
                    <a:gd name="T36" fmla="*/ 51 w 256"/>
                    <a:gd name="T37" fmla="*/ 50 h 128"/>
                    <a:gd name="T38" fmla="*/ 51 w 256"/>
                    <a:gd name="T39" fmla="*/ 50 h 128"/>
                    <a:gd name="T40" fmla="*/ 102 w 256"/>
                    <a:gd name="T41" fmla="*/ 50 h 128"/>
                    <a:gd name="T42" fmla="*/ 102 w 256"/>
                    <a:gd name="T43" fmla="*/ 0 h 128"/>
                    <a:gd name="T44" fmla="*/ 55 w 256"/>
                    <a:gd name="T45" fmla="*/ 0 h 128"/>
                    <a:gd name="T46" fmla="*/ 0 w 256"/>
                    <a:gd name="T47" fmla="*/ 0 h 128"/>
                    <a:gd name="T48" fmla="*/ 0 w 256"/>
                    <a:gd name="T49" fmla="*/ 128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</a:cxnLst>
                  <a:rect l="0" t="0" r="r" b="b"/>
                  <a:pathLst>
                    <a:path w="256" h="128">
                      <a:moveTo>
                        <a:pt x="102" y="128"/>
                      </a:moveTo>
                      <a:lnTo>
                        <a:pt x="205" y="128"/>
                      </a:lnTo>
                      <a:lnTo>
                        <a:pt x="205" y="103"/>
                      </a:lnTo>
                      <a:lnTo>
                        <a:pt x="256" y="103"/>
                      </a:lnTo>
                      <a:lnTo>
                        <a:pt x="256" y="26"/>
                      </a:lnTo>
                      <a:lnTo>
                        <a:pt x="205" y="26"/>
                      </a:lnTo>
                      <a:lnTo>
                        <a:pt x="205" y="0"/>
                      </a:lnTo>
                      <a:lnTo>
                        <a:pt x="120" y="0"/>
                      </a:lnTo>
                      <a:lnTo>
                        <a:pt x="102" y="0"/>
                      </a:lnTo>
                      <a:lnTo>
                        <a:pt x="102" y="50"/>
                      </a:lnTo>
                      <a:lnTo>
                        <a:pt x="154" y="50"/>
                      </a:lnTo>
                      <a:lnTo>
                        <a:pt x="154" y="78"/>
                      </a:lnTo>
                      <a:lnTo>
                        <a:pt x="102" y="78"/>
                      </a:lnTo>
                      <a:lnTo>
                        <a:pt x="102" y="128"/>
                      </a:lnTo>
                      <a:close/>
                      <a:moveTo>
                        <a:pt x="0" y="128"/>
                      </a:moveTo>
                      <a:lnTo>
                        <a:pt x="102" y="128"/>
                      </a:lnTo>
                      <a:lnTo>
                        <a:pt x="102" y="78"/>
                      </a:lnTo>
                      <a:lnTo>
                        <a:pt x="51" y="78"/>
                      </a:lnTo>
                      <a:lnTo>
                        <a:pt x="51" y="50"/>
                      </a:lnTo>
                      <a:lnTo>
                        <a:pt x="51" y="50"/>
                      </a:lnTo>
                      <a:lnTo>
                        <a:pt x="102" y="50"/>
                      </a:lnTo>
                      <a:lnTo>
                        <a:pt x="102" y="0"/>
                      </a:lnTo>
                      <a:lnTo>
                        <a:pt x="55" y="0"/>
                      </a:lnTo>
                      <a:lnTo>
                        <a:pt x="0" y="0"/>
                      </a:lnTo>
                      <a:lnTo>
                        <a:pt x="0" y="12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6" name="i$ļïḓê"/>
                <p:cNvSpPr/>
                <p:nvPr/>
              </p:nvSpPr>
              <p:spPr bwMode="auto">
                <a:xfrm>
                  <a:off x="9659938" y="1408113"/>
                  <a:ext cx="349250" cy="358775"/>
                </a:xfrm>
                <a:custGeom>
                  <a:avLst/>
                  <a:gdLst>
                    <a:gd name="T0" fmla="*/ 159 w 162"/>
                    <a:gd name="T1" fmla="*/ 117 h 167"/>
                    <a:gd name="T2" fmla="*/ 127 w 162"/>
                    <a:gd name="T3" fmla="*/ 85 h 167"/>
                    <a:gd name="T4" fmla="*/ 122 w 162"/>
                    <a:gd name="T5" fmla="*/ 79 h 167"/>
                    <a:gd name="T6" fmla="*/ 90 w 162"/>
                    <a:gd name="T7" fmla="*/ 42 h 167"/>
                    <a:gd name="T8" fmla="*/ 76 w 162"/>
                    <a:gd name="T9" fmla="*/ 11 h 167"/>
                    <a:gd name="T10" fmla="*/ 58 w 162"/>
                    <a:gd name="T11" fmla="*/ 9 h 167"/>
                    <a:gd name="T12" fmla="*/ 52 w 162"/>
                    <a:gd name="T13" fmla="*/ 23 h 167"/>
                    <a:gd name="T14" fmla="*/ 62 w 162"/>
                    <a:gd name="T15" fmla="*/ 48 h 167"/>
                    <a:gd name="T16" fmla="*/ 63 w 162"/>
                    <a:gd name="T17" fmla="*/ 64 h 167"/>
                    <a:gd name="T18" fmla="*/ 14 w 162"/>
                    <a:gd name="T19" fmla="*/ 64 h 167"/>
                    <a:gd name="T20" fmla="*/ 3 w 162"/>
                    <a:gd name="T21" fmla="*/ 80 h 167"/>
                    <a:gd name="T22" fmla="*/ 28 w 162"/>
                    <a:gd name="T23" fmla="*/ 149 h 167"/>
                    <a:gd name="T24" fmla="*/ 38 w 162"/>
                    <a:gd name="T25" fmla="*/ 156 h 167"/>
                    <a:gd name="T26" fmla="*/ 97 w 162"/>
                    <a:gd name="T27" fmla="*/ 156 h 167"/>
                    <a:gd name="T28" fmla="*/ 109 w 162"/>
                    <a:gd name="T29" fmla="*/ 162 h 167"/>
                    <a:gd name="T30" fmla="*/ 112 w 162"/>
                    <a:gd name="T31" fmla="*/ 164 h 167"/>
                    <a:gd name="T32" fmla="*/ 123 w 162"/>
                    <a:gd name="T33" fmla="*/ 164 h 167"/>
                    <a:gd name="T34" fmla="*/ 159 w 162"/>
                    <a:gd name="T35" fmla="*/ 128 h 167"/>
                    <a:gd name="T36" fmla="*/ 159 w 162"/>
                    <a:gd name="T37" fmla="*/ 117 h 1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62" h="167">
                      <a:moveTo>
                        <a:pt x="159" y="117"/>
                      </a:moveTo>
                      <a:cubicBezTo>
                        <a:pt x="127" y="85"/>
                        <a:pt x="127" y="85"/>
                        <a:pt x="127" y="85"/>
                      </a:cubicBezTo>
                      <a:cubicBezTo>
                        <a:pt x="124" y="82"/>
                        <a:pt x="122" y="80"/>
                        <a:pt x="122" y="79"/>
                      </a:cubicBezTo>
                      <a:cubicBezTo>
                        <a:pt x="122" y="79"/>
                        <a:pt x="109" y="55"/>
                        <a:pt x="90" y="42"/>
                      </a:cubicBezTo>
                      <a:cubicBezTo>
                        <a:pt x="70" y="30"/>
                        <a:pt x="76" y="21"/>
                        <a:pt x="76" y="11"/>
                      </a:cubicBezTo>
                      <a:cubicBezTo>
                        <a:pt x="76" y="2"/>
                        <a:pt x="65" y="0"/>
                        <a:pt x="58" y="9"/>
                      </a:cubicBezTo>
                      <a:cubicBezTo>
                        <a:pt x="55" y="13"/>
                        <a:pt x="53" y="19"/>
                        <a:pt x="52" y="23"/>
                      </a:cubicBezTo>
                      <a:cubicBezTo>
                        <a:pt x="51" y="36"/>
                        <a:pt x="59" y="43"/>
                        <a:pt x="62" y="48"/>
                      </a:cubicBezTo>
                      <a:cubicBezTo>
                        <a:pt x="64" y="51"/>
                        <a:pt x="65" y="57"/>
                        <a:pt x="63" y="64"/>
                      </a:cubicBezTo>
                      <a:cubicBezTo>
                        <a:pt x="14" y="64"/>
                        <a:pt x="14" y="64"/>
                        <a:pt x="14" y="64"/>
                      </a:cubicBezTo>
                      <a:cubicBezTo>
                        <a:pt x="5" y="64"/>
                        <a:pt x="0" y="71"/>
                        <a:pt x="3" y="80"/>
                      </a:cubicBezTo>
                      <a:cubicBezTo>
                        <a:pt x="28" y="149"/>
                        <a:pt x="28" y="149"/>
                        <a:pt x="28" y="149"/>
                      </a:cubicBezTo>
                      <a:cubicBezTo>
                        <a:pt x="29" y="153"/>
                        <a:pt x="34" y="156"/>
                        <a:pt x="38" y="156"/>
                      </a:cubicBezTo>
                      <a:cubicBezTo>
                        <a:pt x="97" y="156"/>
                        <a:pt x="97" y="156"/>
                        <a:pt x="97" y="156"/>
                      </a:cubicBezTo>
                      <a:cubicBezTo>
                        <a:pt x="101" y="156"/>
                        <a:pt x="106" y="159"/>
                        <a:pt x="109" y="162"/>
                      </a:cubicBezTo>
                      <a:cubicBezTo>
                        <a:pt x="112" y="164"/>
                        <a:pt x="112" y="164"/>
                        <a:pt x="112" y="164"/>
                      </a:cubicBezTo>
                      <a:cubicBezTo>
                        <a:pt x="115" y="167"/>
                        <a:pt x="120" y="167"/>
                        <a:pt x="123" y="164"/>
                      </a:cubicBezTo>
                      <a:cubicBezTo>
                        <a:pt x="159" y="128"/>
                        <a:pt x="159" y="128"/>
                        <a:pt x="159" y="128"/>
                      </a:cubicBezTo>
                      <a:cubicBezTo>
                        <a:pt x="162" y="125"/>
                        <a:pt x="162" y="120"/>
                        <a:pt x="159" y="11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7" name="ïṩľíḋê"/>
                <p:cNvSpPr/>
                <p:nvPr/>
              </p:nvSpPr>
              <p:spPr bwMode="auto">
                <a:xfrm>
                  <a:off x="9926638" y="1687513"/>
                  <a:ext cx="114300" cy="114300"/>
                </a:xfrm>
                <a:custGeom>
                  <a:avLst/>
                  <a:gdLst>
                    <a:gd name="T0" fmla="*/ 14 w 72"/>
                    <a:gd name="T1" fmla="*/ 72 h 72"/>
                    <a:gd name="T2" fmla="*/ 0 w 72"/>
                    <a:gd name="T3" fmla="*/ 59 h 72"/>
                    <a:gd name="T4" fmla="*/ 59 w 72"/>
                    <a:gd name="T5" fmla="*/ 0 h 72"/>
                    <a:gd name="T6" fmla="*/ 72 w 72"/>
                    <a:gd name="T7" fmla="*/ 14 h 72"/>
                    <a:gd name="T8" fmla="*/ 14 w 72"/>
                    <a:gd name="T9" fmla="*/ 7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72" h="72">
                      <a:moveTo>
                        <a:pt x="14" y="72"/>
                      </a:moveTo>
                      <a:lnTo>
                        <a:pt x="0" y="59"/>
                      </a:lnTo>
                      <a:lnTo>
                        <a:pt x="59" y="0"/>
                      </a:lnTo>
                      <a:lnTo>
                        <a:pt x="72" y="14"/>
                      </a:lnTo>
                      <a:lnTo>
                        <a:pt x="14" y="7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8" name="îS1ide"/>
                <p:cNvSpPr/>
                <p:nvPr/>
              </p:nvSpPr>
              <p:spPr bwMode="auto">
                <a:xfrm>
                  <a:off x="11517313" y="887413"/>
                  <a:ext cx="361950" cy="336550"/>
                </a:xfrm>
                <a:custGeom>
                  <a:avLst/>
                  <a:gdLst>
                    <a:gd name="T0" fmla="*/ 151 w 168"/>
                    <a:gd name="T1" fmla="*/ 25 h 156"/>
                    <a:gd name="T2" fmla="*/ 126 w 168"/>
                    <a:gd name="T3" fmla="*/ 0 h 156"/>
                    <a:gd name="T4" fmla="*/ 84 w 168"/>
                    <a:gd name="T5" fmla="*/ 0 h 156"/>
                    <a:gd name="T6" fmla="*/ 84 w 168"/>
                    <a:gd name="T7" fmla="*/ 20 h 156"/>
                    <a:gd name="T8" fmla="*/ 126 w 168"/>
                    <a:gd name="T9" fmla="*/ 20 h 156"/>
                    <a:gd name="T10" fmla="*/ 131 w 168"/>
                    <a:gd name="T11" fmla="*/ 25 h 156"/>
                    <a:gd name="T12" fmla="*/ 131 w 168"/>
                    <a:gd name="T13" fmla="*/ 67 h 156"/>
                    <a:gd name="T14" fmla="*/ 84 w 168"/>
                    <a:gd name="T15" fmla="*/ 67 h 156"/>
                    <a:gd name="T16" fmla="*/ 84 w 168"/>
                    <a:gd name="T17" fmla="*/ 87 h 156"/>
                    <a:gd name="T18" fmla="*/ 84 w 168"/>
                    <a:gd name="T19" fmla="*/ 87 h 156"/>
                    <a:gd name="T20" fmla="*/ 99 w 168"/>
                    <a:gd name="T21" fmla="*/ 102 h 156"/>
                    <a:gd name="T22" fmla="*/ 93 w 168"/>
                    <a:gd name="T23" fmla="*/ 114 h 156"/>
                    <a:gd name="T24" fmla="*/ 91 w 168"/>
                    <a:gd name="T25" fmla="*/ 116 h 156"/>
                    <a:gd name="T26" fmla="*/ 91 w 168"/>
                    <a:gd name="T27" fmla="*/ 134 h 156"/>
                    <a:gd name="T28" fmla="*/ 91 w 168"/>
                    <a:gd name="T29" fmla="*/ 139 h 156"/>
                    <a:gd name="T30" fmla="*/ 91 w 168"/>
                    <a:gd name="T31" fmla="*/ 139 h 156"/>
                    <a:gd name="T32" fmla="*/ 84 w 168"/>
                    <a:gd name="T33" fmla="*/ 139 h 156"/>
                    <a:gd name="T34" fmla="*/ 84 w 168"/>
                    <a:gd name="T35" fmla="*/ 156 h 156"/>
                    <a:gd name="T36" fmla="*/ 168 w 168"/>
                    <a:gd name="T37" fmla="*/ 156 h 156"/>
                    <a:gd name="T38" fmla="*/ 168 w 168"/>
                    <a:gd name="T39" fmla="*/ 67 h 156"/>
                    <a:gd name="T40" fmla="*/ 151 w 168"/>
                    <a:gd name="T41" fmla="*/ 67 h 156"/>
                    <a:gd name="T42" fmla="*/ 151 w 168"/>
                    <a:gd name="T43" fmla="*/ 25 h 156"/>
                    <a:gd name="T44" fmla="*/ 84 w 168"/>
                    <a:gd name="T45" fmla="*/ 0 h 156"/>
                    <a:gd name="T46" fmla="*/ 42 w 168"/>
                    <a:gd name="T47" fmla="*/ 0 h 156"/>
                    <a:gd name="T48" fmla="*/ 17 w 168"/>
                    <a:gd name="T49" fmla="*/ 25 h 156"/>
                    <a:gd name="T50" fmla="*/ 17 w 168"/>
                    <a:gd name="T51" fmla="*/ 67 h 156"/>
                    <a:gd name="T52" fmla="*/ 0 w 168"/>
                    <a:gd name="T53" fmla="*/ 67 h 156"/>
                    <a:gd name="T54" fmla="*/ 0 w 168"/>
                    <a:gd name="T55" fmla="*/ 156 h 156"/>
                    <a:gd name="T56" fmla="*/ 84 w 168"/>
                    <a:gd name="T57" fmla="*/ 156 h 156"/>
                    <a:gd name="T58" fmla="*/ 84 w 168"/>
                    <a:gd name="T59" fmla="*/ 139 h 156"/>
                    <a:gd name="T60" fmla="*/ 77 w 168"/>
                    <a:gd name="T61" fmla="*/ 139 h 156"/>
                    <a:gd name="T62" fmla="*/ 77 w 168"/>
                    <a:gd name="T63" fmla="*/ 134 h 156"/>
                    <a:gd name="T64" fmla="*/ 77 w 168"/>
                    <a:gd name="T65" fmla="*/ 116 h 156"/>
                    <a:gd name="T66" fmla="*/ 75 w 168"/>
                    <a:gd name="T67" fmla="*/ 114 h 156"/>
                    <a:gd name="T68" fmla="*/ 69 w 168"/>
                    <a:gd name="T69" fmla="*/ 102 h 156"/>
                    <a:gd name="T70" fmla="*/ 84 w 168"/>
                    <a:gd name="T71" fmla="*/ 87 h 156"/>
                    <a:gd name="T72" fmla="*/ 84 w 168"/>
                    <a:gd name="T73" fmla="*/ 67 h 156"/>
                    <a:gd name="T74" fmla="*/ 37 w 168"/>
                    <a:gd name="T75" fmla="*/ 67 h 156"/>
                    <a:gd name="T76" fmla="*/ 37 w 168"/>
                    <a:gd name="T77" fmla="*/ 67 h 156"/>
                    <a:gd name="T78" fmla="*/ 37 w 168"/>
                    <a:gd name="T79" fmla="*/ 25 h 156"/>
                    <a:gd name="T80" fmla="*/ 42 w 168"/>
                    <a:gd name="T81" fmla="*/ 20 h 156"/>
                    <a:gd name="T82" fmla="*/ 84 w 168"/>
                    <a:gd name="T83" fmla="*/ 20 h 156"/>
                    <a:gd name="T84" fmla="*/ 84 w 168"/>
                    <a:gd name="T85" fmla="*/ 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</a:cxnLst>
                  <a:rect l="0" t="0" r="r" b="b"/>
                  <a:pathLst>
                    <a:path w="168" h="156">
                      <a:moveTo>
                        <a:pt x="151" y="25"/>
                      </a:moveTo>
                      <a:cubicBezTo>
                        <a:pt x="151" y="12"/>
                        <a:pt x="140" y="0"/>
                        <a:pt x="126" y="0"/>
                      </a:cubicBezTo>
                      <a:cubicBezTo>
                        <a:pt x="84" y="0"/>
                        <a:pt x="84" y="0"/>
                        <a:pt x="84" y="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cubicBezTo>
                        <a:pt x="126" y="20"/>
                        <a:pt x="126" y="20"/>
                        <a:pt x="126" y="20"/>
                      </a:cubicBezTo>
                      <a:cubicBezTo>
                        <a:pt x="129" y="20"/>
                        <a:pt x="131" y="23"/>
                        <a:pt x="131" y="25"/>
                      </a:cubicBezTo>
                      <a:cubicBezTo>
                        <a:pt x="131" y="67"/>
                        <a:pt x="131" y="67"/>
                        <a:pt x="131" y="67"/>
                      </a:cubicBezTo>
                      <a:cubicBezTo>
                        <a:pt x="84" y="67"/>
                        <a:pt x="84" y="67"/>
                        <a:pt x="84" y="67"/>
                      </a:cubicBezTo>
                      <a:cubicBezTo>
                        <a:pt x="84" y="87"/>
                        <a:pt x="84" y="87"/>
                        <a:pt x="84" y="87"/>
                      </a:cubicBezTo>
                      <a:cubicBezTo>
                        <a:pt x="84" y="87"/>
                        <a:pt x="84" y="87"/>
                        <a:pt x="84" y="87"/>
                      </a:cubicBezTo>
                      <a:cubicBezTo>
                        <a:pt x="93" y="87"/>
                        <a:pt x="99" y="93"/>
                        <a:pt x="99" y="102"/>
                      </a:cubicBezTo>
                      <a:cubicBezTo>
                        <a:pt x="99" y="107"/>
                        <a:pt x="97" y="112"/>
                        <a:pt x="93" y="114"/>
                      </a:cubicBezTo>
                      <a:cubicBezTo>
                        <a:pt x="92" y="115"/>
                        <a:pt x="92" y="115"/>
                        <a:pt x="91" y="116"/>
                      </a:cubicBezTo>
                      <a:cubicBezTo>
                        <a:pt x="91" y="134"/>
                        <a:pt x="91" y="134"/>
                        <a:pt x="91" y="134"/>
                      </a:cubicBezTo>
                      <a:cubicBezTo>
                        <a:pt x="91" y="139"/>
                        <a:pt x="91" y="139"/>
                        <a:pt x="91" y="139"/>
                      </a:cubicBezTo>
                      <a:cubicBezTo>
                        <a:pt x="91" y="139"/>
                        <a:pt x="91" y="139"/>
                        <a:pt x="91" y="139"/>
                      </a:cubicBezTo>
                      <a:cubicBezTo>
                        <a:pt x="84" y="139"/>
                        <a:pt x="84" y="139"/>
                        <a:pt x="84" y="139"/>
                      </a:cubicBezTo>
                      <a:cubicBezTo>
                        <a:pt x="84" y="156"/>
                        <a:pt x="84" y="156"/>
                        <a:pt x="84" y="156"/>
                      </a:cubicBezTo>
                      <a:cubicBezTo>
                        <a:pt x="168" y="156"/>
                        <a:pt x="168" y="156"/>
                        <a:pt x="168" y="156"/>
                      </a:cubicBezTo>
                      <a:cubicBezTo>
                        <a:pt x="168" y="67"/>
                        <a:pt x="168" y="67"/>
                        <a:pt x="168" y="67"/>
                      </a:cubicBezTo>
                      <a:cubicBezTo>
                        <a:pt x="151" y="67"/>
                        <a:pt x="151" y="67"/>
                        <a:pt x="151" y="67"/>
                      </a:cubicBezTo>
                      <a:lnTo>
                        <a:pt x="151" y="25"/>
                      </a:lnTo>
                      <a:close/>
                      <a:moveTo>
                        <a:pt x="84" y="0"/>
                      </a:moveTo>
                      <a:cubicBezTo>
                        <a:pt x="42" y="0"/>
                        <a:pt x="42" y="0"/>
                        <a:pt x="42" y="0"/>
                      </a:cubicBezTo>
                      <a:cubicBezTo>
                        <a:pt x="28" y="0"/>
                        <a:pt x="17" y="12"/>
                        <a:pt x="17" y="25"/>
                      </a:cubicBezTo>
                      <a:cubicBezTo>
                        <a:pt x="17" y="67"/>
                        <a:pt x="17" y="67"/>
                        <a:pt x="17" y="67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156"/>
                        <a:pt x="0" y="156"/>
                        <a:pt x="0" y="156"/>
                      </a:cubicBezTo>
                      <a:cubicBezTo>
                        <a:pt x="84" y="156"/>
                        <a:pt x="84" y="156"/>
                        <a:pt x="84" y="156"/>
                      </a:cubicBezTo>
                      <a:cubicBezTo>
                        <a:pt x="84" y="139"/>
                        <a:pt x="84" y="139"/>
                        <a:pt x="84" y="139"/>
                      </a:cubicBezTo>
                      <a:cubicBezTo>
                        <a:pt x="77" y="139"/>
                        <a:pt x="77" y="139"/>
                        <a:pt x="77" y="139"/>
                      </a:cubicBezTo>
                      <a:cubicBezTo>
                        <a:pt x="77" y="134"/>
                        <a:pt x="77" y="134"/>
                        <a:pt x="77" y="134"/>
                      </a:cubicBezTo>
                      <a:cubicBezTo>
                        <a:pt x="77" y="116"/>
                        <a:pt x="77" y="116"/>
                        <a:pt x="77" y="116"/>
                      </a:cubicBezTo>
                      <a:cubicBezTo>
                        <a:pt x="77" y="115"/>
                        <a:pt x="76" y="115"/>
                        <a:pt x="75" y="114"/>
                      </a:cubicBezTo>
                      <a:cubicBezTo>
                        <a:pt x="71" y="112"/>
                        <a:pt x="69" y="107"/>
                        <a:pt x="69" y="102"/>
                      </a:cubicBezTo>
                      <a:cubicBezTo>
                        <a:pt x="69" y="93"/>
                        <a:pt x="76" y="87"/>
                        <a:pt x="84" y="87"/>
                      </a:cubicBezTo>
                      <a:cubicBezTo>
                        <a:pt x="84" y="67"/>
                        <a:pt x="84" y="67"/>
                        <a:pt x="84" y="67"/>
                      </a:cubicBezTo>
                      <a:cubicBezTo>
                        <a:pt x="37" y="67"/>
                        <a:pt x="37" y="67"/>
                        <a:pt x="37" y="67"/>
                      </a:cubicBezTo>
                      <a:cubicBezTo>
                        <a:pt x="37" y="67"/>
                        <a:pt x="37" y="67"/>
                        <a:pt x="37" y="67"/>
                      </a:cubicBezTo>
                      <a:cubicBezTo>
                        <a:pt x="37" y="25"/>
                        <a:pt x="37" y="25"/>
                        <a:pt x="37" y="25"/>
                      </a:cubicBezTo>
                      <a:cubicBezTo>
                        <a:pt x="37" y="23"/>
                        <a:pt x="39" y="20"/>
                        <a:pt x="42" y="20"/>
                      </a:cubicBezTo>
                      <a:cubicBezTo>
                        <a:pt x="84" y="20"/>
                        <a:pt x="84" y="20"/>
                        <a:pt x="84" y="20"/>
                      </a:cubicBezTo>
                      <a:lnTo>
                        <a:pt x="84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9" name="íŝḷîdê"/>
                <p:cNvSpPr/>
                <p:nvPr/>
              </p:nvSpPr>
              <p:spPr bwMode="auto">
                <a:xfrm>
                  <a:off x="7412038" y="357188"/>
                  <a:ext cx="79375" cy="82550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0" name="iṧ1íḋe"/>
                <p:cNvSpPr/>
                <p:nvPr/>
              </p:nvSpPr>
              <p:spPr bwMode="auto">
                <a:xfrm>
                  <a:off x="7099301" y="596901"/>
                  <a:ext cx="176213" cy="176213"/>
                </a:xfrm>
                <a:custGeom>
                  <a:avLst/>
                  <a:gdLst>
                    <a:gd name="T0" fmla="*/ 41 w 82"/>
                    <a:gd name="T1" fmla="*/ 82 h 82"/>
                    <a:gd name="T2" fmla="*/ 82 w 82"/>
                    <a:gd name="T3" fmla="*/ 41 h 82"/>
                    <a:gd name="T4" fmla="*/ 41 w 82"/>
                    <a:gd name="T5" fmla="*/ 0 h 82"/>
                    <a:gd name="T6" fmla="*/ 41 w 82"/>
                    <a:gd name="T7" fmla="*/ 19 h 82"/>
                    <a:gd name="T8" fmla="*/ 63 w 82"/>
                    <a:gd name="T9" fmla="*/ 41 h 82"/>
                    <a:gd name="T10" fmla="*/ 41 w 82"/>
                    <a:gd name="T11" fmla="*/ 63 h 82"/>
                    <a:gd name="T12" fmla="*/ 41 w 82"/>
                    <a:gd name="T13" fmla="*/ 82 h 82"/>
                    <a:gd name="T14" fmla="*/ 41 w 82"/>
                    <a:gd name="T15" fmla="*/ 0 h 82"/>
                    <a:gd name="T16" fmla="*/ 0 w 82"/>
                    <a:gd name="T17" fmla="*/ 41 h 82"/>
                    <a:gd name="T18" fmla="*/ 41 w 82"/>
                    <a:gd name="T19" fmla="*/ 82 h 82"/>
                    <a:gd name="T20" fmla="*/ 41 w 82"/>
                    <a:gd name="T21" fmla="*/ 82 h 82"/>
                    <a:gd name="T22" fmla="*/ 41 w 82"/>
                    <a:gd name="T23" fmla="*/ 63 h 82"/>
                    <a:gd name="T24" fmla="*/ 41 w 82"/>
                    <a:gd name="T25" fmla="*/ 63 h 82"/>
                    <a:gd name="T26" fmla="*/ 41 w 82"/>
                    <a:gd name="T27" fmla="*/ 63 h 82"/>
                    <a:gd name="T28" fmla="*/ 19 w 82"/>
                    <a:gd name="T29" fmla="*/ 41 h 82"/>
                    <a:gd name="T30" fmla="*/ 41 w 82"/>
                    <a:gd name="T31" fmla="*/ 19 h 82"/>
                    <a:gd name="T32" fmla="*/ 41 w 82"/>
                    <a:gd name="T33" fmla="*/ 19 h 82"/>
                    <a:gd name="T34" fmla="*/ 41 w 82"/>
                    <a:gd name="T35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2" h="82">
                      <a:moveTo>
                        <a:pt x="41" y="82"/>
                      </a:moveTo>
                      <a:cubicBezTo>
                        <a:pt x="64" y="82"/>
                        <a:pt x="82" y="64"/>
                        <a:pt x="82" y="41"/>
                      </a:cubicBezTo>
                      <a:cubicBezTo>
                        <a:pt x="82" y="18"/>
                        <a:pt x="64" y="0"/>
                        <a:pt x="41" y="0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53" y="19"/>
                        <a:pt x="63" y="29"/>
                        <a:pt x="63" y="41"/>
                      </a:cubicBezTo>
                      <a:cubicBezTo>
                        <a:pt x="63" y="53"/>
                        <a:pt x="53" y="63"/>
                        <a:pt x="41" y="63"/>
                      </a:cubicBezTo>
                      <a:lnTo>
                        <a:pt x="41" y="82"/>
                      </a:lnTo>
                      <a:close/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41" y="82"/>
                        <a:pt x="41" y="82"/>
                        <a:pt x="41" y="82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29" y="63"/>
                        <a:pt x="19" y="53"/>
                        <a:pt x="19" y="41"/>
                      </a:cubicBezTo>
                      <a:cubicBezTo>
                        <a:pt x="19" y="29"/>
                        <a:pt x="29" y="19"/>
                        <a:pt x="41" y="19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1" y="0"/>
                        <a:pt x="41" y="0"/>
                        <a:pt x="41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1" name="íšḻîde"/>
                <p:cNvSpPr/>
                <p:nvPr/>
              </p:nvSpPr>
              <p:spPr bwMode="auto">
                <a:xfrm>
                  <a:off x="7081838" y="555626"/>
                  <a:ext cx="211138" cy="76200"/>
                </a:xfrm>
                <a:custGeom>
                  <a:avLst/>
                  <a:gdLst>
                    <a:gd name="T0" fmla="*/ 8 w 98"/>
                    <a:gd name="T1" fmla="*/ 34 h 35"/>
                    <a:gd name="T2" fmla="*/ 13 w 98"/>
                    <a:gd name="T3" fmla="*/ 32 h 35"/>
                    <a:gd name="T4" fmla="*/ 49 w 98"/>
                    <a:gd name="T5" fmla="*/ 12 h 35"/>
                    <a:gd name="T6" fmla="*/ 85 w 98"/>
                    <a:gd name="T7" fmla="*/ 32 h 35"/>
                    <a:gd name="T8" fmla="*/ 94 w 98"/>
                    <a:gd name="T9" fmla="*/ 33 h 35"/>
                    <a:gd name="T10" fmla="*/ 96 w 98"/>
                    <a:gd name="T11" fmla="*/ 25 h 35"/>
                    <a:gd name="T12" fmla="*/ 49 w 98"/>
                    <a:gd name="T13" fmla="*/ 0 h 35"/>
                    <a:gd name="T14" fmla="*/ 2 w 98"/>
                    <a:gd name="T15" fmla="*/ 25 h 35"/>
                    <a:gd name="T16" fmla="*/ 4 w 98"/>
                    <a:gd name="T17" fmla="*/ 33 h 35"/>
                    <a:gd name="T18" fmla="*/ 8 w 98"/>
                    <a:gd name="T19" fmla="*/ 34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8" h="35">
                      <a:moveTo>
                        <a:pt x="8" y="34"/>
                      </a:moveTo>
                      <a:cubicBezTo>
                        <a:pt x="10" y="34"/>
                        <a:pt x="12" y="33"/>
                        <a:pt x="13" y="32"/>
                      </a:cubicBezTo>
                      <a:cubicBezTo>
                        <a:pt x="21" y="20"/>
                        <a:pt x="34" y="12"/>
                        <a:pt x="49" y="12"/>
                      </a:cubicBezTo>
                      <a:cubicBezTo>
                        <a:pt x="63" y="12"/>
                        <a:pt x="77" y="20"/>
                        <a:pt x="85" y="32"/>
                      </a:cubicBezTo>
                      <a:cubicBezTo>
                        <a:pt x="87" y="34"/>
                        <a:pt x="91" y="35"/>
                        <a:pt x="94" y="33"/>
                      </a:cubicBezTo>
                      <a:cubicBezTo>
                        <a:pt x="97" y="31"/>
                        <a:pt x="98" y="27"/>
                        <a:pt x="96" y="25"/>
                      </a:cubicBezTo>
                      <a:cubicBezTo>
                        <a:pt x="85" y="9"/>
                        <a:pt x="68" y="0"/>
                        <a:pt x="49" y="0"/>
                      </a:cubicBezTo>
                      <a:cubicBezTo>
                        <a:pt x="30" y="0"/>
                        <a:pt x="13" y="9"/>
                        <a:pt x="2" y="25"/>
                      </a:cubicBezTo>
                      <a:cubicBezTo>
                        <a:pt x="0" y="27"/>
                        <a:pt x="1" y="31"/>
                        <a:pt x="4" y="33"/>
                      </a:cubicBezTo>
                      <a:cubicBezTo>
                        <a:pt x="5" y="34"/>
                        <a:pt x="6" y="34"/>
                        <a:pt x="8" y="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2" name="î$ľiḑe"/>
                <p:cNvSpPr/>
                <p:nvPr/>
              </p:nvSpPr>
              <p:spPr bwMode="auto">
                <a:xfrm>
                  <a:off x="7418388" y="596901"/>
                  <a:ext cx="176213" cy="176213"/>
                </a:xfrm>
                <a:custGeom>
                  <a:avLst/>
                  <a:gdLst>
                    <a:gd name="T0" fmla="*/ 41 w 82"/>
                    <a:gd name="T1" fmla="*/ 0 h 82"/>
                    <a:gd name="T2" fmla="*/ 41 w 82"/>
                    <a:gd name="T3" fmla="*/ 0 h 82"/>
                    <a:gd name="T4" fmla="*/ 41 w 82"/>
                    <a:gd name="T5" fmla="*/ 19 h 82"/>
                    <a:gd name="T6" fmla="*/ 41 w 82"/>
                    <a:gd name="T7" fmla="*/ 19 h 82"/>
                    <a:gd name="T8" fmla="*/ 63 w 82"/>
                    <a:gd name="T9" fmla="*/ 41 h 82"/>
                    <a:gd name="T10" fmla="*/ 41 w 82"/>
                    <a:gd name="T11" fmla="*/ 63 h 82"/>
                    <a:gd name="T12" fmla="*/ 41 w 82"/>
                    <a:gd name="T13" fmla="*/ 63 h 82"/>
                    <a:gd name="T14" fmla="*/ 41 w 82"/>
                    <a:gd name="T15" fmla="*/ 63 h 82"/>
                    <a:gd name="T16" fmla="*/ 41 w 82"/>
                    <a:gd name="T17" fmla="*/ 82 h 82"/>
                    <a:gd name="T18" fmla="*/ 41 w 82"/>
                    <a:gd name="T19" fmla="*/ 82 h 82"/>
                    <a:gd name="T20" fmla="*/ 82 w 82"/>
                    <a:gd name="T21" fmla="*/ 41 h 82"/>
                    <a:gd name="T22" fmla="*/ 41 w 82"/>
                    <a:gd name="T23" fmla="*/ 0 h 82"/>
                    <a:gd name="T24" fmla="*/ 41 w 82"/>
                    <a:gd name="T25" fmla="*/ 0 h 82"/>
                    <a:gd name="T26" fmla="*/ 0 w 82"/>
                    <a:gd name="T27" fmla="*/ 41 h 82"/>
                    <a:gd name="T28" fmla="*/ 41 w 82"/>
                    <a:gd name="T29" fmla="*/ 82 h 82"/>
                    <a:gd name="T30" fmla="*/ 41 w 82"/>
                    <a:gd name="T31" fmla="*/ 63 h 82"/>
                    <a:gd name="T32" fmla="*/ 19 w 82"/>
                    <a:gd name="T33" fmla="*/ 41 h 82"/>
                    <a:gd name="T34" fmla="*/ 41 w 82"/>
                    <a:gd name="T35" fmla="*/ 19 h 82"/>
                    <a:gd name="T36" fmla="*/ 41 w 82"/>
                    <a:gd name="T37" fmla="*/ 0 h 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2" h="82">
                      <a:moveTo>
                        <a:pt x="41" y="0"/>
                      </a:move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41" y="19"/>
                        <a:pt x="41" y="19"/>
                        <a:pt x="41" y="19"/>
                      </a:cubicBezTo>
                      <a:cubicBezTo>
                        <a:pt x="53" y="19"/>
                        <a:pt x="63" y="29"/>
                        <a:pt x="63" y="41"/>
                      </a:cubicBezTo>
                      <a:cubicBezTo>
                        <a:pt x="63" y="53"/>
                        <a:pt x="53" y="63"/>
                        <a:pt x="41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41" y="82"/>
                        <a:pt x="41" y="82"/>
                        <a:pt x="41" y="82"/>
                      </a:cubicBezTo>
                      <a:cubicBezTo>
                        <a:pt x="41" y="82"/>
                        <a:pt x="41" y="82"/>
                        <a:pt x="41" y="82"/>
                      </a:cubicBezTo>
                      <a:cubicBezTo>
                        <a:pt x="63" y="82"/>
                        <a:pt x="82" y="64"/>
                        <a:pt x="82" y="41"/>
                      </a:cubicBezTo>
                      <a:cubicBezTo>
                        <a:pt x="82" y="18"/>
                        <a:pt x="63" y="0"/>
                        <a:pt x="41" y="0"/>
                      </a:cubicBezTo>
                      <a:close/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4"/>
                        <a:pt x="18" y="82"/>
                        <a:pt x="41" y="82"/>
                      </a:cubicBezTo>
                      <a:cubicBezTo>
                        <a:pt x="41" y="63"/>
                        <a:pt x="41" y="63"/>
                        <a:pt x="41" y="63"/>
                      </a:cubicBezTo>
                      <a:cubicBezTo>
                        <a:pt x="29" y="63"/>
                        <a:pt x="19" y="53"/>
                        <a:pt x="19" y="41"/>
                      </a:cubicBezTo>
                      <a:cubicBezTo>
                        <a:pt x="19" y="29"/>
                        <a:pt x="29" y="19"/>
                        <a:pt x="41" y="19"/>
                      </a:cubicBez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3" name="íŝḷîdé"/>
                <p:cNvSpPr/>
                <p:nvPr/>
              </p:nvSpPr>
              <p:spPr bwMode="auto">
                <a:xfrm>
                  <a:off x="7400926" y="555626"/>
                  <a:ext cx="209550" cy="76200"/>
                </a:xfrm>
                <a:custGeom>
                  <a:avLst/>
                  <a:gdLst>
                    <a:gd name="T0" fmla="*/ 49 w 97"/>
                    <a:gd name="T1" fmla="*/ 0 h 35"/>
                    <a:gd name="T2" fmla="*/ 2 w 97"/>
                    <a:gd name="T3" fmla="*/ 25 h 35"/>
                    <a:gd name="T4" fmla="*/ 4 w 97"/>
                    <a:gd name="T5" fmla="*/ 33 h 35"/>
                    <a:gd name="T6" fmla="*/ 7 w 97"/>
                    <a:gd name="T7" fmla="*/ 34 h 35"/>
                    <a:gd name="T8" fmla="*/ 13 w 97"/>
                    <a:gd name="T9" fmla="*/ 32 h 35"/>
                    <a:gd name="T10" fmla="*/ 49 w 97"/>
                    <a:gd name="T11" fmla="*/ 12 h 35"/>
                    <a:gd name="T12" fmla="*/ 85 w 97"/>
                    <a:gd name="T13" fmla="*/ 32 h 35"/>
                    <a:gd name="T14" fmla="*/ 94 w 97"/>
                    <a:gd name="T15" fmla="*/ 33 h 35"/>
                    <a:gd name="T16" fmla="*/ 95 w 97"/>
                    <a:gd name="T17" fmla="*/ 25 h 35"/>
                    <a:gd name="T18" fmla="*/ 49 w 97"/>
                    <a:gd name="T1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97" h="35">
                      <a:moveTo>
                        <a:pt x="49" y="0"/>
                      </a:moveTo>
                      <a:cubicBezTo>
                        <a:pt x="30" y="0"/>
                        <a:pt x="13" y="9"/>
                        <a:pt x="2" y="25"/>
                      </a:cubicBezTo>
                      <a:cubicBezTo>
                        <a:pt x="0" y="27"/>
                        <a:pt x="1" y="31"/>
                        <a:pt x="4" y="33"/>
                      </a:cubicBezTo>
                      <a:cubicBezTo>
                        <a:pt x="5" y="34"/>
                        <a:pt x="6" y="34"/>
                        <a:pt x="7" y="34"/>
                      </a:cubicBezTo>
                      <a:cubicBezTo>
                        <a:pt x="9" y="34"/>
                        <a:pt x="11" y="33"/>
                        <a:pt x="13" y="32"/>
                      </a:cubicBezTo>
                      <a:cubicBezTo>
                        <a:pt x="21" y="20"/>
                        <a:pt x="34" y="12"/>
                        <a:pt x="49" y="12"/>
                      </a:cubicBezTo>
                      <a:cubicBezTo>
                        <a:pt x="63" y="12"/>
                        <a:pt x="77" y="20"/>
                        <a:pt x="85" y="32"/>
                      </a:cubicBezTo>
                      <a:cubicBezTo>
                        <a:pt x="87" y="34"/>
                        <a:pt x="91" y="35"/>
                        <a:pt x="94" y="33"/>
                      </a:cubicBezTo>
                      <a:cubicBezTo>
                        <a:pt x="97" y="31"/>
                        <a:pt x="97" y="27"/>
                        <a:pt x="95" y="25"/>
                      </a:cubicBezTo>
                      <a:cubicBezTo>
                        <a:pt x="85" y="9"/>
                        <a:pt x="67" y="0"/>
                        <a:pt x="49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4" name="îSliḍê"/>
                <p:cNvSpPr/>
                <p:nvPr/>
              </p:nvSpPr>
              <p:spPr bwMode="auto">
                <a:xfrm>
                  <a:off x="7245351" y="404813"/>
                  <a:ext cx="311150" cy="361950"/>
                </a:xfrm>
                <a:custGeom>
                  <a:avLst/>
                  <a:gdLst>
                    <a:gd name="T0" fmla="*/ 96 w 144"/>
                    <a:gd name="T1" fmla="*/ 61 h 168"/>
                    <a:gd name="T2" fmla="*/ 101 w 144"/>
                    <a:gd name="T3" fmla="*/ 62 h 168"/>
                    <a:gd name="T4" fmla="*/ 137 w 144"/>
                    <a:gd name="T5" fmla="*/ 46 h 168"/>
                    <a:gd name="T6" fmla="*/ 142 w 144"/>
                    <a:gd name="T7" fmla="*/ 34 h 168"/>
                    <a:gd name="T8" fmla="*/ 130 w 144"/>
                    <a:gd name="T9" fmla="*/ 30 h 168"/>
                    <a:gd name="T10" fmla="*/ 106 w 144"/>
                    <a:gd name="T11" fmla="*/ 42 h 168"/>
                    <a:gd name="T12" fmla="*/ 101 w 144"/>
                    <a:gd name="T13" fmla="*/ 41 h 168"/>
                    <a:gd name="T14" fmla="*/ 61 w 144"/>
                    <a:gd name="T15" fmla="*/ 1 h 168"/>
                    <a:gd name="T16" fmla="*/ 57 w 144"/>
                    <a:gd name="T17" fmla="*/ 1 h 168"/>
                    <a:gd name="T18" fmla="*/ 1 w 144"/>
                    <a:gd name="T19" fmla="*/ 57 h 168"/>
                    <a:gd name="T20" fmla="*/ 1 w 144"/>
                    <a:gd name="T21" fmla="*/ 61 h 168"/>
                    <a:gd name="T22" fmla="*/ 39 w 144"/>
                    <a:gd name="T23" fmla="*/ 94 h 168"/>
                    <a:gd name="T24" fmla="*/ 40 w 144"/>
                    <a:gd name="T25" fmla="*/ 98 h 168"/>
                    <a:gd name="T26" fmla="*/ 21 w 144"/>
                    <a:gd name="T27" fmla="*/ 140 h 168"/>
                    <a:gd name="T28" fmla="*/ 21 w 144"/>
                    <a:gd name="T29" fmla="*/ 145 h 168"/>
                    <a:gd name="T30" fmla="*/ 34 w 144"/>
                    <a:gd name="T31" fmla="*/ 163 h 168"/>
                    <a:gd name="T32" fmla="*/ 43 w 144"/>
                    <a:gd name="T33" fmla="*/ 168 h 168"/>
                    <a:gd name="T34" fmla="*/ 51 w 144"/>
                    <a:gd name="T35" fmla="*/ 165 h 168"/>
                    <a:gd name="T36" fmla="*/ 54 w 144"/>
                    <a:gd name="T37" fmla="*/ 149 h 168"/>
                    <a:gd name="T38" fmla="*/ 49 w 144"/>
                    <a:gd name="T39" fmla="*/ 142 h 168"/>
                    <a:gd name="T40" fmla="*/ 49 w 144"/>
                    <a:gd name="T41" fmla="*/ 138 h 168"/>
                    <a:gd name="T42" fmla="*/ 68 w 144"/>
                    <a:gd name="T43" fmla="*/ 92 h 168"/>
                    <a:gd name="T44" fmla="*/ 67 w 144"/>
                    <a:gd name="T45" fmla="*/ 88 h 168"/>
                    <a:gd name="T46" fmla="*/ 46 w 144"/>
                    <a:gd name="T47" fmla="*/ 67 h 168"/>
                    <a:gd name="T48" fmla="*/ 46 w 144"/>
                    <a:gd name="T49" fmla="*/ 63 h 168"/>
                    <a:gd name="T50" fmla="*/ 70 w 144"/>
                    <a:gd name="T51" fmla="*/ 40 h 168"/>
                    <a:gd name="T52" fmla="*/ 74 w 144"/>
                    <a:gd name="T53" fmla="*/ 40 h 168"/>
                    <a:gd name="T54" fmla="*/ 96 w 144"/>
                    <a:gd name="T55" fmla="*/ 61 h 1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144" h="168">
                      <a:moveTo>
                        <a:pt x="96" y="61"/>
                      </a:moveTo>
                      <a:cubicBezTo>
                        <a:pt x="97" y="62"/>
                        <a:pt x="99" y="63"/>
                        <a:pt x="101" y="62"/>
                      </a:cubicBezTo>
                      <a:cubicBezTo>
                        <a:pt x="137" y="46"/>
                        <a:pt x="137" y="46"/>
                        <a:pt x="137" y="46"/>
                      </a:cubicBezTo>
                      <a:cubicBezTo>
                        <a:pt x="142" y="44"/>
                        <a:pt x="144" y="38"/>
                        <a:pt x="142" y="34"/>
                      </a:cubicBezTo>
                      <a:cubicBezTo>
                        <a:pt x="139" y="29"/>
                        <a:pt x="134" y="28"/>
                        <a:pt x="130" y="30"/>
                      </a:cubicBezTo>
                      <a:cubicBezTo>
                        <a:pt x="106" y="42"/>
                        <a:pt x="106" y="42"/>
                        <a:pt x="106" y="42"/>
                      </a:cubicBezTo>
                      <a:cubicBezTo>
                        <a:pt x="104" y="42"/>
                        <a:pt x="102" y="42"/>
                        <a:pt x="101" y="41"/>
                      </a:cubicBezTo>
                      <a:cubicBezTo>
                        <a:pt x="61" y="1"/>
                        <a:pt x="61" y="1"/>
                        <a:pt x="61" y="1"/>
                      </a:cubicBezTo>
                      <a:cubicBezTo>
                        <a:pt x="60" y="0"/>
                        <a:pt x="58" y="0"/>
                        <a:pt x="57" y="1"/>
                      </a:cubicBezTo>
                      <a:cubicBezTo>
                        <a:pt x="1" y="57"/>
                        <a:pt x="1" y="57"/>
                        <a:pt x="1" y="57"/>
                      </a:cubicBezTo>
                      <a:cubicBezTo>
                        <a:pt x="0" y="58"/>
                        <a:pt x="0" y="60"/>
                        <a:pt x="1" y="61"/>
                      </a:cubicBezTo>
                      <a:cubicBezTo>
                        <a:pt x="8" y="67"/>
                        <a:pt x="31" y="87"/>
                        <a:pt x="39" y="94"/>
                      </a:cubicBezTo>
                      <a:cubicBezTo>
                        <a:pt x="40" y="95"/>
                        <a:pt x="41" y="97"/>
                        <a:pt x="40" y="98"/>
                      </a:cubicBezTo>
                      <a:cubicBezTo>
                        <a:pt x="21" y="140"/>
                        <a:pt x="21" y="140"/>
                        <a:pt x="21" y="140"/>
                      </a:cubicBezTo>
                      <a:cubicBezTo>
                        <a:pt x="20" y="142"/>
                        <a:pt x="20" y="144"/>
                        <a:pt x="21" y="145"/>
                      </a:cubicBezTo>
                      <a:cubicBezTo>
                        <a:pt x="34" y="163"/>
                        <a:pt x="34" y="163"/>
                        <a:pt x="34" y="163"/>
                      </a:cubicBezTo>
                      <a:cubicBezTo>
                        <a:pt x="36" y="166"/>
                        <a:pt x="40" y="167"/>
                        <a:pt x="43" y="168"/>
                      </a:cubicBezTo>
                      <a:cubicBezTo>
                        <a:pt x="46" y="168"/>
                        <a:pt x="49" y="167"/>
                        <a:pt x="51" y="165"/>
                      </a:cubicBezTo>
                      <a:cubicBezTo>
                        <a:pt x="56" y="161"/>
                        <a:pt x="58" y="154"/>
                        <a:pt x="54" y="149"/>
                      </a:cubicBezTo>
                      <a:cubicBezTo>
                        <a:pt x="49" y="142"/>
                        <a:pt x="49" y="142"/>
                        <a:pt x="49" y="142"/>
                      </a:cubicBezTo>
                      <a:cubicBezTo>
                        <a:pt x="48" y="141"/>
                        <a:pt x="48" y="139"/>
                        <a:pt x="49" y="138"/>
                      </a:cubicBezTo>
                      <a:cubicBezTo>
                        <a:pt x="68" y="92"/>
                        <a:pt x="68" y="92"/>
                        <a:pt x="68" y="92"/>
                      </a:cubicBezTo>
                      <a:cubicBezTo>
                        <a:pt x="68" y="91"/>
                        <a:pt x="68" y="89"/>
                        <a:pt x="67" y="88"/>
                      </a:cubicBezTo>
                      <a:cubicBezTo>
                        <a:pt x="62" y="83"/>
                        <a:pt x="51" y="72"/>
                        <a:pt x="46" y="67"/>
                      </a:cubicBezTo>
                      <a:cubicBezTo>
                        <a:pt x="45" y="66"/>
                        <a:pt x="45" y="64"/>
                        <a:pt x="46" y="63"/>
                      </a:cubicBezTo>
                      <a:cubicBezTo>
                        <a:pt x="70" y="40"/>
                        <a:pt x="70" y="40"/>
                        <a:pt x="70" y="40"/>
                      </a:cubicBezTo>
                      <a:cubicBezTo>
                        <a:pt x="71" y="39"/>
                        <a:pt x="73" y="39"/>
                        <a:pt x="74" y="40"/>
                      </a:cubicBezTo>
                      <a:lnTo>
                        <a:pt x="96" y="6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5" name="íṡ1îḓê"/>
                <p:cNvSpPr/>
                <p:nvPr/>
              </p:nvSpPr>
              <p:spPr bwMode="auto">
                <a:xfrm>
                  <a:off x="5780088" y="519113"/>
                  <a:ext cx="388938" cy="325438"/>
                </a:xfrm>
                <a:custGeom>
                  <a:avLst/>
                  <a:gdLst>
                    <a:gd name="T0" fmla="*/ 120 w 180"/>
                    <a:gd name="T1" fmla="*/ 0 h 151"/>
                    <a:gd name="T2" fmla="*/ 64 w 180"/>
                    <a:gd name="T3" fmla="*/ 0 h 151"/>
                    <a:gd name="T4" fmla="*/ 0 w 180"/>
                    <a:gd name="T5" fmla="*/ 53 h 151"/>
                    <a:gd name="T6" fmla="*/ 17 w 180"/>
                    <a:gd name="T7" fmla="*/ 79 h 151"/>
                    <a:gd name="T8" fmla="*/ 40 w 180"/>
                    <a:gd name="T9" fmla="*/ 56 h 151"/>
                    <a:gd name="T10" fmla="*/ 40 w 180"/>
                    <a:gd name="T11" fmla="*/ 151 h 151"/>
                    <a:gd name="T12" fmla="*/ 90 w 180"/>
                    <a:gd name="T13" fmla="*/ 151 h 151"/>
                    <a:gd name="T14" fmla="*/ 140 w 180"/>
                    <a:gd name="T15" fmla="*/ 151 h 151"/>
                    <a:gd name="T16" fmla="*/ 139 w 180"/>
                    <a:gd name="T17" fmla="*/ 56 h 151"/>
                    <a:gd name="T18" fmla="*/ 163 w 180"/>
                    <a:gd name="T19" fmla="*/ 79 h 151"/>
                    <a:gd name="T20" fmla="*/ 180 w 180"/>
                    <a:gd name="T21" fmla="*/ 53 h 151"/>
                    <a:gd name="T22" fmla="*/ 120 w 180"/>
                    <a:gd name="T23" fmla="*/ 0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80" h="151">
                      <a:moveTo>
                        <a:pt x="120" y="0"/>
                      </a:moveTo>
                      <a:cubicBezTo>
                        <a:pt x="110" y="16"/>
                        <a:pt x="73" y="16"/>
                        <a:pt x="64" y="0"/>
                      </a:cubicBezTo>
                      <a:cubicBezTo>
                        <a:pt x="64" y="0"/>
                        <a:pt x="9" y="31"/>
                        <a:pt x="0" y="53"/>
                      </a:cubicBezTo>
                      <a:cubicBezTo>
                        <a:pt x="17" y="79"/>
                        <a:pt x="17" y="79"/>
                        <a:pt x="17" y="79"/>
                      </a:cubicBezTo>
                      <a:cubicBezTo>
                        <a:pt x="17" y="79"/>
                        <a:pt x="33" y="62"/>
                        <a:pt x="40" y="56"/>
                      </a:cubicBezTo>
                      <a:cubicBezTo>
                        <a:pt x="40" y="151"/>
                        <a:pt x="40" y="151"/>
                        <a:pt x="40" y="151"/>
                      </a:cubicBezTo>
                      <a:cubicBezTo>
                        <a:pt x="90" y="151"/>
                        <a:pt x="90" y="151"/>
                        <a:pt x="90" y="151"/>
                      </a:cubicBezTo>
                      <a:cubicBezTo>
                        <a:pt x="140" y="151"/>
                        <a:pt x="140" y="151"/>
                        <a:pt x="140" y="151"/>
                      </a:cubicBezTo>
                      <a:cubicBezTo>
                        <a:pt x="139" y="56"/>
                        <a:pt x="139" y="56"/>
                        <a:pt x="139" y="56"/>
                      </a:cubicBezTo>
                      <a:cubicBezTo>
                        <a:pt x="147" y="62"/>
                        <a:pt x="163" y="79"/>
                        <a:pt x="163" y="79"/>
                      </a:cubicBezTo>
                      <a:cubicBezTo>
                        <a:pt x="180" y="53"/>
                        <a:pt x="180" y="53"/>
                        <a:pt x="180" y="53"/>
                      </a:cubicBezTo>
                      <a:cubicBezTo>
                        <a:pt x="170" y="31"/>
                        <a:pt x="120" y="0"/>
                        <a:pt x="12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6" name="ïślidè"/>
                <p:cNvSpPr/>
                <p:nvPr/>
              </p:nvSpPr>
              <p:spPr bwMode="auto">
                <a:xfrm>
                  <a:off x="5922963" y="504826"/>
                  <a:ext cx="109538" cy="31750"/>
                </a:xfrm>
                <a:custGeom>
                  <a:avLst/>
                  <a:gdLst>
                    <a:gd name="T0" fmla="*/ 26 w 51"/>
                    <a:gd name="T1" fmla="*/ 15 h 15"/>
                    <a:gd name="T2" fmla="*/ 50 w 51"/>
                    <a:gd name="T3" fmla="*/ 5 h 15"/>
                    <a:gd name="T4" fmla="*/ 49 w 51"/>
                    <a:gd name="T5" fmla="*/ 1 h 15"/>
                    <a:gd name="T6" fmla="*/ 46 w 51"/>
                    <a:gd name="T7" fmla="*/ 2 h 15"/>
                    <a:gd name="T8" fmla="*/ 26 w 51"/>
                    <a:gd name="T9" fmla="*/ 10 h 15"/>
                    <a:gd name="T10" fmla="*/ 6 w 51"/>
                    <a:gd name="T11" fmla="*/ 2 h 15"/>
                    <a:gd name="T12" fmla="*/ 2 w 51"/>
                    <a:gd name="T13" fmla="*/ 1 h 15"/>
                    <a:gd name="T14" fmla="*/ 1 w 51"/>
                    <a:gd name="T15" fmla="*/ 5 h 15"/>
                    <a:gd name="T16" fmla="*/ 26 w 51"/>
                    <a:gd name="T17" fmla="*/ 15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15">
                      <a:moveTo>
                        <a:pt x="26" y="15"/>
                      </a:moveTo>
                      <a:cubicBezTo>
                        <a:pt x="37" y="15"/>
                        <a:pt x="47" y="11"/>
                        <a:pt x="50" y="5"/>
                      </a:cubicBezTo>
                      <a:cubicBezTo>
                        <a:pt x="51" y="3"/>
                        <a:pt x="50" y="2"/>
                        <a:pt x="49" y="1"/>
                      </a:cubicBezTo>
                      <a:cubicBezTo>
                        <a:pt x="48" y="0"/>
                        <a:pt x="46" y="1"/>
                        <a:pt x="46" y="2"/>
                      </a:cubicBezTo>
                      <a:cubicBezTo>
                        <a:pt x="44" y="6"/>
                        <a:pt x="36" y="10"/>
                        <a:pt x="26" y="10"/>
                      </a:cubicBezTo>
                      <a:cubicBezTo>
                        <a:pt x="15" y="10"/>
                        <a:pt x="8" y="6"/>
                        <a:pt x="6" y="2"/>
                      </a:cubicBezTo>
                      <a:cubicBezTo>
                        <a:pt x="5" y="1"/>
                        <a:pt x="3" y="0"/>
                        <a:pt x="2" y="1"/>
                      </a:cubicBezTo>
                      <a:cubicBezTo>
                        <a:pt x="1" y="2"/>
                        <a:pt x="0" y="3"/>
                        <a:pt x="1" y="5"/>
                      </a:cubicBezTo>
                      <a:cubicBezTo>
                        <a:pt x="4" y="11"/>
                        <a:pt x="14" y="15"/>
                        <a:pt x="26" y="1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7" name="iSḻïḍê"/>
                <p:cNvSpPr/>
                <p:nvPr/>
              </p:nvSpPr>
              <p:spPr bwMode="auto">
                <a:xfrm>
                  <a:off x="8702676" y="1338263"/>
                  <a:ext cx="246063" cy="153988"/>
                </a:xfrm>
                <a:custGeom>
                  <a:avLst/>
                  <a:gdLst>
                    <a:gd name="T0" fmla="*/ 114 w 114"/>
                    <a:gd name="T1" fmla="*/ 71 h 71"/>
                    <a:gd name="T2" fmla="*/ 114 w 114"/>
                    <a:gd name="T3" fmla="*/ 22 h 71"/>
                    <a:gd name="T4" fmla="*/ 93 w 114"/>
                    <a:gd name="T5" fmla="*/ 0 h 71"/>
                    <a:gd name="T6" fmla="*/ 21 w 114"/>
                    <a:gd name="T7" fmla="*/ 0 h 71"/>
                    <a:gd name="T8" fmla="*/ 0 w 114"/>
                    <a:gd name="T9" fmla="*/ 22 h 71"/>
                    <a:gd name="T10" fmla="*/ 0 w 114"/>
                    <a:gd name="T11" fmla="*/ 49 h 71"/>
                    <a:gd name="T12" fmla="*/ 17 w 114"/>
                    <a:gd name="T13" fmla="*/ 49 h 71"/>
                    <a:gd name="T14" fmla="*/ 17 w 114"/>
                    <a:gd name="T15" fmla="*/ 22 h 71"/>
                    <a:gd name="T16" fmla="*/ 21 w 114"/>
                    <a:gd name="T17" fmla="*/ 17 h 71"/>
                    <a:gd name="T18" fmla="*/ 93 w 114"/>
                    <a:gd name="T19" fmla="*/ 17 h 71"/>
                    <a:gd name="T20" fmla="*/ 97 w 114"/>
                    <a:gd name="T21" fmla="*/ 22 h 71"/>
                    <a:gd name="T22" fmla="*/ 97 w 114"/>
                    <a:gd name="T23" fmla="*/ 71 h 71"/>
                    <a:gd name="T24" fmla="*/ 114 w 114"/>
                    <a:gd name="T25" fmla="*/ 7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4" h="71">
                      <a:moveTo>
                        <a:pt x="114" y="71"/>
                      </a:moveTo>
                      <a:cubicBezTo>
                        <a:pt x="114" y="22"/>
                        <a:pt x="114" y="22"/>
                        <a:pt x="114" y="22"/>
                      </a:cubicBezTo>
                      <a:cubicBezTo>
                        <a:pt x="114" y="10"/>
                        <a:pt x="105" y="0"/>
                        <a:pt x="93" y="0"/>
                      </a:cubicBezTo>
                      <a:cubicBezTo>
                        <a:pt x="21" y="0"/>
                        <a:pt x="21" y="0"/>
                        <a:pt x="21" y="0"/>
                      </a:cubicBezTo>
                      <a:cubicBezTo>
                        <a:pt x="9" y="0"/>
                        <a:pt x="0" y="10"/>
                        <a:pt x="0" y="22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17" y="49"/>
                        <a:pt x="17" y="49"/>
                        <a:pt x="17" y="49"/>
                      </a:cubicBezTo>
                      <a:cubicBezTo>
                        <a:pt x="17" y="22"/>
                        <a:pt x="17" y="22"/>
                        <a:pt x="17" y="22"/>
                      </a:cubicBezTo>
                      <a:cubicBezTo>
                        <a:pt x="17" y="19"/>
                        <a:pt x="19" y="17"/>
                        <a:pt x="21" y="17"/>
                      </a:cubicBezTo>
                      <a:cubicBezTo>
                        <a:pt x="93" y="17"/>
                        <a:pt x="93" y="17"/>
                        <a:pt x="93" y="17"/>
                      </a:cubicBezTo>
                      <a:cubicBezTo>
                        <a:pt x="96" y="17"/>
                        <a:pt x="97" y="19"/>
                        <a:pt x="97" y="22"/>
                      </a:cubicBezTo>
                      <a:cubicBezTo>
                        <a:pt x="97" y="71"/>
                        <a:pt x="97" y="71"/>
                        <a:pt x="97" y="71"/>
                      </a:cubicBezTo>
                      <a:lnTo>
                        <a:pt x="114" y="7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8" name="îslîḋè"/>
                <p:cNvSpPr/>
                <p:nvPr/>
              </p:nvSpPr>
              <p:spPr bwMode="auto">
                <a:xfrm>
                  <a:off x="8670926" y="1500188"/>
                  <a:ext cx="309563" cy="179388"/>
                </a:xfrm>
                <a:custGeom>
                  <a:avLst/>
                  <a:gdLst>
                    <a:gd name="T0" fmla="*/ 112 w 144"/>
                    <a:gd name="T1" fmla="*/ 0 h 83"/>
                    <a:gd name="T2" fmla="*/ 72 w 144"/>
                    <a:gd name="T3" fmla="*/ 0 h 83"/>
                    <a:gd name="T4" fmla="*/ 72 w 144"/>
                    <a:gd name="T5" fmla="*/ 23 h 83"/>
                    <a:gd name="T6" fmla="*/ 85 w 144"/>
                    <a:gd name="T7" fmla="*/ 36 h 83"/>
                    <a:gd name="T8" fmla="*/ 77 w 144"/>
                    <a:gd name="T9" fmla="*/ 47 h 83"/>
                    <a:gd name="T10" fmla="*/ 77 w 144"/>
                    <a:gd name="T11" fmla="*/ 47 h 83"/>
                    <a:gd name="T12" fmla="*/ 77 w 144"/>
                    <a:gd name="T13" fmla="*/ 67 h 83"/>
                    <a:gd name="T14" fmla="*/ 72 w 144"/>
                    <a:gd name="T15" fmla="*/ 67 h 83"/>
                    <a:gd name="T16" fmla="*/ 72 w 144"/>
                    <a:gd name="T17" fmla="*/ 83 h 83"/>
                    <a:gd name="T18" fmla="*/ 144 w 144"/>
                    <a:gd name="T19" fmla="*/ 83 h 83"/>
                    <a:gd name="T20" fmla="*/ 144 w 144"/>
                    <a:gd name="T21" fmla="*/ 0 h 83"/>
                    <a:gd name="T22" fmla="*/ 129 w 144"/>
                    <a:gd name="T23" fmla="*/ 0 h 83"/>
                    <a:gd name="T24" fmla="*/ 112 w 144"/>
                    <a:gd name="T25" fmla="*/ 0 h 83"/>
                    <a:gd name="T26" fmla="*/ 72 w 144"/>
                    <a:gd name="T27" fmla="*/ 0 h 83"/>
                    <a:gd name="T28" fmla="*/ 0 w 144"/>
                    <a:gd name="T29" fmla="*/ 0 h 83"/>
                    <a:gd name="T30" fmla="*/ 0 w 144"/>
                    <a:gd name="T31" fmla="*/ 83 h 83"/>
                    <a:gd name="T32" fmla="*/ 72 w 144"/>
                    <a:gd name="T33" fmla="*/ 83 h 83"/>
                    <a:gd name="T34" fmla="*/ 72 w 144"/>
                    <a:gd name="T35" fmla="*/ 67 h 83"/>
                    <a:gd name="T36" fmla="*/ 66 w 144"/>
                    <a:gd name="T37" fmla="*/ 67 h 83"/>
                    <a:gd name="T38" fmla="*/ 66 w 144"/>
                    <a:gd name="T39" fmla="*/ 47 h 83"/>
                    <a:gd name="T40" fmla="*/ 59 w 144"/>
                    <a:gd name="T41" fmla="*/ 36 h 83"/>
                    <a:gd name="T42" fmla="*/ 72 w 144"/>
                    <a:gd name="T43" fmla="*/ 23 h 83"/>
                    <a:gd name="T44" fmla="*/ 72 w 144"/>
                    <a:gd name="T45" fmla="*/ 23 h 83"/>
                    <a:gd name="T46" fmla="*/ 72 w 144"/>
                    <a:gd name="T47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44" h="83">
                      <a:moveTo>
                        <a:pt x="112" y="0"/>
                      </a:moveTo>
                      <a:cubicBezTo>
                        <a:pt x="72" y="0"/>
                        <a:pt x="72" y="0"/>
                        <a:pt x="72" y="0"/>
                      </a:cubicBezTo>
                      <a:cubicBezTo>
                        <a:pt x="72" y="23"/>
                        <a:pt x="72" y="23"/>
                        <a:pt x="72" y="23"/>
                      </a:cubicBezTo>
                      <a:cubicBezTo>
                        <a:pt x="79" y="23"/>
                        <a:pt x="85" y="28"/>
                        <a:pt x="85" y="36"/>
                      </a:cubicBezTo>
                      <a:cubicBezTo>
                        <a:pt x="85" y="41"/>
                        <a:pt x="81" y="45"/>
                        <a:pt x="77" y="47"/>
                      </a:cubicBezTo>
                      <a:cubicBezTo>
                        <a:pt x="77" y="47"/>
                        <a:pt x="77" y="47"/>
                        <a:pt x="77" y="47"/>
                      </a:cubicBezTo>
                      <a:cubicBezTo>
                        <a:pt x="77" y="67"/>
                        <a:pt x="77" y="67"/>
                        <a:pt x="77" y="67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72" y="83"/>
                        <a:pt x="72" y="83"/>
                        <a:pt x="72" y="83"/>
                      </a:cubicBezTo>
                      <a:cubicBezTo>
                        <a:pt x="144" y="83"/>
                        <a:pt x="144" y="83"/>
                        <a:pt x="144" y="83"/>
                      </a:cubicBezTo>
                      <a:cubicBezTo>
                        <a:pt x="144" y="0"/>
                        <a:pt x="144" y="0"/>
                        <a:pt x="144" y="0"/>
                      </a:cubicBezTo>
                      <a:cubicBezTo>
                        <a:pt x="129" y="0"/>
                        <a:pt x="129" y="0"/>
                        <a:pt x="129" y="0"/>
                      </a:cubicBezTo>
                      <a:lnTo>
                        <a:pt x="112" y="0"/>
                      </a:lnTo>
                      <a:close/>
                      <a:moveTo>
                        <a:pt x="72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83"/>
                        <a:pt x="0" y="83"/>
                        <a:pt x="0" y="83"/>
                      </a:cubicBezTo>
                      <a:cubicBezTo>
                        <a:pt x="72" y="83"/>
                        <a:pt x="72" y="83"/>
                        <a:pt x="72" y="83"/>
                      </a:cubicBezTo>
                      <a:cubicBezTo>
                        <a:pt x="72" y="67"/>
                        <a:pt x="72" y="67"/>
                        <a:pt x="72" y="67"/>
                      </a:cubicBezTo>
                      <a:cubicBezTo>
                        <a:pt x="66" y="67"/>
                        <a:pt x="66" y="67"/>
                        <a:pt x="66" y="67"/>
                      </a:cubicBezTo>
                      <a:cubicBezTo>
                        <a:pt x="66" y="47"/>
                        <a:pt x="66" y="47"/>
                        <a:pt x="66" y="47"/>
                      </a:cubicBezTo>
                      <a:cubicBezTo>
                        <a:pt x="62" y="45"/>
                        <a:pt x="59" y="41"/>
                        <a:pt x="59" y="36"/>
                      </a:cubicBezTo>
                      <a:cubicBezTo>
                        <a:pt x="59" y="28"/>
                        <a:pt x="64" y="23"/>
                        <a:pt x="72" y="23"/>
                      </a:cubicBezTo>
                      <a:cubicBezTo>
                        <a:pt x="72" y="23"/>
                        <a:pt x="72" y="23"/>
                        <a:pt x="72" y="23"/>
                      </a:cubicBezTo>
                      <a:lnTo>
                        <a:pt x="7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9" name="iṥḷíḓe"/>
                <p:cNvSpPr/>
                <p:nvPr/>
              </p:nvSpPr>
              <p:spPr bwMode="auto">
                <a:xfrm>
                  <a:off x="6115051" y="1082676"/>
                  <a:ext cx="123825" cy="134938"/>
                </a:xfrm>
                <a:custGeom>
                  <a:avLst/>
                  <a:gdLst>
                    <a:gd name="T0" fmla="*/ 37 w 58"/>
                    <a:gd name="T1" fmla="*/ 0 h 63"/>
                    <a:gd name="T2" fmla="*/ 15 w 58"/>
                    <a:gd name="T3" fmla="*/ 16 h 63"/>
                    <a:gd name="T4" fmla="*/ 7 w 58"/>
                    <a:gd name="T5" fmla="*/ 18 h 63"/>
                    <a:gd name="T6" fmla="*/ 7 w 58"/>
                    <a:gd name="T7" fmla="*/ 19 h 63"/>
                    <a:gd name="T8" fmla="*/ 15 w 58"/>
                    <a:gd name="T9" fmla="*/ 57 h 63"/>
                    <a:gd name="T10" fmla="*/ 50 w 58"/>
                    <a:gd name="T11" fmla="*/ 39 h 63"/>
                    <a:gd name="T12" fmla="*/ 42 w 58"/>
                    <a:gd name="T13" fmla="*/ 1 h 63"/>
                    <a:gd name="T14" fmla="*/ 37 w 58"/>
                    <a:gd name="T15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8" h="63">
                      <a:moveTo>
                        <a:pt x="37" y="0"/>
                      </a:moveTo>
                      <a:cubicBezTo>
                        <a:pt x="32" y="7"/>
                        <a:pt x="25" y="13"/>
                        <a:pt x="15" y="16"/>
                      </a:cubicBezTo>
                      <a:cubicBezTo>
                        <a:pt x="13" y="17"/>
                        <a:pt x="10" y="18"/>
                        <a:pt x="7" y="18"/>
                      </a:cubicBezTo>
                      <a:cubicBezTo>
                        <a:pt x="7" y="18"/>
                        <a:pt x="7" y="19"/>
                        <a:pt x="7" y="19"/>
                      </a:cubicBezTo>
                      <a:cubicBezTo>
                        <a:pt x="0" y="34"/>
                        <a:pt x="3" y="51"/>
                        <a:pt x="15" y="57"/>
                      </a:cubicBezTo>
                      <a:cubicBezTo>
                        <a:pt x="27" y="63"/>
                        <a:pt x="43" y="55"/>
                        <a:pt x="50" y="39"/>
                      </a:cubicBezTo>
                      <a:cubicBezTo>
                        <a:pt x="58" y="24"/>
                        <a:pt x="54" y="7"/>
                        <a:pt x="42" y="1"/>
                      </a:cubicBezTo>
                      <a:cubicBezTo>
                        <a:pt x="40" y="0"/>
                        <a:pt x="39" y="0"/>
                        <a:pt x="3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0" name="ïsļïdé"/>
                <p:cNvSpPr/>
                <p:nvPr/>
              </p:nvSpPr>
              <p:spPr bwMode="auto">
                <a:xfrm>
                  <a:off x="5959476" y="917576"/>
                  <a:ext cx="249238" cy="196850"/>
                </a:xfrm>
                <a:custGeom>
                  <a:avLst/>
                  <a:gdLst>
                    <a:gd name="T0" fmla="*/ 40 w 116"/>
                    <a:gd name="T1" fmla="*/ 83 h 91"/>
                    <a:gd name="T2" fmla="*/ 84 w 116"/>
                    <a:gd name="T3" fmla="*/ 87 h 91"/>
                    <a:gd name="T4" fmla="*/ 85 w 116"/>
                    <a:gd name="T5" fmla="*/ 87 h 91"/>
                    <a:gd name="T6" fmla="*/ 102 w 116"/>
                    <a:gd name="T7" fmla="*/ 76 h 91"/>
                    <a:gd name="T8" fmla="*/ 106 w 116"/>
                    <a:gd name="T9" fmla="*/ 69 h 91"/>
                    <a:gd name="T10" fmla="*/ 75 w 116"/>
                    <a:gd name="T11" fmla="*/ 8 h 91"/>
                    <a:gd name="T12" fmla="*/ 30 w 116"/>
                    <a:gd name="T13" fmla="*/ 5 h 91"/>
                    <a:gd name="T14" fmla="*/ 10 w 116"/>
                    <a:gd name="T15" fmla="*/ 23 h 91"/>
                    <a:gd name="T16" fmla="*/ 40 w 116"/>
                    <a:gd name="T17" fmla="*/ 83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16" h="91">
                      <a:moveTo>
                        <a:pt x="40" y="83"/>
                      </a:moveTo>
                      <a:cubicBezTo>
                        <a:pt x="55" y="90"/>
                        <a:pt x="71" y="91"/>
                        <a:pt x="84" y="87"/>
                      </a:cubicBezTo>
                      <a:cubicBezTo>
                        <a:pt x="84" y="87"/>
                        <a:pt x="85" y="87"/>
                        <a:pt x="85" y="87"/>
                      </a:cubicBezTo>
                      <a:cubicBezTo>
                        <a:pt x="92" y="84"/>
                        <a:pt x="98" y="81"/>
                        <a:pt x="102" y="76"/>
                      </a:cubicBezTo>
                      <a:cubicBezTo>
                        <a:pt x="104" y="73"/>
                        <a:pt x="105" y="71"/>
                        <a:pt x="106" y="69"/>
                      </a:cubicBezTo>
                      <a:cubicBezTo>
                        <a:pt x="116" y="48"/>
                        <a:pt x="102" y="21"/>
                        <a:pt x="75" y="8"/>
                      </a:cubicBezTo>
                      <a:cubicBezTo>
                        <a:pt x="60" y="1"/>
                        <a:pt x="43" y="0"/>
                        <a:pt x="30" y="5"/>
                      </a:cubicBezTo>
                      <a:cubicBezTo>
                        <a:pt x="21" y="8"/>
                        <a:pt x="14" y="14"/>
                        <a:pt x="10" y="23"/>
                      </a:cubicBezTo>
                      <a:cubicBezTo>
                        <a:pt x="0" y="44"/>
                        <a:pt x="14" y="71"/>
                        <a:pt x="40" y="8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1" name="iSľîḍe"/>
                <p:cNvSpPr/>
                <p:nvPr/>
              </p:nvSpPr>
              <p:spPr bwMode="auto">
                <a:xfrm>
                  <a:off x="6267451" y="1038226"/>
                  <a:ext cx="144463" cy="111125"/>
                </a:xfrm>
                <a:custGeom>
                  <a:avLst/>
                  <a:gdLst>
                    <a:gd name="T0" fmla="*/ 62 w 67"/>
                    <a:gd name="T1" fmla="*/ 35 h 51"/>
                    <a:gd name="T2" fmla="*/ 44 w 67"/>
                    <a:gd name="T3" fmla="*/ 0 h 51"/>
                    <a:gd name="T4" fmla="*/ 43 w 67"/>
                    <a:gd name="T5" fmla="*/ 0 h 51"/>
                    <a:gd name="T6" fmla="*/ 35 w 67"/>
                    <a:gd name="T7" fmla="*/ 3 h 51"/>
                    <a:gd name="T8" fmla="*/ 8 w 67"/>
                    <a:gd name="T9" fmla="*/ 4 h 51"/>
                    <a:gd name="T10" fmla="*/ 6 w 67"/>
                    <a:gd name="T11" fmla="*/ 9 h 51"/>
                    <a:gd name="T12" fmla="*/ 23 w 67"/>
                    <a:gd name="T13" fmla="*/ 43 h 51"/>
                    <a:gd name="T14" fmla="*/ 62 w 67"/>
                    <a:gd name="T15" fmla="*/ 3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7" h="51">
                      <a:moveTo>
                        <a:pt x="62" y="35"/>
                      </a:moveTo>
                      <a:cubicBezTo>
                        <a:pt x="67" y="23"/>
                        <a:pt x="59" y="7"/>
                        <a:pt x="44" y="0"/>
                      </a:cubicBezTo>
                      <a:cubicBezTo>
                        <a:pt x="44" y="0"/>
                        <a:pt x="43" y="0"/>
                        <a:pt x="43" y="0"/>
                      </a:cubicBezTo>
                      <a:cubicBezTo>
                        <a:pt x="41" y="1"/>
                        <a:pt x="38" y="2"/>
                        <a:pt x="35" y="3"/>
                      </a:cubicBezTo>
                      <a:cubicBezTo>
                        <a:pt x="26" y="7"/>
                        <a:pt x="17" y="7"/>
                        <a:pt x="8" y="4"/>
                      </a:cubicBezTo>
                      <a:cubicBezTo>
                        <a:pt x="7" y="6"/>
                        <a:pt x="6" y="7"/>
                        <a:pt x="6" y="9"/>
                      </a:cubicBezTo>
                      <a:cubicBezTo>
                        <a:pt x="0" y="21"/>
                        <a:pt x="8" y="36"/>
                        <a:pt x="23" y="43"/>
                      </a:cubicBezTo>
                      <a:cubicBezTo>
                        <a:pt x="39" y="51"/>
                        <a:pt x="56" y="47"/>
                        <a:pt x="62" y="3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2" name="ïsļíḍe"/>
                <p:cNvSpPr/>
                <p:nvPr/>
              </p:nvSpPr>
              <p:spPr bwMode="auto">
                <a:xfrm>
                  <a:off x="6223001" y="814388"/>
                  <a:ext cx="214313" cy="227013"/>
                </a:xfrm>
                <a:custGeom>
                  <a:avLst/>
                  <a:gdLst>
                    <a:gd name="T0" fmla="*/ 72 w 100"/>
                    <a:gd name="T1" fmla="*/ 4 h 105"/>
                    <a:gd name="T2" fmla="*/ 45 w 100"/>
                    <a:gd name="T3" fmla="*/ 4 h 105"/>
                    <a:gd name="T4" fmla="*/ 12 w 100"/>
                    <a:gd name="T5" fmla="*/ 35 h 105"/>
                    <a:gd name="T6" fmla="*/ 27 w 100"/>
                    <a:gd name="T7" fmla="*/ 101 h 105"/>
                    <a:gd name="T8" fmla="*/ 35 w 100"/>
                    <a:gd name="T9" fmla="*/ 104 h 105"/>
                    <a:gd name="T10" fmla="*/ 54 w 100"/>
                    <a:gd name="T11" fmla="*/ 102 h 105"/>
                    <a:gd name="T12" fmla="*/ 56 w 100"/>
                    <a:gd name="T13" fmla="*/ 101 h 105"/>
                    <a:gd name="T14" fmla="*/ 87 w 100"/>
                    <a:gd name="T15" fmla="*/ 70 h 105"/>
                    <a:gd name="T16" fmla="*/ 72 w 100"/>
                    <a:gd name="T17" fmla="*/ 4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00" h="105">
                      <a:moveTo>
                        <a:pt x="72" y="4"/>
                      </a:moveTo>
                      <a:cubicBezTo>
                        <a:pt x="64" y="0"/>
                        <a:pt x="54" y="0"/>
                        <a:pt x="45" y="4"/>
                      </a:cubicBezTo>
                      <a:cubicBezTo>
                        <a:pt x="32" y="8"/>
                        <a:pt x="20" y="20"/>
                        <a:pt x="12" y="35"/>
                      </a:cubicBezTo>
                      <a:cubicBezTo>
                        <a:pt x="0" y="62"/>
                        <a:pt x="6" y="91"/>
                        <a:pt x="27" y="101"/>
                      </a:cubicBezTo>
                      <a:cubicBezTo>
                        <a:pt x="29" y="102"/>
                        <a:pt x="32" y="103"/>
                        <a:pt x="35" y="104"/>
                      </a:cubicBezTo>
                      <a:cubicBezTo>
                        <a:pt x="41" y="105"/>
                        <a:pt x="48" y="104"/>
                        <a:pt x="54" y="102"/>
                      </a:cubicBezTo>
                      <a:cubicBezTo>
                        <a:pt x="55" y="102"/>
                        <a:pt x="56" y="101"/>
                        <a:pt x="56" y="101"/>
                      </a:cubicBezTo>
                      <a:cubicBezTo>
                        <a:pt x="69" y="96"/>
                        <a:pt x="80" y="85"/>
                        <a:pt x="87" y="70"/>
                      </a:cubicBezTo>
                      <a:cubicBezTo>
                        <a:pt x="100" y="44"/>
                        <a:pt x="93" y="14"/>
                        <a:pt x="72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3" name="îṧļíḑè"/>
                <p:cNvSpPr/>
                <p:nvPr/>
              </p:nvSpPr>
              <p:spPr bwMode="auto">
                <a:xfrm>
                  <a:off x="6142038" y="879476"/>
                  <a:ext cx="147638" cy="288925"/>
                </a:xfrm>
                <a:custGeom>
                  <a:avLst/>
                  <a:gdLst>
                    <a:gd name="T0" fmla="*/ 33 w 68"/>
                    <a:gd name="T1" fmla="*/ 6 h 134"/>
                    <a:gd name="T2" fmla="*/ 28 w 68"/>
                    <a:gd name="T3" fmla="*/ 4 h 134"/>
                    <a:gd name="T4" fmla="*/ 24 w 68"/>
                    <a:gd name="T5" fmla="*/ 19 h 134"/>
                    <a:gd name="T6" fmla="*/ 21 w 68"/>
                    <a:gd name="T7" fmla="*/ 19 h 134"/>
                    <a:gd name="T8" fmla="*/ 19 w 68"/>
                    <a:gd name="T9" fmla="*/ 21 h 134"/>
                    <a:gd name="T10" fmla="*/ 6 w 68"/>
                    <a:gd name="T11" fmla="*/ 12 h 134"/>
                    <a:gd name="T12" fmla="*/ 3 w 68"/>
                    <a:gd name="T13" fmla="*/ 17 h 134"/>
                    <a:gd name="T14" fmla="*/ 16 w 68"/>
                    <a:gd name="T15" fmla="*/ 26 h 134"/>
                    <a:gd name="T16" fmla="*/ 16 w 68"/>
                    <a:gd name="T17" fmla="*/ 30 h 134"/>
                    <a:gd name="T18" fmla="*/ 22 w 68"/>
                    <a:gd name="T19" fmla="*/ 47 h 134"/>
                    <a:gd name="T20" fmla="*/ 30 w 68"/>
                    <a:gd name="T21" fmla="*/ 67 h 134"/>
                    <a:gd name="T22" fmla="*/ 51 w 68"/>
                    <a:gd name="T23" fmla="*/ 127 h 134"/>
                    <a:gd name="T24" fmla="*/ 62 w 68"/>
                    <a:gd name="T25" fmla="*/ 132 h 134"/>
                    <a:gd name="T26" fmla="*/ 67 w 68"/>
                    <a:gd name="T27" fmla="*/ 122 h 134"/>
                    <a:gd name="T28" fmla="*/ 45 w 68"/>
                    <a:gd name="T29" fmla="*/ 62 h 134"/>
                    <a:gd name="T30" fmla="*/ 38 w 68"/>
                    <a:gd name="T31" fmla="*/ 41 h 134"/>
                    <a:gd name="T32" fmla="*/ 31 w 68"/>
                    <a:gd name="T33" fmla="*/ 24 h 134"/>
                    <a:gd name="T34" fmla="*/ 29 w 68"/>
                    <a:gd name="T35" fmla="*/ 21 h 134"/>
                    <a:gd name="T36" fmla="*/ 33 w 68"/>
                    <a:gd name="T37" fmla="*/ 6 h 1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68" h="134">
                      <a:moveTo>
                        <a:pt x="33" y="6"/>
                      </a:moveTo>
                      <a:cubicBezTo>
                        <a:pt x="35" y="3"/>
                        <a:pt x="30" y="0"/>
                        <a:pt x="28" y="4"/>
                      </a:cubicBezTo>
                      <a:cubicBezTo>
                        <a:pt x="26" y="8"/>
                        <a:pt x="24" y="13"/>
                        <a:pt x="24" y="19"/>
                      </a:cubicBezTo>
                      <a:cubicBezTo>
                        <a:pt x="23" y="19"/>
                        <a:pt x="22" y="19"/>
                        <a:pt x="21" y="19"/>
                      </a:cubicBezTo>
                      <a:cubicBezTo>
                        <a:pt x="20" y="20"/>
                        <a:pt x="19" y="20"/>
                        <a:pt x="19" y="21"/>
                      </a:cubicBezTo>
                      <a:cubicBezTo>
                        <a:pt x="15" y="17"/>
                        <a:pt x="11" y="14"/>
                        <a:pt x="6" y="12"/>
                      </a:cubicBezTo>
                      <a:cubicBezTo>
                        <a:pt x="2" y="10"/>
                        <a:pt x="0" y="15"/>
                        <a:pt x="3" y="17"/>
                      </a:cubicBezTo>
                      <a:cubicBezTo>
                        <a:pt x="8" y="19"/>
                        <a:pt x="12" y="22"/>
                        <a:pt x="16" y="26"/>
                      </a:cubicBezTo>
                      <a:cubicBezTo>
                        <a:pt x="16" y="27"/>
                        <a:pt x="16" y="28"/>
                        <a:pt x="16" y="30"/>
                      </a:cubicBezTo>
                      <a:cubicBezTo>
                        <a:pt x="22" y="47"/>
                        <a:pt x="22" y="47"/>
                        <a:pt x="22" y="47"/>
                      </a:cubicBezTo>
                      <a:cubicBezTo>
                        <a:pt x="30" y="67"/>
                        <a:pt x="30" y="67"/>
                        <a:pt x="30" y="67"/>
                      </a:cubicBezTo>
                      <a:cubicBezTo>
                        <a:pt x="51" y="127"/>
                        <a:pt x="51" y="127"/>
                        <a:pt x="51" y="127"/>
                      </a:cubicBezTo>
                      <a:cubicBezTo>
                        <a:pt x="53" y="132"/>
                        <a:pt x="58" y="134"/>
                        <a:pt x="62" y="132"/>
                      </a:cubicBezTo>
                      <a:cubicBezTo>
                        <a:pt x="66" y="131"/>
                        <a:pt x="68" y="126"/>
                        <a:pt x="67" y="122"/>
                      </a:cubicBezTo>
                      <a:cubicBezTo>
                        <a:pt x="45" y="62"/>
                        <a:pt x="45" y="62"/>
                        <a:pt x="45" y="62"/>
                      </a:cubicBezTo>
                      <a:cubicBezTo>
                        <a:pt x="38" y="41"/>
                        <a:pt x="38" y="41"/>
                        <a:pt x="38" y="41"/>
                      </a:cubicBezTo>
                      <a:cubicBezTo>
                        <a:pt x="31" y="24"/>
                        <a:pt x="31" y="24"/>
                        <a:pt x="31" y="24"/>
                      </a:cubicBezTo>
                      <a:cubicBezTo>
                        <a:pt x="31" y="23"/>
                        <a:pt x="30" y="22"/>
                        <a:pt x="29" y="21"/>
                      </a:cubicBezTo>
                      <a:cubicBezTo>
                        <a:pt x="30" y="16"/>
                        <a:pt x="31" y="11"/>
                        <a:pt x="33" y="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4" name="îš1ïḍe"/>
                <p:cNvSpPr/>
                <p:nvPr/>
              </p:nvSpPr>
              <p:spPr bwMode="auto">
                <a:xfrm>
                  <a:off x="11341101" y="1289051"/>
                  <a:ext cx="271463" cy="257175"/>
                </a:xfrm>
                <a:custGeom>
                  <a:avLst/>
                  <a:gdLst>
                    <a:gd name="T0" fmla="*/ 18 w 126"/>
                    <a:gd name="T1" fmla="*/ 95 h 119"/>
                    <a:gd name="T2" fmla="*/ 52 w 126"/>
                    <a:gd name="T3" fmla="*/ 78 h 119"/>
                    <a:gd name="T4" fmla="*/ 58 w 126"/>
                    <a:gd name="T5" fmla="*/ 77 h 119"/>
                    <a:gd name="T6" fmla="*/ 59 w 126"/>
                    <a:gd name="T7" fmla="*/ 84 h 119"/>
                    <a:gd name="T8" fmla="*/ 58 w 126"/>
                    <a:gd name="T9" fmla="*/ 98 h 119"/>
                    <a:gd name="T10" fmla="*/ 57 w 126"/>
                    <a:gd name="T11" fmla="*/ 119 h 119"/>
                    <a:gd name="T12" fmla="*/ 68 w 126"/>
                    <a:gd name="T13" fmla="*/ 119 h 119"/>
                    <a:gd name="T14" fmla="*/ 67 w 126"/>
                    <a:gd name="T15" fmla="*/ 98 h 119"/>
                    <a:gd name="T16" fmla="*/ 67 w 126"/>
                    <a:gd name="T17" fmla="*/ 84 h 119"/>
                    <a:gd name="T18" fmla="*/ 67 w 126"/>
                    <a:gd name="T19" fmla="*/ 77 h 119"/>
                    <a:gd name="T20" fmla="*/ 73 w 126"/>
                    <a:gd name="T21" fmla="*/ 78 h 119"/>
                    <a:gd name="T22" fmla="*/ 108 w 126"/>
                    <a:gd name="T23" fmla="*/ 95 h 119"/>
                    <a:gd name="T24" fmla="*/ 121 w 126"/>
                    <a:gd name="T25" fmla="*/ 82 h 119"/>
                    <a:gd name="T26" fmla="*/ 113 w 126"/>
                    <a:gd name="T27" fmla="*/ 39 h 119"/>
                    <a:gd name="T28" fmla="*/ 70 w 126"/>
                    <a:gd name="T29" fmla="*/ 66 h 119"/>
                    <a:gd name="T30" fmla="*/ 68 w 126"/>
                    <a:gd name="T31" fmla="*/ 62 h 119"/>
                    <a:gd name="T32" fmla="*/ 76 w 126"/>
                    <a:gd name="T33" fmla="*/ 48 h 119"/>
                    <a:gd name="T34" fmla="*/ 90 w 126"/>
                    <a:gd name="T35" fmla="*/ 15 h 119"/>
                    <a:gd name="T36" fmla="*/ 63 w 126"/>
                    <a:gd name="T37" fmla="*/ 0 h 119"/>
                    <a:gd name="T38" fmla="*/ 36 w 126"/>
                    <a:gd name="T39" fmla="*/ 15 h 119"/>
                    <a:gd name="T40" fmla="*/ 50 w 126"/>
                    <a:gd name="T41" fmla="*/ 48 h 119"/>
                    <a:gd name="T42" fmla="*/ 57 w 126"/>
                    <a:gd name="T43" fmla="*/ 62 h 119"/>
                    <a:gd name="T44" fmla="*/ 56 w 126"/>
                    <a:gd name="T45" fmla="*/ 66 h 119"/>
                    <a:gd name="T46" fmla="*/ 13 w 126"/>
                    <a:gd name="T47" fmla="*/ 39 h 119"/>
                    <a:gd name="T48" fmla="*/ 4 w 126"/>
                    <a:gd name="T49" fmla="*/ 82 h 119"/>
                    <a:gd name="T50" fmla="*/ 18 w 126"/>
                    <a:gd name="T51" fmla="*/ 95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</a:cxnLst>
                  <a:rect l="0" t="0" r="r" b="b"/>
                  <a:pathLst>
                    <a:path w="126" h="119">
                      <a:moveTo>
                        <a:pt x="18" y="95"/>
                      </a:moveTo>
                      <a:cubicBezTo>
                        <a:pt x="31" y="97"/>
                        <a:pt x="42" y="84"/>
                        <a:pt x="52" y="78"/>
                      </a:cubicBezTo>
                      <a:cubicBezTo>
                        <a:pt x="53" y="77"/>
                        <a:pt x="57" y="75"/>
                        <a:pt x="58" y="77"/>
                      </a:cubicBezTo>
                      <a:cubicBezTo>
                        <a:pt x="60" y="79"/>
                        <a:pt x="59" y="82"/>
                        <a:pt x="59" y="84"/>
                      </a:cubicBezTo>
                      <a:cubicBezTo>
                        <a:pt x="59" y="88"/>
                        <a:pt x="59" y="93"/>
                        <a:pt x="58" y="98"/>
                      </a:cubicBezTo>
                      <a:cubicBezTo>
                        <a:pt x="58" y="104"/>
                        <a:pt x="58" y="113"/>
                        <a:pt x="57" y="119"/>
                      </a:cubicBezTo>
                      <a:cubicBezTo>
                        <a:pt x="68" y="119"/>
                        <a:pt x="68" y="119"/>
                        <a:pt x="68" y="119"/>
                      </a:cubicBezTo>
                      <a:cubicBezTo>
                        <a:pt x="68" y="113"/>
                        <a:pt x="67" y="104"/>
                        <a:pt x="67" y="98"/>
                      </a:cubicBezTo>
                      <a:cubicBezTo>
                        <a:pt x="67" y="93"/>
                        <a:pt x="67" y="88"/>
                        <a:pt x="67" y="84"/>
                      </a:cubicBezTo>
                      <a:cubicBezTo>
                        <a:pt x="67" y="82"/>
                        <a:pt x="66" y="79"/>
                        <a:pt x="67" y="77"/>
                      </a:cubicBezTo>
                      <a:cubicBezTo>
                        <a:pt x="68" y="75"/>
                        <a:pt x="72" y="77"/>
                        <a:pt x="73" y="78"/>
                      </a:cubicBezTo>
                      <a:cubicBezTo>
                        <a:pt x="84" y="84"/>
                        <a:pt x="95" y="97"/>
                        <a:pt x="108" y="95"/>
                      </a:cubicBezTo>
                      <a:cubicBezTo>
                        <a:pt x="115" y="95"/>
                        <a:pt x="119" y="88"/>
                        <a:pt x="121" y="82"/>
                      </a:cubicBezTo>
                      <a:cubicBezTo>
                        <a:pt x="126" y="70"/>
                        <a:pt x="126" y="47"/>
                        <a:pt x="113" y="39"/>
                      </a:cubicBezTo>
                      <a:cubicBezTo>
                        <a:pt x="93" y="27"/>
                        <a:pt x="87" y="65"/>
                        <a:pt x="70" y="66"/>
                      </a:cubicBezTo>
                      <a:cubicBezTo>
                        <a:pt x="67" y="66"/>
                        <a:pt x="67" y="65"/>
                        <a:pt x="68" y="62"/>
                      </a:cubicBezTo>
                      <a:cubicBezTo>
                        <a:pt x="70" y="57"/>
                        <a:pt x="73" y="52"/>
                        <a:pt x="76" y="48"/>
                      </a:cubicBezTo>
                      <a:cubicBezTo>
                        <a:pt x="83" y="39"/>
                        <a:pt x="92" y="27"/>
                        <a:pt x="90" y="15"/>
                      </a:cubicBezTo>
                      <a:cubicBezTo>
                        <a:pt x="88" y="3"/>
                        <a:pt x="75" y="0"/>
                        <a:pt x="63" y="0"/>
                      </a:cubicBezTo>
                      <a:cubicBezTo>
                        <a:pt x="51" y="0"/>
                        <a:pt x="37" y="3"/>
                        <a:pt x="36" y="15"/>
                      </a:cubicBezTo>
                      <a:cubicBezTo>
                        <a:pt x="34" y="27"/>
                        <a:pt x="43" y="39"/>
                        <a:pt x="50" y="48"/>
                      </a:cubicBezTo>
                      <a:cubicBezTo>
                        <a:pt x="53" y="52"/>
                        <a:pt x="56" y="57"/>
                        <a:pt x="57" y="62"/>
                      </a:cubicBezTo>
                      <a:cubicBezTo>
                        <a:pt x="58" y="65"/>
                        <a:pt x="59" y="66"/>
                        <a:pt x="56" y="66"/>
                      </a:cubicBezTo>
                      <a:cubicBezTo>
                        <a:pt x="39" y="65"/>
                        <a:pt x="32" y="27"/>
                        <a:pt x="13" y="39"/>
                      </a:cubicBezTo>
                      <a:cubicBezTo>
                        <a:pt x="0" y="47"/>
                        <a:pt x="0" y="70"/>
                        <a:pt x="4" y="82"/>
                      </a:cubicBezTo>
                      <a:cubicBezTo>
                        <a:pt x="6" y="88"/>
                        <a:pt x="11" y="95"/>
                        <a:pt x="18" y="9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5" name="iśľiḋê"/>
                <p:cNvSpPr/>
                <p:nvPr/>
              </p:nvSpPr>
              <p:spPr bwMode="auto">
                <a:xfrm>
                  <a:off x="10071101" y="1588"/>
                  <a:ext cx="377825" cy="274638"/>
                </a:xfrm>
                <a:custGeom>
                  <a:avLst/>
                  <a:gdLst>
                    <a:gd name="T0" fmla="*/ 117 w 175"/>
                    <a:gd name="T1" fmla="*/ 127 h 127"/>
                    <a:gd name="T2" fmla="*/ 175 w 175"/>
                    <a:gd name="T3" fmla="*/ 127 h 127"/>
                    <a:gd name="T4" fmla="*/ 175 w 175"/>
                    <a:gd name="T5" fmla="*/ 0 h 127"/>
                    <a:gd name="T6" fmla="*/ 117 w 175"/>
                    <a:gd name="T7" fmla="*/ 0 h 127"/>
                    <a:gd name="T8" fmla="*/ 117 w 175"/>
                    <a:gd name="T9" fmla="*/ 54 h 127"/>
                    <a:gd name="T10" fmla="*/ 159 w 175"/>
                    <a:gd name="T11" fmla="*/ 112 h 127"/>
                    <a:gd name="T12" fmla="*/ 117 w 175"/>
                    <a:gd name="T13" fmla="*/ 112 h 127"/>
                    <a:gd name="T14" fmla="*/ 117 w 175"/>
                    <a:gd name="T15" fmla="*/ 127 h 127"/>
                    <a:gd name="T16" fmla="*/ 80 w 175"/>
                    <a:gd name="T17" fmla="*/ 127 h 127"/>
                    <a:gd name="T18" fmla="*/ 117 w 175"/>
                    <a:gd name="T19" fmla="*/ 127 h 127"/>
                    <a:gd name="T20" fmla="*/ 117 w 175"/>
                    <a:gd name="T21" fmla="*/ 112 h 127"/>
                    <a:gd name="T22" fmla="*/ 91 w 175"/>
                    <a:gd name="T23" fmla="*/ 112 h 127"/>
                    <a:gd name="T24" fmla="*/ 89 w 175"/>
                    <a:gd name="T25" fmla="*/ 109 h 127"/>
                    <a:gd name="T26" fmla="*/ 80 w 175"/>
                    <a:gd name="T27" fmla="*/ 97 h 127"/>
                    <a:gd name="T28" fmla="*/ 80 w 175"/>
                    <a:gd name="T29" fmla="*/ 105 h 127"/>
                    <a:gd name="T30" fmla="*/ 85 w 175"/>
                    <a:gd name="T31" fmla="*/ 112 h 127"/>
                    <a:gd name="T32" fmla="*/ 80 w 175"/>
                    <a:gd name="T33" fmla="*/ 112 h 127"/>
                    <a:gd name="T34" fmla="*/ 80 w 175"/>
                    <a:gd name="T35" fmla="*/ 127 h 127"/>
                    <a:gd name="T36" fmla="*/ 117 w 175"/>
                    <a:gd name="T37" fmla="*/ 0 h 127"/>
                    <a:gd name="T38" fmla="*/ 80 w 175"/>
                    <a:gd name="T39" fmla="*/ 0 h 127"/>
                    <a:gd name="T40" fmla="*/ 80 w 175"/>
                    <a:gd name="T41" fmla="*/ 82 h 127"/>
                    <a:gd name="T42" fmla="*/ 109 w 175"/>
                    <a:gd name="T43" fmla="*/ 42 h 127"/>
                    <a:gd name="T44" fmla="*/ 109 w 175"/>
                    <a:gd name="T45" fmla="*/ 42 h 127"/>
                    <a:gd name="T46" fmla="*/ 117 w 175"/>
                    <a:gd name="T47" fmla="*/ 54 h 127"/>
                    <a:gd name="T48" fmla="*/ 117 w 175"/>
                    <a:gd name="T49" fmla="*/ 0 h 127"/>
                    <a:gd name="T50" fmla="*/ 50 w 175"/>
                    <a:gd name="T51" fmla="*/ 127 h 127"/>
                    <a:gd name="T52" fmla="*/ 80 w 175"/>
                    <a:gd name="T53" fmla="*/ 127 h 127"/>
                    <a:gd name="T54" fmla="*/ 80 w 175"/>
                    <a:gd name="T55" fmla="*/ 112 h 127"/>
                    <a:gd name="T56" fmla="*/ 58 w 175"/>
                    <a:gd name="T57" fmla="*/ 112 h 127"/>
                    <a:gd name="T58" fmla="*/ 50 w 175"/>
                    <a:gd name="T59" fmla="*/ 112 h 127"/>
                    <a:gd name="T60" fmla="*/ 50 w 175"/>
                    <a:gd name="T61" fmla="*/ 127 h 127"/>
                    <a:gd name="T62" fmla="*/ 80 w 175"/>
                    <a:gd name="T63" fmla="*/ 0 h 127"/>
                    <a:gd name="T64" fmla="*/ 50 w 175"/>
                    <a:gd name="T65" fmla="*/ 0 h 127"/>
                    <a:gd name="T66" fmla="*/ 50 w 175"/>
                    <a:gd name="T67" fmla="*/ 22 h 127"/>
                    <a:gd name="T68" fmla="*/ 53 w 175"/>
                    <a:gd name="T69" fmla="*/ 31 h 127"/>
                    <a:gd name="T70" fmla="*/ 50 w 175"/>
                    <a:gd name="T71" fmla="*/ 39 h 127"/>
                    <a:gd name="T72" fmla="*/ 50 w 175"/>
                    <a:gd name="T73" fmla="*/ 64 h 127"/>
                    <a:gd name="T74" fmla="*/ 50 w 175"/>
                    <a:gd name="T75" fmla="*/ 64 h 127"/>
                    <a:gd name="T76" fmla="*/ 71 w 175"/>
                    <a:gd name="T77" fmla="*/ 94 h 127"/>
                    <a:gd name="T78" fmla="*/ 80 w 175"/>
                    <a:gd name="T79" fmla="*/ 105 h 127"/>
                    <a:gd name="T80" fmla="*/ 80 w 175"/>
                    <a:gd name="T81" fmla="*/ 97 h 127"/>
                    <a:gd name="T82" fmla="*/ 75 w 175"/>
                    <a:gd name="T83" fmla="*/ 89 h 127"/>
                    <a:gd name="T84" fmla="*/ 80 w 175"/>
                    <a:gd name="T85" fmla="*/ 82 h 127"/>
                    <a:gd name="T86" fmla="*/ 80 w 175"/>
                    <a:gd name="T87" fmla="*/ 0 h 127"/>
                    <a:gd name="T88" fmla="*/ 0 w 175"/>
                    <a:gd name="T89" fmla="*/ 127 h 127"/>
                    <a:gd name="T90" fmla="*/ 50 w 175"/>
                    <a:gd name="T91" fmla="*/ 127 h 127"/>
                    <a:gd name="T92" fmla="*/ 50 w 175"/>
                    <a:gd name="T93" fmla="*/ 112 h 127"/>
                    <a:gd name="T94" fmla="*/ 15 w 175"/>
                    <a:gd name="T95" fmla="*/ 112 h 127"/>
                    <a:gd name="T96" fmla="*/ 15 w 175"/>
                    <a:gd name="T97" fmla="*/ 112 h 127"/>
                    <a:gd name="T98" fmla="*/ 50 w 175"/>
                    <a:gd name="T99" fmla="*/ 64 h 127"/>
                    <a:gd name="T100" fmla="*/ 50 w 175"/>
                    <a:gd name="T101" fmla="*/ 39 h 127"/>
                    <a:gd name="T102" fmla="*/ 39 w 175"/>
                    <a:gd name="T103" fmla="*/ 44 h 127"/>
                    <a:gd name="T104" fmla="*/ 25 w 175"/>
                    <a:gd name="T105" fmla="*/ 31 h 127"/>
                    <a:gd name="T106" fmla="*/ 39 w 175"/>
                    <a:gd name="T107" fmla="*/ 17 h 127"/>
                    <a:gd name="T108" fmla="*/ 39 w 175"/>
                    <a:gd name="T109" fmla="*/ 17 h 127"/>
                    <a:gd name="T110" fmla="*/ 50 w 175"/>
                    <a:gd name="T111" fmla="*/ 22 h 127"/>
                    <a:gd name="T112" fmla="*/ 50 w 175"/>
                    <a:gd name="T113" fmla="*/ 0 h 127"/>
                    <a:gd name="T114" fmla="*/ 0 w 175"/>
                    <a:gd name="T115" fmla="*/ 0 h 127"/>
                    <a:gd name="T116" fmla="*/ 0 w 175"/>
                    <a:gd name="T117" fmla="*/ 127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75" h="127">
                      <a:moveTo>
                        <a:pt x="117" y="127"/>
                      </a:moveTo>
                      <a:cubicBezTo>
                        <a:pt x="175" y="127"/>
                        <a:pt x="175" y="127"/>
                        <a:pt x="175" y="127"/>
                      </a:cubicBezTo>
                      <a:cubicBezTo>
                        <a:pt x="175" y="0"/>
                        <a:pt x="175" y="0"/>
                        <a:pt x="175" y="0"/>
                      </a:cubicBezTo>
                      <a:cubicBezTo>
                        <a:pt x="117" y="0"/>
                        <a:pt x="117" y="0"/>
                        <a:pt x="117" y="0"/>
                      </a:cubicBezTo>
                      <a:cubicBezTo>
                        <a:pt x="117" y="54"/>
                        <a:pt x="117" y="54"/>
                        <a:pt x="117" y="54"/>
                      </a:cubicBezTo>
                      <a:cubicBezTo>
                        <a:pt x="159" y="112"/>
                        <a:pt x="159" y="112"/>
                        <a:pt x="159" y="112"/>
                      </a:cubicBezTo>
                      <a:cubicBezTo>
                        <a:pt x="117" y="112"/>
                        <a:pt x="117" y="112"/>
                        <a:pt x="117" y="112"/>
                      </a:cubicBezTo>
                      <a:lnTo>
                        <a:pt x="117" y="127"/>
                      </a:lnTo>
                      <a:close/>
                      <a:moveTo>
                        <a:pt x="80" y="127"/>
                      </a:moveTo>
                      <a:cubicBezTo>
                        <a:pt x="117" y="127"/>
                        <a:pt x="117" y="127"/>
                        <a:pt x="117" y="127"/>
                      </a:cubicBezTo>
                      <a:cubicBezTo>
                        <a:pt x="117" y="112"/>
                        <a:pt x="117" y="112"/>
                        <a:pt x="117" y="112"/>
                      </a:cubicBezTo>
                      <a:cubicBezTo>
                        <a:pt x="91" y="112"/>
                        <a:pt x="91" y="112"/>
                        <a:pt x="91" y="112"/>
                      </a:cubicBezTo>
                      <a:cubicBezTo>
                        <a:pt x="89" y="109"/>
                        <a:pt x="89" y="109"/>
                        <a:pt x="89" y="109"/>
                      </a:cubicBezTo>
                      <a:cubicBezTo>
                        <a:pt x="80" y="97"/>
                        <a:pt x="80" y="97"/>
                        <a:pt x="80" y="97"/>
                      </a:cubicBezTo>
                      <a:cubicBezTo>
                        <a:pt x="80" y="105"/>
                        <a:pt x="80" y="105"/>
                        <a:pt x="80" y="105"/>
                      </a:cubicBezTo>
                      <a:cubicBezTo>
                        <a:pt x="85" y="112"/>
                        <a:pt x="85" y="112"/>
                        <a:pt x="85" y="112"/>
                      </a:cubicBezTo>
                      <a:cubicBezTo>
                        <a:pt x="80" y="112"/>
                        <a:pt x="80" y="112"/>
                        <a:pt x="80" y="112"/>
                      </a:cubicBezTo>
                      <a:cubicBezTo>
                        <a:pt x="80" y="127"/>
                        <a:pt x="80" y="127"/>
                        <a:pt x="80" y="127"/>
                      </a:cubicBezTo>
                      <a:close/>
                      <a:moveTo>
                        <a:pt x="117" y="0"/>
                      </a:moveTo>
                      <a:cubicBezTo>
                        <a:pt x="80" y="0"/>
                        <a:pt x="80" y="0"/>
                        <a:pt x="80" y="0"/>
                      </a:cubicBezTo>
                      <a:cubicBezTo>
                        <a:pt x="80" y="82"/>
                        <a:pt x="80" y="82"/>
                        <a:pt x="80" y="82"/>
                      </a:cubicBezTo>
                      <a:cubicBezTo>
                        <a:pt x="109" y="42"/>
                        <a:pt x="109" y="42"/>
                        <a:pt x="109" y="42"/>
                      </a:cubicBezTo>
                      <a:cubicBezTo>
                        <a:pt x="109" y="42"/>
                        <a:pt x="109" y="42"/>
                        <a:pt x="109" y="42"/>
                      </a:cubicBezTo>
                      <a:cubicBezTo>
                        <a:pt x="117" y="54"/>
                        <a:pt x="117" y="54"/>
                        <a:pt x="117" y="54"/>
                      </a:cubicBezTo>
                      <a:lnTo>
                        <a:pt x="117" y="0"/>
                      </a:lnTo>
                      <a:close/>
                      <a:moveTo>
                        <a:pt x="50" y="127"/>
                      </a:moveTo>
                      <a:cubicBezTo>
                        <a:pt x="80" y="127"/>
                        <a:pt x="80" y="127"/>
                        <a:pt x="80" y="127"/>
                      </a:cubicBezTo>
                      <a:cubicBezTo>
                        <a:pt x="80" y="112"/>
                        <a:pt x="80" y="112"/>
                        <a:pt x="80" y="112"/>
                      </a:cubicBezTo>
                      <a:cubicBezTo>
                        <a:pt x="58" y="112"/>
                        <a:pt x="58" y="112"/>
                        <a:pt x="58" y="112"/>
                      </a:cubicBezTo>
                      <a:cubicBezTo>
                        <a:pt x="50" y="112"/>
                        <a:pt x="50" y="112"/>
                        <a:pt x="50" y="112"/>
                      </a:cubicBezTo>
                      <a:cubicBezTo>
                        <a:pt x="50" y="127"/>
                        <a:pt x="50" y="127"/>
                        <a:pt x="50" y="127"/>
                      </a:cubicBezTo>
                      <a:close/>
                      <a:moveTo>
                        <a:pt x="80" y="0"/>
                      </a:move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50" y="22"/>
                        <a:pt x="50" y="22"/>
                        <a:pt x="50" y="22"/>
                      </a:cubicBezTo>
                      <a:cubicBezTo>
                        <a:pt x="52" y="24"/>
                        <a:pt x="53" y="27"/>
                        <a:pt x="53" y="31"/>
                      </a:cubicBezTo>
                      <a:cubicBezTo>
                        <a:pt x="53" y="34"/>
                        <a:pt x="52" y="37"/>
                        <a:pt x="50" y="39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71" y="94"/>
                        <a:pt x="71" y="94"/>
                        <a:pt x="71" y="94"/>
                      </a:cubicBezTo>
                      <a:cubicBezTo>
                        <a:pt x="80" y="105"/>
                        <a:pt x="80" y="105"/>
                        <a:pt x="80" y="105"/>
                      </a:cubicBezTo>
                      <a:cubicBezTo>
                        <a:pt x="80" y="97"/>
                        <a:pt x="80" y="97"/>
                        <a:pt x="80" y="97"/>
                      </a:cubicBezTo>
                      <a:cubicBezTo>
                        <a:pt x="75" y="89"/>
                        <a:pt x="75" y="89"/>
                        <a:pt x="75" y="89"/>
                      </a:cubicBezTo>
                      <a:cubicBezTo>
                        <a:pt x="80" y="82"/>
                        <a:pt x="80" y="82"/>
                        <a:pt x="80" y="82"/>
                      </a:cubicBezTo>
                      <a:lnTo>
                        <a:pt x="80" y="0"/>
                      </a:lnTo>
                      <a:close/>
                      <a:moveTo>
                        <a:pt x="0" y="127"/>
                      </a:moveTo>
                      <a:cubicBezTo>
                        <a:pt x="50" y="127"/>
                        <a:pt x="50" y="127"/>
                        <a:pt x="50" y="127"/>
                      </a:cubicBezTo>
                      <a:cubicBezTo>
                        <a:pt x="50" y="112"/>
                        <a:pt x="50" y="112"/>
                        <a:pt x="50" y="112"/>
                      </a:cubicBezTo>
                      <a:cubicBezTo>
                        <a:pt x="15" y="112"/>
                        <a:pt x="15" y="112"/>
                        <a:pt x="15" y="112"/>
                      </a:cubicBezTo>
                      <a:cubicBezTo>
                        <a:pt x="15" y="112"/>
                        <a:pt x="15" y="112"/>
                        <a:pt x="15" y="112"/>
                      </a:cubicBezTo>
                      <a:cubicBezTo>
                        <a:pt x="50" y="64"/>
                        <a:pt x="50" y="64"/>
                        <a:pt x="50" y="64"/>
                      </a:cubicBezTo>
                      <a:cubicBezTo>
                        <a:pt x="50" y="39"/>
                        <a:pt x="50" y="39"/>
                        <a:pt x="50" y="39"/>
                      </a:cubicBezTo>
                      <a:cubicBezTo>
                        <a:pt x="47" y="42"/>
                        <a:pt x="43" y="44"/>
                        <a:pt x="39" y="44"/>
                      </a:cubicBezTo>
                      <a:cubicBezTo>
                        <a:pt x="31" y="44"/>
                        <a:pt x="25" y="38"/>
                        <a:pt x="25" y="31"/>
                      </a:cubicBezTo>
                      <a:cubicBezTo>
                        <a:pt x="25" y="23"/>
                        <a:pt x="31" y="17"/>
                        <a:pt x="39" y="17"/>
                      </a:cubicBezTo>
                      <a:cubicBezTo>
                        <a:pt x="39" y="17"/>
                        <a:pt x="39" y="17"/>
                        <a:pt x="39" y="17"/>
                      </a:cubicBezTo>
                      <a:cubicBezTo>
                        <a:pt x="43" y="17"/>
                        <a:pt x="47" y="19"/>
                        <a:pt x="50" y="22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12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6" name="ï$ḻíḓè"/>
                <p:cNvSpPr/>
                <p:nvPr/>
              </p:nvSpPr>
              <p:spPr bwMode="auto">
                <a:xfrm>
                  <a:off x="6623051" y="242888"/>
                  <a:ext cx="136525" cy="201613"/>
                </a:xfrm>
                <a:custGeom>
                  <a:avLst/>
                  <a:gdLst>
                    <a:gd name="T0" fmla="*/ 86 w 86"/>
                    <a:gd name="T1" fmla="*/ 24 h 127"/>
                    <a:gd name="T2" fmla="*/ 65 w 86"/>
                    <a:gd name="T3" fmla="*/ 24 h 127"/>
                    <a:gd name="T4" fmla="*/ 76 w 86"/>
                    <a:gd name="T5" fmla="*/ 0 h 127"/>
                    <a:gd name="T6" fmla="*/ 48 w 86"/>
                    <a:gd name="T7" fmla="*/ 0 h 127"/>
                    <a:gd name="T8" fmla="*/ 45 w 86"/>
                    <a:gd name="T9" fmla="*/ 0 h 127"/>
                    <a:gd name="T10" fmla="*/ 33 w 86"/>
                    <a:gd name="T11" fmla="*/ 0 h 127"/>
                    <a:gd name="T12" fmla="*/ 7 w 86"/>
                    <a:gd name="T13" fmla="*/ 53 h 127"/>
                    <a:gd name="T14" fmla="*/ 30 w 86"/>
                    <a:gd name="T15" fmla="*/ 53 h 127"/>
                    <a:gd name="T16" fmla="*/ 0 w 86"/>
                    <a:gd name="T17" fmla="*/ 127 h 127"/>
                    <a:gd name="T18" fmla="*/ 86 w 86"/>
                    <a:gd name="T19" fmla="*/ 24 h 1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86" h="127">
                      <a:moveTo>
                        <a:pt x="86" y="24"/>
                      </a:moveTo>
                      <a:lnTo>
                        <a:pt x="65" y="24"/>
                      </a:lnTo>
                      <a:lnTo>
                        <a:pt x="76" y="0"/>
                      </a:lnTo>
                      <a:lnTo>
                        <a:pt x="48" y="0"/>
                      </a:lnTo>
                      <a:lnTo>
                        <a:pt x="45" y="0"/>
                      </a:lnTo>
                      <a:lnTo>
                        <a:pt x="33" y="0"/>
                      </a:lnTo>
                      <a:lnTo>
                        <a:pt x="7" y="53"/>
                      </a:lnTo>
                      <a:lnTo>
                        <a:pt x="30" y="53"/>
                      </a:lnTo>
                      <a:lnTo>
                        <a:pt x="0" y="127"/>
                      </a:lnTo>
                      <a:lnTo>
                        <a:pt x="86" y="2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7" name="ísḷïḓe"/>
                <p:cNvSpPr/>
                <p:nvPr/>
              </p:nvSpPr>
              <p:spPr bwMode="auto">
                <a:xfrm>
                  <a:off x="6545263" y="1588"/>
                  <a:ext cx="371475" cy="228600"/>
                </a:xfrm>
                <a:custGeom>
                  <a:avLst/>
                  <a:gdLst>
                    <a:gd name="T0" fmla="*/ 0 w 172"/>
                    <a:gd name="T1" fmla="*/ 87 h 106"/>
                    <a:gd name="T2" fmla="*/ 19 w 172"/>
                    <a:gd name="T3" fmla="*/ 106 h 106"/>
                    <a:gd name="T4" fmla="*/ 63 w 172"/>
                    <a:gd name="T5" fmla="*/ 106 h 106"/>
                    <a:gd name="T6" fmla="*/ 69 w 172"/>
                    <a:gd name="T7" fmla="*/ 106 h 106"/>
                    <a:gd name="T8" fmla="*/ 71 w 172"/>
                    <a:gd name="T9" fmla="*/ 106 h 106"/>
                    <a:gd name="T10" fmla="*/ 95 w 172"/>
                    <a:gd name="T11" fmla="*/ 106 h 106"/>
                    <a:gd name="T12" fmla="*/ 142 w 172"/>
                    <a:gd name="T13" fmla="*/ 106 h 106"/>
                    <a:gd name="T14" fmla="*/ 172 w 172"/>
                    <a:gd name="T15" fmla="*/ 76 h 106"/>
                    <a:gd name="T16" fmla="*/ 142 w 172"/>
                    <a:gd name="T17" fmla="*/ 45 h 106"/>
                    <a:gd name="T18" fmla="*/ 122 w 172"/>
                    <a:gd name="T19" fmla="*/ 52 h 106"/>
                    <a:gd name="T20" fmla="*/ 69 w 172"/>
                    <a:gd name="T21" fmla="*/ 0 h 106"/>
                    <a:gd name="T22" fmla="*/ 16 w 172"/>
                    <a:gd name="T23" fmla="*/ 53 h 106"/>
                    <a:gd name="T24" fmla="*/ 19 w 172"/>
                    <a:gd name="T25" fmla="*/ 69 h 106"/>
                    <a:gd name="T26" fmla="*/ 0 w 172"/>
                    <a:gd name="T27" fmla="*/ 87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172" h="106">
                      <a:moveTo>
                        <a:pt x="0" y="87"/>
                      </a:moveTo>
                      <a:cubicBezTo>
                        <a:pt x="0" y="98"/>
                        <a:pt x="9" y="106"/>
                        <a:pt x="19" y="106"/>
                      </a:cubicBezTo>
                      <a:cubicBezTo>
                        <a:pt x="63" y="106"/>
                        <a:pt x="63" y="106"/>
                        <a:pt x="63" y="106"/>
                      </a:cubicBezTo>
                      <a:cubicBezTo>
                        <a:pt x="69" y="106"/>
                        <a:pt x="69" y="106"/>
                        <a:pt x="69" y="106"/>
                      </a:cubicBezTo>
                      <a:cubicBezTo>
                        <a:pt x="71" y="106"/>
                        <a:pt x="71" y="106"/>
                        <a:pt x="71" y="106"/>
                      </a:cubicBezTo>
                      <a:cubicBezTo>
                        <a:pt x="95" y="106"/>
                        <a:pt x="95" y="106"/>
                        <a:pt x="95" y="106"/>
                      </a:cubicBezTo>
                      <a:cubicBezTo>
                        <a:pt x="142" y="106"/>
                        <a:pt x="142" y="106"/>
                        <a:pt x="142" y="106"/>
                      </a:cubicBezTo>
                      <a:cubicBezTo>
                        <a:pt x="158" y="106"/>
                        <a:pt x="172" y="92"/>
                        <a:pt x="172" y="76"/>
                      </a:cubicBezTo>
                      <a:cubicBezTo>
                        <a:pt x="172" y="59"/>
                        <a:pt x="158" y="45"/>
                        <a:pt x="142" y="45"/>
                      </a:cubicBezTo>
                      <a:cubicBezTo>
                        <a:pt x="134" y="45"/>
                        <a:pt x="127" y="48"/>
                        <a:pt x="122" y="52"/>
                      </a:cubicBezTo>
                      <a:cubicBezTo>
                        <a:pt x="121" y="23"/>
                        <a:pt x="98" y="0"/>
                        <a:pt x="69" y="0"/>
                      </a:cubicBezTo>
                      <a:cubicBezTo>
                        <a:pt x="40" y="0"/>
                        <a:pt x="16" y="24"/>
                        <a:pt x="16" y="53"/>
                      </a:cubicBezTo>
                      <a:cubicBezTo>
                        <a:pt x="16" y="59"/>
                        <a:pt x="17" y="64"/>
                        <a:pt x="19" y="69"/>
                      </a:cubicBezTo>
                      <a:cubicBezTo>
                        <a:pt x="8" y="69"/>
                        <a:pt x="0" y="77"/>
                        <a:pt x="0" y="8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8" name="îṧ1îďe"/>
                <p:cNvSpPr/>
                <p:nvPr/>
              </p:nvSpPr>
              <p:spPr bwMode="auto">
                <a:xfrm>
                  <a:off x="11782426" y="1597026"/>
                  <a:ext cx="303213" cy="290513"/>
                </a:xfrm>
                <a:custGeom>
                  <a:avLst/>
                  <a:gdLst>
                    <a:gd name="T0" fmla="*/ 72 w 141"/>
                    <a:gd name="T1" fmla="*/ 132 h 135"/>
                    <a:gd name="T2" fmla="*/ 97 w 141"/>
                    <a:gd name="T3" fmla="*/ 130 h 135"/>
                    <a:gd name="T4" fmla="*/ 120 w 141"/>
                    <a:gd name="T5" fmla="*/ 93 h 135"/>
                    <a:gd name="T6" fmla="*/ 141 w 141"/>
                    <a:gd name="T7" fmla="*/ 0 h 135"/>
                    <a:gd name="T8" fmla="*/ 72 w 141"/>
                    <a:gd name="T9" fmla="*/ 14 h 135"/>
                    <a:gd name="T10" fmla="*/ 72 w 141"/>
                    <a:gd name="T11" fmla="*/ 28 h 135"/>
                    <a:gd name="T12" fmla="*/ 123 w 141"/>
                    <a:gd name="T13" fmla="*/ 17 h 135"/>
                    <a:gd name="T14" fmla="*/ 107 w 141"/>
                    <a:gd name="T15" fmla="*/ 87 h 135"/>
                    <a:gd name="T16" fmla="*/ 95 w 141"/>
                    <a:gd name="T17" fmla="*/ 114 h 135"/>
                    <a:gd name="T18" fmla="*/ 72 w 141"/>
                    <a:gd name="T19" fmla="*/ 117 h 135"/>
                    <a:gd name="T20" fmla="*/ 72 w 141"/>
                    <a:gd name="T21" fmla="*/ 132 h 135"/>
                    <a:gd name="T22" fmla="*/ 72 w 141"/>
                    <a:gd name="T23" fmla="*/ 99 h 135"/>
                    <a:gd name="T24" fmla="*/ 72 w 141"/>
                    <a:gd name="T25" fmla="*/ 86 h 135"/>
                    <a:gd name="T26" fmla="*/ 97 w 141"/>
                    <a:gd name="T27" fmla="*/ 86 h 135"/>
                    <a:gd name="T28" fmla="*/ 93 w 141"/>
                    <a:gd name="T29" fmla="*/ 98 h 135"/>
                    <a:gd name="T30" fmla="*/ 87 w 141"/>
                    <a:gd name="T31" fmla="*/ 99 h 135"/>
                    <a:gd name="T32" fmla="*/ 72 w 141"/>
                    <a:gd name="T33" fmla="*/ 99 h 135"/>
                    <a:gd name="T34" fmla="*/ 72 w 141"/>
                    <a:gd name="T35" fmla="*/ 77 h 135"/>
                    <a:gd name="T36" fmla="*/ 72 w 141"/>
                    <a:gd name="T37" fmla="*/ 40 h 135"/>
                    <a:gd name="T38" fmla="*/ 80 w 141"/>
                    <a:gd name="T39" fmla="*/ 38 h 135"/>
                    <a:gd name="T40" fmla="*/ 80 w 141"/>
                    <a:gd name="T41" fmla="*/ 52 h 135"/>
                    <a:gd name="T42" fmla="*/ 95 w 141"/>
                    <a:gd name="T43" fmla="*/ 36 h 135"/>
                    <a:gd name="T44" fmla="*/ 109 w 141"/>
                    <a:gd name="T45" fmla="*/ 31 h 135"/>
                    <a:gd name="T46" fmla="*/ 104 w 141"/>
                    <a:gd name="T47" fmla="*/ 45 h 135"/>
                    <a:gd name="T48" fmla="*/ 89 w 141"/>
                    <a:gd name="T49" fmla="*/ 61 h 135"/>
                    <a:gd name="T50" fmla="*/ 103 w 141"/>
                    <a:gd name="T51" fmla="*/ 61 h 135"/>
                    <a:gd name="T52" fmla="*/ 99 w 141"/>
                    <a:gd name="T53" fmla="*/ 74 h 135"/>
                    <a:gd name="T54" fmla="*/ 86 w 141"/>
                    <a:gd name="T55" fmla="*/ 75 h 135"/>
                    <a:gd name="T56" fmla="*/ 74 w 141"/>
                    <a:gd name="T57" fmla="*/ 75 h 135"/>
                    <a:gd name="T58" fmla="*/ 72 w 141"/>
                    <a:gd name="T59" fmla="*/ 77 h 135"/>
                    <a:gd name="T60" fmla="*/ 17 w 141"/>
                    <a:gd name="T61" fmla="*/ 123 h 135"/>
                    <a:gd name="T62" fmla="*/ 22 w 141"/>
                    <a:gd name="T63" fmla="*/ 128 h 135"/>
                    <a:gd name="T64" fmla="*/ 46 w 141"/>
                    <a:gd name="T65" fmla="*/ 104 h 135"/>
                    <a:gd name="T66" fmla="*/ 72 w 141"/>
                    <a:gd name="T67" fmla="*/ 132 h 135"/>
                    <a:gd name="T68" fmla="*/ 72 w 141"/>
                    <a:gd name="T69" fmla="*/ 117 h 135"/>
                    <a:gd name="T70" fmla="*/ 60 w 141"/>
                    <a:gd name="T71" fmla="*/ 99 h 135"/>
                    <a:gd name="T72" fmla="*/ 72 w 141"/>
                    <a:gd name="T73" fmla="*/ 99 h 135"/>
                    <a:gd name="T74" fmla="*/ 72 w 141"/>
                    <a:gd name="T75" fmla="*/ 86 h 135"/>
                    <a:gd name="T76" fmla="*/ 64 w 141"/>
                    <a:gd name="T77" fmla="*/ 86 h 135"/>
                    <a:gd name="T78" fmla="*/ 72 w 141"/>
                    <a:gd name="T79" fmla="*/ 77 h 135"/>
                    <a:gd name="T80" fmla="*/ 72 w 141"/>
                    <a:gd name="T81" fmla="*/ 40 h 135"/>
                    <a:gd name="T82" fmla="*/ 66 w 141"/>
                    <a:gd name="T83" fmla="*/ 42 h 135"/>
                    <a:gd name="T84" fmla="*/ 65 w 141"/>
                    <a:gd name="T85" fmla="*/ 54 h 135"/>
                    <a:gd name="T86" fmla="*/ 65 w 141"/>
                    <a:gd name="T87" fmla="*/ 66 h 135"/>
                    <a:gd name="T88" fmla="*/ 55 w 141"/>
                    <a:gd name="T89" fmla="*/ 77 h 135"/>
                    <a:gd name="T90" fmla="*/ 55 w 141"/>
                    <a:gd name="T91" fmla="*/ 44 h 135"/>
                    <a:gd name="T92" fmla="*/ 43 w 141"/>
                    <a:gd name="T93" fmla="*/ 47 h 135"/>
                    <a:gd name="T94" fmla="*/ 41 w 141"/>
                    <a:gd name="T95" fmla="*/ 54 h 135"/>
                    <a:gd name="T96" fmla="*/ 41 w 141"/>
                    <a:gd name="T97" fmla="*/ 80 h 135"/>
                    <a:gd name="T98" fmla="*/ 26 w 141"/>
                    <a:gd name="T99" fmla="*/ 46 h 135"/>
                    <a:gd name="T100" fmla="*/ 26 w 141"/>
                    <a:gd name="T101" fmla="*/ 46 h 135"/>
                    <a:gd name="T102" fmla="*/ 54 w 141"/>
                    <a:gd name="T103" fmla="*/ 33 h 135"/>
                    <a:gd name="T104" fmla="*/ 72 w 141"/>
                    <a:gd name="T105" fmla="*/ 28 h 135"/>
                    <a:gd name="T106" fmla="*/ 72 w 141"/>
                    <a:gd name="T107" fmla="*/ 14 h 135"/>
                    <a:gd name="T108" fmla="*/ 47 w 141"/>
                    <a:gd name="T109" fmla="*/ 21 h 135"/>
                    <a:gd name="T110" fmla="*/ 10 w 141"/>
                    <a:gd name="T111" fmla="*/ 44 h 135"/>
                    <a:gd name="T112" fmla="*/ 37 w 141"/>
                    <a:gd name="T113" fmla="*/ 95 h 135"/>
                    <a:gd name="T114" fmla="*/ 13 w 141"/>
                    <a:gd name="T115" fmla="*/ 119 h 135"/>
                    <a:gd name="T116" fmla="*/ 17 w 141"/>
                    <a:gd name="T117" fmla="*/ 123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141" h="135">
                      <a:moveTo>
                        <a:pt x="72" y="132"/>
                      </a:moveTo>
                      <a:cubicBezTo>
                        <a:pt x="80" y="135"/>
                        <a:pt x="89" y="134"/>
                        <a:pt x="97" y="130"/>
                      </a:cubicBezTo>
                      <a:cubicBezTo>
                        <a:pt x="112" y="123"/>
                        <a:pt x="116" y="108"/>
                        <a:pt x="120" y="93"/>
                      </a:cubicBezTo>
                      <a:cubicBezTo>
                        <a:pt x="128" y="62"/>
                        <a:pt x="135" y="31"/>
                        <a:pt x="141" y="0"/>
                      </a:cubicBezTo>
                      <a:cubicBezTo>
                        <a:pt x="118" y="4"/>
                        <a:pt x="95" y="9"/>
                        <a:pt x="72" y="14"/>
                      </a:cubicBezTo>
                      <a:cubicBezTo>
                        <a:pt x="72" y="28"/>
                        <a:pt x="72" y="28"/>
                        <a:pt x="72" y="28"/>
                      </a:cubicBezTo>
                      <a:cubicBezTo>
                        <a:pt x="89" y="24"/>
                        <a:pt x="106" y="20"/>
                        <a:pt x="123" y="17"/>
                      </a:cubicBezTo>
                      <a:cubicBezTo>
                        <a:pt x="119" y="41"/>
                        <a:pt x="113" y="64"/>
                        <a:pt x="107" y="87"/>
                      </a:cubicBezTo>
                      <a:cubicBezTo>
                        <a:pt x="105" y="97"/>
                        <a:pt x="103" y="108"/>
                        <a:pt x="95" y="114"/>
                      </a:cubicBezTo>
                      <a:cubicBezTo>
                        <a:pt x="88" y="120"/>
                        <a:pt x="79" y="120"/>
                        <a:pt x="72" y="117"/>
                      </a:cubicBezTo>
                      <a:cubicBezTo>
                        <a:pt x="72" y="132"/>
                        <a:pt x="72" y="132"/>
                        <a:pt x="72" y="132"/>
                      </a:cubicBezTo>
                      <a:close/>
                      <a:moveTo>
                        <a:pt x="72" y="99"/>
                      </a:moveTo>
                      <a:cubicBezTo>
                        <a:pt x="72" y="86"/>
                        <a:pt x="72" y="86"/>
                        <a:pt x="72" y="86"/>
                      </a:cubicBezTo>
                      <a:cubicBezTo>
                        <a:pt x="97" y="86"/>
                        <a:pt x="97" y="86"/>
                        <a:pt x="97" y="86"/>
                      </a:cubicBezTo>
                      <a:cubicBezTo>
                        <a:pt x="96" y="90"/>
                        <a:pt x="95" y="94"/>
                        <a:pt x="93" y="98"/>
                      </a:cubicBezTo>
                      <a:cubicBezTo>
                        <a:pt x="93" y="101"/>
                        <a:pt x="89" y="99"/>
                        <a:pt x="87" y="99"/>
                      </a:cubicBezTo>
                      <a:cubicBezTo>
                        <a:pt x="72" y="99"/>
                        <a:pt x="72" y="99"/>
                        <a:pt x="72" y="99"/>
                      </a:cubicBezTo>
                      <a:close/>
                      <a:moveTo>
                        <a:pt x="72" y="77"/>
                      </a:moveTo>
                      <a:cubicBezTo>
                        <a:pt x="72" y="40"/>
                        <a:pt x="72" y="40"/>
                        <a:pt x="72" y="40"/>
                      </a:cubicBezTo>
                      <a:cubicBezTo>
                        <a:pt x="80" y="38"/>
                        <a:pt x="80" y="38"/>
                        <a:pt x="80" y="38"/>
                      </a:cubicBezTo>
                      <a:cubicBezTo>
                        <a:pt x="80" y="52"/>
                        <a:pt x="80" y="52"/>
                        <a:pt x="80" y="52"/>
                      </a:cubicBezTo>
                      <a:cubicBezTo>
                        <a:pt x="85" y="47"/>
                        <a:pt x="90" y="41"/>
                        <a:pt x="95" y="36"/>
                      </a:cubicBezTo>
                      <a:cubicBezTo>
                        <a:pt x="99" y="32"/>
                        <a:pt x="104" y="32"/>
                        <a:pt x="109" y="31"/>
                      </a:cubicBezTo>
                      <a:cubicBezTo>
                        <a:pt x="108" y="36"/>
                        <a:pt x="108" y="41"/>
                        <a:pt x="104" y="45"/>
                      </a:cubicBezTo>
                      <a:cubicBezTo>
                        <a:pt x="99" y="51"/>
                        <a:pt x="94" y="56"/>
                        <a:pt x="89" y="61"/>
                      </a:cubicBezTo>
                      <a:cubicBezTo>
                        <a:pt x="103" y="61"/>
                        <a:pt x="103" y="61"/>
                        <a:pt x="103" y="61"/>
                      </a:cubicBezTo>
                      <a:cubicBezTo>
                        <a:pt x="101" y="65"/>
                        <a:pt x="100" y="70"/>
                        <a:pt x="99" y="74"/>
                      </a:cubicBezTo>
                      <a:cubicBezTo>
                        <a:pt x="98" y="76"/>
                        <a:pt x="88" y="75"/>
                        <a:pt x="86" y="75"/>
                      </a:cubicBezTo>
                      <a:cubicBezTo>
                        <a:pt x="84" y="75"/>
                        <a:pt x="76" y="74"/>
                        <a:pt x="74" y="75"/>
                      </a:cubicBezTo>
                      <a:lnTo>
                        <a:pt x="72" y="77"/>
                      </a:lnTo>
                      <a:close/>
                      <a:moveTo>
                        <a:pt x="17" y="123"/>
                      </a:moveTo>
                      <a:cubicBezTo>
                        <a:pt x="22" y="128"/>
                        <a:pt x="22" y="128"/>
                        <a:pt x="22" y="128"/>
                      </a:cubicBezTo>
                      <a:cubicBezTo>
                        <a:pt x="46" y="104"/>
                        <a:pt x="46" y="104"/>
                        <a:pt x="46" y="104"/>
                      </a:cubicBezTo>
                      <a:cubicBezTo>
                        <a:pt x="49" y="118"/>
                        <a:pt x="60" y="129"/>
                        <a:pt x="72" y="132"/>
                      </a:cubicBezTo>
                      <a:cubicBezTo>
                        <a:pt x="72" y="117"/>
                        <a:pt x="72" y="117"/>
                        <a:pt x="72" y="117"/>
                      </a:cubicBezTo>
                      <a:cubicBezTo>
                        <a:pt x="66" y="114"/>
                        <a:pt x="61" y="108"/>
                        <a:pt x="60" y="99"/>
                      </a:cubicBezTo>
                      <a:cubicBezTo>
                        <a:pt x="72" y="99"/>
                        <a:pt x="72" y="99"/>
                        <a:pt x="72" y="99"/>
                      </a:cubicBezTo>
                      <a:cubicBezTo>
                        <a:pt x="72" y="86"/>
                        <a:pt x="72" y="86"/>
                        <a:pt x="72" y="86"/>
                      </a:cubicBezTo>
                      <a:cubicBezTo>
                        <a:pt x="64" y="86"/>
                        <a:pt x="64" y="86"/>
                        <a:pt x="64" y="86"/>
                      </a:cubicBezTo>
                      <a:cubicBezTo>
                        <a:pt x="72" y="77"/>
                        <a:pt x="72" y="77"/>
                        <a:pt x="72" y="77"/>
                      </a:cubicBezTo>
                      <a:cubicBezTo>
                        <a:pt x="72" y="40"/>
                        <a:pt x="72" y="40"/>
                        <a:pt x="72" y="40"/>
                      </a:cubicBezTo>
                      <a:cubicBezTo>
                        <a:pt x="66" y="42"/>
                        <a:pt x="66" y="42"/>
                        <a:pt x="66" y="42"/>
                      </a:cubicBezTo>
                      <a:cubicBezTo>
                        <a:pt x="64" y="42"/>
                        <a:pt x="65" y="52"/>
                        <a:pt x="65" y="54"/>
                      </a:cubicBezTo>
                      <a:cubicBezTo>
                        <a:pt x="65" y="56"/>
                        <a:pt x="67" y="65"/>
                        <a:pt x="65" y="66"/>
                      </a:cubicBezTo>
                      <a:cubicBezTo>
                        <a:pt x="62" y="70"/>
                        <a:pt x="58" y="73"/>
                        <a:pt x="55" y="77"/>
                      </a:cubicBezTo>
                      <a:cubicBezTo>
                        <a:pt x="55" y="44"/>
                        <a:pt x="55" y="44"/>
                        <a:pt x="55" y="44"/>
                      </a:cubicBezTo>
                      <a:cubicBezTo>
                        <a:pt x="51" y="45"/>
                        <a:pt x="47" y="46"/>
                        <a:pt x="43" y="47"/>
                      </a:cubicBezTo>
                      <a:cubicBezTo>
                        <a:pt x="40" y="48"/>
                        <a:pt x="41" y="51"/>
                        <a:pt x="41" y="54"/>
                      </a:cubicBezTo>
                      <a:cubicBezTo>
                        <a:pt x="41" y="63"/>
                        <a:pt x="41" y="71"/>
                        <a:pt x="41" y="80"/>
                      </a:cubicBezTo>
                      <a:cubicBezTo>
                        <a:pt x="24" y="79"/>
                        <a:pt x="16" y="59"/>
                        <a:pt x="26" y="46"/>
                      </a:cubicBezTo>
                      <a:cubicBezTo>
                        <a:pt x="26" y="46"/>
                        <a:pt x="26" y="46"/>
                        <a:pt x="26" y="46"/>
                      </a:cubicBezTo>
                      <a:cubicBezTo>
                        <a:pt x="33" y="38"/>
                        <a:pt x="44" y="36"/>
                        <a:pt x="54" y="33"/>
                      </a:cubicBezTo>
                      <a:cubicBezTo>
                        <a:pt x="60" y="32"/>
                        <a:pt x="66" y="30"/>
                        <a:pt x="72" y="28"/>
                      </a:cubicBezTo>
                      <a:cubicBezTo>
                        <a:pt x="72" y="14"/>
                        <a:pt x="72" y="14"/>
                        <a:pt x="72" y="14"/>
                      </a:cubicBezTo>
                      <a:cubicBezTo>
                        <a:pt x="64" y="16"/>
                        <a:pt x="56" y="19"/>
                        <a:pt x="47" y="21"/>
                      </a:cubicBezTo>
                      <a:cubicBezTo>
                        <a:pt x="32" y="25"/>
                        <a:pt x="17" y="29"/>
                        <a:pt x="10" y="44"/>
                      </a:cubicBezTo>
                      <a:cubicBezTo>
                        <a:pt x="0" y="66"/>
                        <a:pt x="14" y="90"/>
                        <a:pt x="37" y="95"/>
                      </a:cubicBezTo>
                      <a:cubicBezTo>
                        <a:pt x="13" y="119"/>
                        <a:pt x="13" y="119"/>
                        <a:pt x="13" y="119"/>
                      </a:cubicBezTo>
                      <a:lnTo>
                        <a:pt x="17" y="12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9" name="îṣļidè"/>
                <p:cNvSpPr/>
                <p:nvPr/>
              </p:nvSpPr>
              <p:spPr bwMode="auto">
                <a:xfrm>
                  <a:off x="8070851" y="223838"/>
                  <a:ext cx="30163" cy="96838"/>
                </a:xfrm>
                <a:custGeom>
                  <a:avLst/>
                  <a:gdLst>
                    <a:gd name="T0" fmla="*/ 14 w 14"/>
                    <a:gd name="T1" fmla="*/ 45 h 45"/>
                    <a:gd name="T2" fmla="*/ 14 w 14"/>
                    <a:gd name="T3" fmla="*/ 0 h 45"/>
                    <a:gd name="T4" fmla="*/ 7 w 14"/>
                    <a:gd name="T5" fmla="*/ 0 h 45"/>
                    <a:gd name="T6" fmla="*/ 0 w 14"/>
                    <a:gd name="T7" fmla="*/ 0 h 45"/>
                    <a:gd name="T8" fmla="*/ 0 w 14"/>
                    <a:gd name="T9" fmla="*/ 45 h 45"/>
                    <a:gd name="T10" fmla="*/ 7 w 14"/>
                    <a:gd name="T11" fmla="*/ 44 h 45"/>
                    <a:gd name="T12" fmla="*/ 14 w 14"/>
                    <a:gd name="T13" fmla="*/ 45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4" h="45">
                      <a:moveTo>
                        <a:pt x="14" y="45"/>
                      </a:move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1" y="0"/>
                        <a:pt x="9" y="0"/>
                        <a:pt x="7" y="0"/>
                      </a:cubicBezTo>
                      <a:cubicBezTo>
                        <a:pt x="4" y="0"/>
                        <a:pt x="2" y="0"/>
                        <a:pt x="0" y="0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2" y="45"/>
                        <a:pt x="4" y="44"/>
                        <a:pt x="7" y="44"/>
                      </a:cubicBezTo>
                      <a:cubicBezTo>
                        <a:pt x="9" y="44"/>
                        <a:pt x="11" y="45"/>
                        <a:pt x="14" y="4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0" name="îśļíḍe"/>
                <p:cNvSpPr/>
                <p:nvPr/>
              </p:nvSpPr>
              <p:spPr bwMode="auto">
                <a:xfrm>
                  <a:off x="7943851" y="1588"/>
                  <a:ext cx="282575" cy="211138"/>
                </a:xfrm>
                <a:custGeom>
                  <a:avLst/>
                  <a:gdLst>
                    <a:gd name="T0" fmla="*/ 131 w 131"/>
                    <a:gd name="T1" fmla="*/ 33 h 98"/>
                    <a:gd name="T2" fmla="*/ 123 w 131"/>
                    <a:gd name="T3" fmla="*/ 0 h 98"/>
                    <a:gd name="T4" fmla="*/ 94 w 131"/>
                    <a:gd name="T5" fmla="*/ 16 h 98"/>
                    <a:gd name="T6" fmla="*/ 66 w 131"/>
                    <a:gd name="T7" fmla="*/ 0 h 98"/>
                    <a:gd name="T8" fmla="*/ 37 w 131"/>
                    <a:gd name="T9" fmla="*/ 16 h 98"/>
                    <a:gd name="T10" fmla="*/ 9 w 131"/>
                    <a:gd name="T11" fmla="*/ 0 h 98"/>
                    <a:gd name="T12" fmla="*/ 0 w 131"/>
                    <a:gd name="T13" fmla="*/ 33 h 98"/>
                    <a:gd name="T14" fmla="*/ 59 w 131"/>
                    <a:gd name="T15" fmla="*/ 98 h 98"/>
                    <a:gd name="T16" fmla="*/ 66 w 131"/>
                    <a:gd name="T17" fmla="*/ 98 h 98"/>
                    <a:gd name="T18" fmla="*/ 73 w 131"/>
                    <a:gd name="T19" fmla="*/ 98 h 98"/>
                    <a:gd name="T20" fmla="*/ 131 w 131"/>
                    <a:gd name="T21" fmla="*/ 33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1" h="98">
                      <a:moveTo>
                        <a:pt x="131" y="33"/>
                      </a:moveTo>
                      <a:cubicBezTo>
                        <a:pt x="131" y="21"/>
                        <a:pt x="128" y="10"/>
                        <a:pt x="123" y="0"/>
                      </a:cubicBezTo>
                      <a:cubicBezTo>
                        <a:pt x="94" y="16"/>
                        <a:pt x="94" y="16"/>
                        <a:pt x="94" y="16"/>
                      </a:cubicBezTo>
                      <a:cubicBezTo>
                        <a:pt x="66" y="0"/>
                        <a:pt x="66" y="0"/>
                        <a:pt x="66" y="0"/>
                      </a:cubicBezTo>
                      <a:cubicBezTo>
                        <a:pt x="37" y="16"/>
                        <a:pt x="37" y="16"/>
                        <a:pt x="37" y="16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4" y="10"/>
                        <a:pt x="0" y="21"/>
                        <a:pt x="0" y="33"/>
                      </a:cubicBezTo>
                      <a:cubicBezTo>
                        <a:pt x="0" y="66"/>
                        <a:pt x="26" y="94"/>
                        <a:pt x="59" y="98"/>
                      </a:cubicBezTo>
                      <a:cubicBezTo>
                        <a:pt x="61" y="98"/>
                        <a:pt x="63" y="98"/>
                        <a:pt x="66" y="98"/>
                      </a:cubicBezTo>
                      <a:cubicBezTo>
                        <a:pt x="68" y="98"/>
                        <a:pt x="70" y="98"/>
                        <a:pt x="73" y="98"/>
                      </a:cubicBezTo>
                      <a:cubicBezTo>
                        <a:pt x="105" y="94"/>
                        <a:pt x="131" y="66"/>
                        <a:pt x="131" y="3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1" name="îŝḻîḓè"/>
                <p:cNvSpPr/>
                <p:nvPr/>
              </p:nvSpPr>
              <p:spPr bwMode="auto">
                <a:xfrm>
                  <a:off x="8004176" y="227013"/>
                  <a:ext cx="58738" cy="57150"/>
                </a:xfrm>
                <a:custGeom>
                  <a:avLst/>
                  <a:gdLst>
                    <a:gd name="T0" fmla="*/ 26 w 27"/>
                    <a:gd name="T1" fmla="*/ 26 h 27"/>
                    <a:gd name="T2" fmla="*/ 20 w 27"/>
                    <a:gd name="T3" fmla="*/ 7 h 27"/>
                    <a:gd name="T4" fmla="*/ 1 w 27"/>
                    <a:gd name="T5" fmla="*/ 1 h 27"/>
                    <a:gd name="T6" fmla="*/ 7 w 27"/>
                    <a:gd name="T7" fmla="*/ 20 h 27"/>
                    <a:gd name="T8" fmla="*/ 26 w 27"/>
                    <a:gd name="T9" fmla="*/ 2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7">
                      <a:moveTo>
                        <a:pt x="26" y="26"/>
                      </a:moveTo>
                      <a:cubicBezTo>
                        <a:pt x="27" y="19"/>
                        <a:pt x="25" y="12"/>
                        <a:pt x="20" y="7"/>
                      </a:cubicBezTo>
                      <a:cubicBezTo>
                        <a:pt x="15" y="2"/>
                        <a:pt x="8" y="0"/>
                        <a:pt x="1" y="1"/>
                      </a:cubicBezTo>
                      <a:cubicBezTo>
                        <a:pt x="0" y="8"/>
                        <a:pt x="2" y="15"/>
                        <a:pt x="7" y="20"/>
                      </a:cubicBezTo>
                      <a:cubicBezTo>
                        <a:pt x="12" y="25"/>
                        <a:pt x="19" y="27"/>
                        <a:pt x="26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2" name="iś1iďè"/>
                <p:cNvSpPr/>
                <p:nvPr/>
              </p:nvSpPr>
              <p:spPr bwMode="auto">
                <a:xfrm>
                  <a:off x="8107363" y="227013"/>
                  <a:ext cx="60325" cy="57150"/>
                </a:xfrm>
                <a:custGeom>
                  <a:avLst/>
                  <a:gdLst>
                    <a:gd name="T0" fmla="*/ 21 w 28"/>
                    <a:gd name="T1" fmla="*/ 20 h 27"/>
                    <a:gd name="T2" fmla="*/ 26 w 28"/>
                    <a:gd name="T3" fmla="*/ 1 h 27"/>
                    <a:gd name="T4" fmla="*/ 8 w 28"/>
                    <a:gd name="T5" fmla="*/ 7 h 27"/>
                    <a:gd name="T6" fmla="*/ 2 w 28"/>
                    <a:gd name="T7" fmla="*/ 26 h 27"/>
                    <a:gd name="T8" fmla="*/ 21 w 28"/>
                    <a:gd name="T9" fmla="*/ 20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27">
                      <a:moveTo>
                        <a:pt x="21" y="20"/>
                      </a:moveTo>
                      <a:cubicBezTo>
                        <a:pt x="26" y="15"/>
                        <a:pt x="28" y="8"/>
                        <a:pt x="26" y="1"/>
                      </a:cubicBezTo>
                      <a:cubicBezTo>
                        <a:pt x="20" y="0"/>
                        <a:pt x="13" y="2"/>
                        <a:pt x="8" y="7"/>
                      </a:cubicBezTo>
                      <a:cubicBezTo>
                        <a:pt x="2" y="12"/>
                        <a:pt x="0" y="19"/>
                        <a:pt x="2" y="26"/>
                      </a:cubicBezTo>
                      <a:cubicBezTo>
                        <a:pt x="8" y="27"/>
                        <a:pt x="15" y="25"/>
                        <a:pt x="21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3" name="îŝ1ïdé"/>
                <p:cNvSpPr/>
                <p:nvPr/>
              </p:nvSpPr>
              <p:spPr bwMode="auto">
                <a:xfrm>
                  <a:off x="8002588" y="330201"/>
                  <a:ext cx="165100" cy="47625"/>
                </a:xfrm>
                <a:custGeom>
                  <a:avLst/>
                  <a:gdLst>
                    <a:gd name="T0" fmla="*/ 46 w 77"/>
                    <a:gd name="T1" fmla="*/ 0 h 22"/>
                    <a:gd name="T2" fmla="*/ 39 w 77"/>
                    <a:gd name="T3" fmla="*/ 0 h 22"/>
                    <a:gd name="T4" fmla="*/ 32 w 77"/>
                    <a:gd name="T5" fmla="*/ 0 h 22"/>
                    <a:gd name="T6" fmla="*/ 0 w 77"/>
                    <a:gd name="T7" fmla="*/ 22 h 22"/>
                    <a:gd name="T8" fmla="*/ 77 w 77"/>
                    <a:gd name="T9" fmla="*/ 22 h 22"/>
                    <a:gd name="T10" fmla="*/ 46 w 77"/>
                    <a:gd name="T11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77" h="22">
                      <a:moveTo>
                        <a:pt x="46" y="0"/>
                      </a:moveTo>
                      <a:cubicBezTo>
                        <a:pt x="43" y="0"/>
                        <a:pt x="41" y="0"/>
                        <a:pt x="39" y="0"/>
                      </a:cubicBezTo>
                      <a:cubicBezTo>
                        <a:pt x="36" y="0"/>
                        <a:pt x="34" y="0"/>
                        <a:pt x="32" y="0"/>
                      </a:cubicBezTo>
                      <a:cubicBezTo>
                        <a:pt x="14" y="2"/>
                        <a:pt x="0" y="11"/>
                        <a:pt x="0" y="22"/>
                      </a:cubicBezTo>
                      <a:cubicBezTo>
                        <a:pt x="77" y="22"/>
                        <a:pt x="77" y="22"/>
                        <a:pt x="77" y="22"/>
                      </a:cubicBezTo>
                      <a:cubicBezTo>
                        <a:pt x="77" y="11"/>
                        <a:pt x="64" y="2"/>
                        <a:pt x="4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4" name="iṥľíḍé"/>
                <p:cNvSpPr/>
                <p:nvPr/>
              </p:nvSpPr>
              <p:spPr bwMode="auto">
                <a:xfrm>
                  <a:off x="9291638" y="1727201"/>
                  <a:ext cx="31750" cy="163513"/>
                </a:xfrm>
                <a:custGeom>
                  <a:avLst/>
                  <a:gdLst>
                    <a:gd name="T0" fmla="*/ 15 w 15"/>
                    <a:gd name="T1" fmla="*/ 1 h 76"/>
                    <a:gd name="T2" fmla="*/ 8 w 15"/>
                    <a:gd name="T3" fmla="*/ 0 h 76"/>
                    <a:gd name="T4" fmla="*/ 8 w 15"/>
                    <a:gd name="T5" fmla="*/ 0 h 76"/>
                    <a:gd name="T6" fmla="*/ 0 w 15"/>
                    <a:gd name="T7" fmla="*/ 2 h 76"/>
                    <a:gd name="T8" fmla="*/ 0 w 15"/>
                    <a:gd name="T9" fmla="*/ 76 h 76"/>
                    <a:gd name="T10" fmla="*/ 15 w 15"/>
                    <a:gd name="T11" fmla="*/ 76 h 76"/>
                    <a:gd name="T12" fmla="*/ 15 w 15"/>
                    <a:gd name="T13" fmla="*/ 1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76">
                      <a:moveTo>
                        <a:pt x="15" y="1"/>
                      </a:moveTo>
                      <a:cubicBezTo>
                        <a:pt x="13" y="0"/>
                        <a:pt x="10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5" y="0"/>
                        <a:pt x="2" y="0"/>
                        <a:pt x="0" y="2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15" y="76"/>
                        <a:pt x="15" y="76"/>
                        <a:pt x="15" y="76"/>
                      </a:cubicBezTo>
                      <a:lnTo>
                        <a:pt x="15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5" name="íṥ1îḓè"/>
                <p:cNvSpPr/>
                <p:nvPr/>
              </p:nvSpPr>
              <p:spPr bwMode="auto">
                <a:xfrm>
                  <a:off x="9291638" y="1500188"/>
                  <a:ext cx="31750" cy="22225"/>
                </a:xfrm>
                <a:custGeom>
                  <a:avLst/>
                  <a:gdLst>
                    <a:gd name="T0" fmla="*/ 9 w 15"/>
                    <a:gd name="T1" fmla="*/ 10 h 10"/>
                    <a:gd name="T2" fmla="*/ 10 w 15"/>
                    <a:gd name="T3" fmla="*/ 10 h 10"/>
                    <a:gd name="T4" fmla="*/ 15 w 15"/>
                    <a:gd name="T5" fmla="*/ 10 h 10"/>
                    <a:gd name="T6" fmla="*/ 15 w 15"/>
                    <a:gd name="T7" fmla="*/ 0 h 10"/>
                    <a:gd name="T8" fmla="*/ 0 w 15"/>
                    <a:gd name="T9" fmla="*/ 0 h 10"/>
                    <a:gd name="T10" fmla="*/ 0 w 15"/>
                    <a:gd name="T11" fmla="*/ 10 h 10"/>
                    <a:gd name="T12" fmla="*/ 9 w 15"/>
                    <a:gd name="T13" fmla="*/ 1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0">
                      <a:moveTo>
                        <a:pt x="9" y="10"/>
                      </a:moveTo>
                      <a:cubicBezTo>
                        <a:pt x="9" y="10"/>
                        <a:pt x="10" y="10"/>
                        <a:pt x="10" y="10"/>
                      </a:cubicBezTo>
                      <a:cubicBezTo>
                        <a:pt x="12" y="10"/>
                        <a:pt x="13" y="10"/>
                        <a:pt x="15" y="10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3" y="10"/>
                        <a:pt x="6" y="10"/>
                        <a:pt x="9" y="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6" name="ïsḷîḋe"/>
                <p:cNvSpPr/>
                <p:nvPr/>
              </p:nvSpPr>
              <p:spPr bwMode="auto">
                <a:xfrm>
                  <a:off x="9156701" y="1531938"/>
                  <a:ext cx="306388" cy="225425"/>
                </a:xfrm>
                <a:custGeom>
                  <a:avLst/>
                  <a:gdLst>
                    <a:gd name="T0" fmla="*/ 77 w 142"/>
                    <a:gd name="T1" fmla="*/ 0 h 104"/>
                    <a:gd name="T2" fmla="*/ 72 w 142"/>
                    <a:gd name="T3" fmla="*/ 0 h 104"/>
                    <a:gd name="T4" fmla="*/ 71 w 142"/>
                    <a:gd name="T5" fmla="*/ 0 h 104"/>
                    <a:gd name="T6" fmla="*/ 62 w 142"/>
                    <a:gd name="T7" fmla="*/ 0 h 104"/>
                    <a:gd name="T8" fmla="*/ 0 w 142"/>
                    <a:gd name="T9" fmla="*/ 68 h 104"/>
                    <a:gd name="T10" fmla="*/ 5 w 142"/>
                    <a:gd name="T11" fmla="*/ 95 h 104"/>
                    <a:gd name="T12" fmla="*/ 7 w 142"/>
                    <a:gd name="T13" fmla="*/ 98 h 104"/>
                    <a:gd name="T14" fmla="*/ 11 w 142"/>
                    <a:gd name="T15" fmla="*/ 95 h 104"/>
                    <a:gd name="T16" fmla="*/ 29 w 142"/>
                    <a:gd name="T17" fmla="*/ 84 h 104"/>
                    <a:gd name="T18" fmla="*/ 29 w 142"/>
                    <a:gd name="T19" fmla="*/ 84 h 104"/>
                    <a:gd name="T20" fmla="*/ 47 w 142"/>
                    <a:gd name="T21" fmla="*/ 96 h 104"/>
                    <a:gd name="T22" fmla="*/ 49 w 142"/>
                    <a:gd name="T23" fmla="*/ 99 h 104"/>
                    <a:gd name="T24" fmla="*/ 52 w 142"/>
                    <a:gd name="T25" fmla="*/ 96 h 104"/>
                    <a:gd name="T26" fmla="*/ 62 w 142"/>
                    <a:gd name="T27" fmla="*/ 86 h 104"/>
                    <a:gd name="T28" fmla="*/ 70 w 142"/>
                    <a:gd name="T29" fmla="*/ 85 h 104"/>
                    <a:gd name="T30" fmla="*/ 70 w 142"/>
                    <a:gd name="T31" fmla="*/ 85 h 104"/>
                    <a:gd name="T32" fmla="*/ 77 w 142"/>
                    <a:gd name="T33" fmla="*/ 86 h 104"/>
                    <a:gd name="T34" fmla="*/ 89 w 142"/>
                    <a:gd name="T35" fmla="*/ 96 h 104"/>
                    <a:gd name="T36" fmla="*/ 91 w 142"/>
                    <a:gd name="T37" fmla="*/ 100 h 104"/>
                    <a:gd name="T38" fmla="*/ 93 w 142"/>
                    <a:gd name="T39" fmla="*/ 97 h 104"/>
                    <a:gd name="T40" fmla="*/ 110 w 142"/>
                    <a:gd name="T41" fmla="*/ 86 h 104"/>
                    <a:gd name="T42" fmla="*/ 111 w 142"/>
                    <a:gd name="T43" fmla="*/ 86 h 104"/>
                    <a:gd name="T44" fmla="*/ 129 w 142"/>
                    <a:gd name="T45" fmla="*/ 98 h 104"/>
                    <a:gd name="T46" fmla="*/ 130 w 142"/>
                    <a:gd name="T47" fmla="*/ 102 h 104"/>
                    <a:gd name="T48" fmla="*/ 132 w 142"/>
                    <a:gd name="T49" fmla="*/ 104 h 104"/>
                    <a:gd name="T50" fmla="*/ 133 w 142"/>
                    <a:gd name="T51" fmla="*/ 102 h 104"/>
                    <a:gd name="T52" fmla="*/ 135 w 142"/>
                    <a:gd name="T53" fmla="*/ 98 h 104"/>
                    <a:gd name="T54" fmla="*/ 141 w 142"/>
                    <a:gd name="T55" fmla="*/ 72 h 104"/>
                    <a:gd name="T56" fmla="*/ 77 w 142"/>
                    <a:gd name="T57" fmla="*/ 0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</a:cxnLst>
                  <a:rect l="0" t="0" r="r" b="b"/>
                  <a:pathLst>
                    <a:path w="142" h="104">
                      <a:moveTo>
                        <a:pt x="77" y="0"/>
                      </a:moveTo>
                      <a:cubicBezTo>
                        <a:pt x="75" y="0"/>
                        <a:pt x="74" y="0"/>
                        <a:pt x="72" y="0"/>
                      </a:cubicBezTo>
                      <a:cubicBezTo>
                        <a:pt x="72" y="0"/>
                        <a:pt x="71" y="0"/>
                        <a:pt x="71" y="0"/>
                      </a:cubicBezTo>
                      <a:cubicBezTo>
                        <a:pt x="68" y="0"/>
                        <a:pt x="65" y="0"/>
                        <a:pt x="62" y="0"/>
                      </a:cubicBezTo>
                      <a:cubicBezTo>
                        <a:pt x="28" y="4"/>
                        <a:pt x="1" y="33"/>
                        <a:pt x="0" y="68"/>
                      </a:cubicBezTo>
                      <a:cubicBezTo>
                        <a:pt x="0" y="78"/>
                        <a:pt x="2" y="87"/>
                        <a:pt x="5" y="95"/>
                      </a:cubicBezTo>
                      <a:cubicBezTo>
                        <a:pt x="6" y="97"/>
                        <a:pt x="6" y="98"/>
                        <a:pt x="7" y="98"/>
                      </a:cubicBezTo>
                      <a:cubicBezTo>
                        <a:pt x="8" y="98"/>
                        <a:pt x="10" y="97"/>
                        <a:pt x="11" y="95"/>
                      </a:cubicBezTo>
                      <a:cubicBezTo>
                        <a:pt x="14" y="88"/>
                        <a:pt x="21" y="84"/>
                        <a:pt x="29" y="84"/>
                      </a:cubicBezTo>
                      <a:cubicBezTo>
                        <a:pt x="29" y="84"/>
                        <a:pt x="29" y="84"/>
                        <a:pt x="29" y="84"/>
                      </a:cubicBezTo>
                      <a:cubicBezTo>
                        <a:pt x="37" y="84"/>
                        <a:pt x="44" y="89"/>
                        <a:pt x="47" y="96"/>
                      </a:cubicBezTo>
                      <a:cubicBezTo>
                        <a:pt x="49" y="98"/>
                        <a:pt x="49" y="99"/>
                        <a:pt x="49" y="99"/>
                      </a:cubicBezTo>
                      <a:cubicBezTo>
                        <a:pt x="50" y="99"/>
                        <a:pt x="50" y="98"/>
                        <a:pt x="52" y="96"/>
                      </a:cubicBezTo>
                      <a:cubicBezTo>
                        <a:pt x="54" y="91"/>
                        <a:pt x="58" y="88"/>
                        <a:pt x="62" y="86"/>
                      </a:cubicBezTo>
                      <a:cubicBezTo>
                        <a:pt x="64" y="85"/>
                        <a:pt x="67" y="85"/>
                        <a:pt x="70" y="85"/>
                      </a:cubicBezTo>
                      <a:cubicBezTo>
                        <a:pt x="70" y="85"/>
                        <a:pt x="70" y="85"/>
                        <a:pt x="70" y="85"/>
                      </a:cubicBezTo>
                      <a:cubicBezTo>
                        <a:pt x="72" y="85"/>
                        <a:pt x="75" y="85"/>
                        <a:pt x="77" y="86"/>
                      </a:cubicBezTo>
                      <a:cubicBezTo>
                        <a:pt x="82" y="88"/>
                        <a:pt x="86" y="92"/>
                        <a:pt x="89" y="96"/>
                      </a:cubicBezTo>
                      <a:cubicBezTo>
                        <a:pt x="90" y="99"/>
                        <a:pt x="90" y="100"/>
                        <a:pt x="91" y="100"/>
                      </a:cubicBezTo>
                      <a:cubicBezTo>
                        <a:pt x="91" y="100"/>
                        <a:pt x="91" y="99"/>
                        <a:pt x="93" y="97"/>
                      </a:cubicBezTo>
                      <a:cubicBezTo>
                        <a:pt x="96" y="90"/>
                        <a:pt x="102" y="86"/>
                        <a:pt x="110" y="86"/>
                      </a:cubicBezTo>
                      <a:cubicBezTo>
                        <a:pt x="110" y="86"/>
                        <a:pt x="111" y="86"/>
                        <a:pt x="111" y="86"/>
                      </a:cubicBezTo>
                      <a:cubicBezTo>
                        <a:pt x="119" y="86"/>
                        <a:pt x="126" y="91"/>
                        <a:pt x="129" y="98"/>
                      </a:cubicBezTo>
                      <a:cubicBezTo>
                        <a:pt x="130" y="99"/>
                        <a:pt x="130" y="101"/>
                        <a:pt x="130" y="102"/>
                      </a:cubicBezTo>
                      <a:cubicBezTo>
                        <a:pt x="131" y="103"/>
                        <a:pt x="131" y="104"/>
                        <a:pt x="132" y="104"/>
                      </a:cubicBezTo>
                      <a:cubicBezTo>
                        <a:pt x="132" y="104"/>
                        <a:pt x="133" y="103"/>
                        <a:pt x="133" y="102"/>
                      </a:cubicBezTo>
                      <a:cubicBezTo>
                        <a:pt x="134" y="101"/>
                        <a:pt x="134" y="100"/>
                        <a:pt x="135" y="98"/>
                      </a:cubicBezTo>
                      <a:cubicBezTo>
                        <a:pt x="139" y="90"/>
                        <a:pt x="141" y="81"/>
                        <a:pt x="141" y="72"/>
                      </a:cubicBezTo>
                      <a:cubicBezTo>
                        <a:pt x="142" y="35"/>
                        <a:pt x="113" y="3"/>
                        <a:pt x="7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7" name="iS1ïḍé"/>
                <p:cNvSpPr/>
                <p:nvPr/>
              </p:nvSpPr>
              <p:spPr bwMode="auto">
                <a:xfrm>
                  <a:off x="7092951" y="1711326"/>
                  <a:ext cx="119063" cy="84138"/>
                </a:xfrm>
                <a:custGeom>
                  <a:avLst/>
                  <a:gdLst>
                    <a:gd name="T0" fmla="*/ 36 w 55"/>
                    <a:gd name="T1" fmla="*/ 11 h 39"/>
                    <a:gd name="T2" fmla="*/ 48 w 55"/>
                    <a:gd name="T3" fmla="*/ 3 h 39"/>
                    <a:gd name="T4" fmla="*/ 55 w 55"/>
                    <a:gd name="T5" fmla="*/ 1 h 39"/>
                    <a:gd name="T6" fmla="*/ 32 w 55"/>
                    <a:gd name="T7" fmla="*/ 2 h 39"/>
                    <a:gd name="T8" fmla="*/ 18 w 55"/>
                    <a:gd name="T9" fmla="*/ 15 h 39"/>
                    <a:gd name="T10" fmla="*/ 11 w 55"/>
                    <a:gd name="T11" fmla="*/ 26 h 39"/>
                    <a:gd name="T12" fmla="*/ 0 w 55"/>
                    <a:gd name="T13" fmla="*/ 39 h 39"/>
                    <a:gd name="T14" fmla="*/ 19 w 55"/>
                    <a:gd name="T15" fmla="*/ 31 h 39"/>
                    <a:gd name="T16" fmla="*/ 36 w 55"/>
                    <a:gd name="T17" fmla="*/ 1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39">
                      <a:moveTo>
                        <a:pt x="36" y="11"/>
                      </a:moveTo>
                      <a:cubicBezTo>
                        <a:pt x="39" y="8"/>
                        <a:pt x="44" y="5"/>
                        <a:pt x="48" y="3"/>
                      </a:cubicBezTo>
                      <a:cubicBezTo>
                        <a:pt x="50" y="2"/>
                        <a:pt x="53" y="1"/>
                        <a:pt x="55" y="1"/>
                      </a:cubicBezTo>
                      <a:cubicBezTo>
                        <a:pt x="47" y="0"/>
                        <a:pt x="39" y="0"/>
                        <a:pt x="32" y="2"/>
                      </a:cubicBezTo>
                      <a:cubicBezTo>
                        <a:pt x="26" y="5"/>
                        <a:pt x="21" y="9"/>
                        <a:pt x="18" y="15"/>
                      </a:cubicBezTo>
                      <a:cubicBezTo>
                        <a:pt x="15" y="18"/>
                        <a:pt x="13" y="22"/>
                        <a:pt x="11" y="26"/>
                      </a:cubicBezTo>
                      <a:cubicBezTo>
                        <a:pt x="9" y="30"/>
                        <a:pt x="5" y="37"/>
                        <a:pt x="0" y="39"/>
                      </a:cubicBezTo>
                      <a:cubicBezTo>
                        <a:pt x="7" y="38"/>
                        <a:pt x="13" y="35"/>
                        <a:pt x="19" y="31"/>
                      </a:cubicBezTo>
                      <a:cubicBezTo>
                        <a:pt x="25" y="25"/>
                        <a:pt x="30" y="18"/>
                        <a:pt x="36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8" name="ïṣḷiḓè"/>
                <p:cNvSpPr/>
                <p:nvPr/>
              </p:nvSpPr>
              <p:spPr bwMode="auto">
                <a:xfrm>
                  <a:off x="7100888" y="1712913"/>
                  <a:ext cx="155575" cy="104775"/>
                </a:xfrm>
                <a:custGeom>
                  <a:avLst/>
                  <a:gdLst>
                    <a:gd name="T0" fmla="*/ 46 w 72"/>
                    <a:gd name="T1" fmla="*/ 5 h 48"/>
                    <a:gd name="T2" fmla="*/ 29 w 72"/>
                    <a:gd name="T3" fmla="*/ 21 h 48"/>
                    <a:gd name="T4" fmla="*/ 15 w 72"/>
                    <a:gd name="T5" fmla="*/ 35 h 48"/>
                    <a:gd name="T6" fmla="*/ 0 w 72"/>
                    <a:gd name="T7" fmla="*/ 41 h 48"/>
                    <a:gd name="T8" fmla="*/ 39 w 72"/>
                    <a:gd name="T9" fmla="*/ 41 h 48"/>
                    <a:gd name="T10" fmla="*/ 60 w 72"/>
                    <a:gd name="T11" fmla="*/ 12 h 48"/>
                    <a:gd name="T12" fmla="*/ 68 w 72"/>
                    <a:gd name="T13" fmla="*/ 3 h 48"/>
                    <a:gd name="T14" fmla="*/ 72 w 72"/>
                    <a:gd name="T15" fmla="*/ 0 h 48"/>
                    <a:gd name="T16" fmla="*/ 46 w 72"/>
                    <a:gd name="T17" fmla="*/ 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48">
                      <a:moveTo>
                        <a:pt x="46" y="5"/>
                      </a:moveTo>
                      <a:cubicBezTo>
                        <a:pt x="39" y="9"/>
                        <a:pt x="34" y="14"/>
                        <a:pt x="29" y="21"/>
                      </a:cubicBezTo>
                      <a:cubicBezTo>
                        <a:pt x="25" y="26"/>
                        <a:pt x="21" y="31"/>
                        <a:pt x="15" y="35"/>
                      </a:cubicBezTo>
                      <a:cubicBezTo>
                        <a:pt x="11" y="37"/>
                        <a:pt x="5" y="40"/>
                        <a:pt x="0" y="41"/>
                      </a:cubicBezTo>
                      <a:cubicBezTo>
                        <a:pt x="12" y="48"/>
                        <a:pt x="27" y="48"/>
                        <a:pt x="39" y="41"/>
                      </a:cubicBezTo>
                      <a:cubicBezTo>
                        <a:pt x="50" y="34"/>
                        <a:pt x="54" y="23"/>
                        <a:pt x="60" y="12"/>
                      </a:cubicBezTo>
                      <a:cubicBezTo>
                        <a:pt x="62" y="9"/>
                        <a:pt x="65" y="6"/>
                        <a:pt x="68" y="3"/>
                      </a:cubicBezTo>
                      <a:cubicBezTo>
                        <a:pt x="69" y="3"/>
                        <a:pt x="71" y="0"/>
                        <a:pt x="72" y="0"/>
                      </a:cubicBezTo>
                      <a:cubicBezTo>
                        <a:pt x="63" y="0"/>
                        <a:pt x="54" y="1"/>
                        <a:pt x="46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9" name="íṣliḋê"/>
                <p:cNvSpPr/>
                <p:nvPr/>
              </p:nvSpPr>
              <p:spPr bwMode="auto">
                <a:xfrm>
                  <a:off x="7092951" y="1622426"/>
                  <a:ext cx="101600" cy="74613"/>
                </a:xfrm>
                <a:custGeom>
                  <a:avLst/>
                  <a:gdLst>
                    <a:gd name="T0" fmla="*/ 15 w 47"/>
                    <a:gd name="T1" fmla="*/ 13 h 34"/>
                    <a:gd name="T2" fmla="*/ 10 w 47"/>
                    <a:gd name="T3" fmla="*/ 22 h 34"/>
                    <a:gd name="T4" fmla="*/ 0 w 47"/>
                    <a:gd name="T5" fmla="*/ 34 h 34"/>
                    <a:gd name="T6" fmla="*/ 16 w 47"/>
                    <a:gd name="T7" fmla="*/ 27 h 34"/>
                    <a:gd name="T8" fmla="*/ 31 w 47"/>
                    <a:gd name="T9" fmla="*/ 10 h 34"/>
                    <a:gd name="T10" fmla="*/ 42 w 47"/>
                    <a:gd name="T11" fmla="*/ 3 h 34"/>
                    <a:gd name="T12" fmla="*/ 47 w 47"/>
                    <a:gd name="T13" fmla="*/ 1 h 34"/>
                    <a:gd name="T14" fmla="*/ 28 w 47"/>
                    <a:gd name="T15" fmla="*/ 2 h 34"/>
                    <a:gd name="T16" fmla="*/ 15 w 47"/>
                    <a:gd name="T17" fmla="*/ 13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7" h="34">
                      <a:moveTo>
                        <a:pt x="15" y="13"/>
                      </a:moveTo>
                      <a:cubicBezTo>
                        <a:pt x="13" y="16"/>
                        <a:pt x="12" y="19"/>
                        <a:pt x="10" y="22"/>
                      </a:cubicBezTo>
                      <a:cubicBezTo>
                        <a:pt x="8" y="26"/>
                        <a:pt x="5" y="32"/>
                        <a:pt x="0" y="34"/>
                      </a:cubicBezTo>
                      <a:cubicBezTo>
                        <a:pt x="6" y="33"/>
                        <a:pt x="12" y="30"/>
                        <a:pt x="16" y="27"/>
                      </a:cubicBezTo>
                      <a:cubicBezTo>
                        <a:pt x="22" y="22"/>
                        <a:pt x="26" y="15"/>
                        <a:pt x="31" y="10"/>
                      </a:cubicBezTo>
                      <a:cubicBezTo>
                        <a:pt x="34" y="7"/>
                        <a:pt x="38" y="5"/>
                        <a:pt x="42" y="3"/>
                      </a:cubicBezTo>
                      <a:cubicBezTo>
                        <a:pt x="43" y="2"/>
                        <a:pt x="45" y="1"/>
                        <a:pt x="47" y="1"/>
                      </a:cubicBezTo>
                      <a:cubicBezTo>
                        <a:pt x="41" y="0"/>
                        <a:pt x="34" y="0"/>
                        <a:pt x="28" y="2"/>
                      </a:cubicBezTo>
                      <a:cubicBezTo>
                        <a:pt x="23" y="4"/>
                        <a:pt x="19" y="8"/>
                        <a:pt x="15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0" name="ïśľíḋe"/>
                <p:cNvSpPr/>
                <p:nvPr/>
              </p:nvSpPr>
              <p:spPr bwMode="auto">
                <a:xfrm>
                  <a:off x="7100888" y="1625601"/>
                  <a:ext cx="131763" cy="87313"/>
                </a:xfrm>
                <a:custGeom>
                  <a:avLst/>
                  <a:gdLst>
                    <a:gd name="T0" fmla="*/ 58 w 61"/>
                    <a:gd name="T1" fmla="*/ 3 h 41"/>
                    <a:gd name="T2" fmla="*/ 61 w 61"/>
                    <a:gd name="T3" fmla="*/ 1 h 41"/>
                    <a:gd name="T4" fmla="*/ 40 w 61"/>
                    <a:gd name="T5" fmla="*/ 5 h 41"/>
                    <a:gd name="T6" fmla="*/ 25 w 61"/>
                    <a:gd name="T7" fmla="*/ 18 h 41"/>
                    <a:gd name="T8" fmla="*/ 13 w 61"/>
                    <a:gd name="T9" fmla="*/ 30 h 41"/>
                    <a:gd name="T10" fmla="*/ 0 w 61"/>
                    <a:gd name="T11" fmla="*/ 35 h 41"/>
                    <a:gd name="T12" fmla="*/ 33 w 61"/>
                    <a:gd name="T13" fmla="*/ 35 h 41"/>
                    <a:gd name="T14" fmla="*/ 52 w 61"/>
                    <a:gd name="T15" fmla="*/ 11 h 41"/>
                    <a:gd name="T16" fmla="*/ 58 w 61"/>
                    <a:gd name="T17" fmla="*/ 3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41">
                      <a:moveTo>
                        <a:pt x="58" y="3"/>
                      </a:moveTo>
                      <a:cubicBezTo>
                        <a:pt x="59" y="3"/>
                        <a:pt x="60" y="1"/>
                        <a:pt x="61" y="1"/>
                      </a:cubicBezTo>
                      <a:cubicBezTo>
                        <a:pt x="54" y="0"/>
                        <a:pt x="46" y="1"/>
                        <a:pt x="40" y="5"/>
                      </a:cubicBezTo>
                      <a:cubicBezTo>
                        <a:pt x="33" y="8"/>
                        <a:pt x="29" y="12"/>
                        <a:pt x="25" y="18"/>
                      </a:cubicBezTo>
                      <a:cubicBezTo>
                        <a:pt x="21" y="22"/>
                        <a:pt x="18" y="27"/>
                        <a:pt x="13" y="30"/>
                      </a:cubicBezTo>
                      <a:cubicBezTo>
                        <a:pt x="9" y="32"/>
                        <a:pt x="4" y="35"/>
                        <a:pt x="0" y="35"/>
                      </a:cubicBezTo>
                      <a:cubicBezTo>
                        <a:pt x="10" y="41"/>
                        <a:pt x="23" y="41"/>
                        <a:pt x="33" y="35"/>
                      </a:cubicBezTo>
                      <a:cubicBezTo>
                        <a:pt x="43" y="29"/>
                        <a:pt x="46" y="20"/>
                        <a:pt x="52" y="11"/>
                      </a:cubicBezTo>
                      <a:cubicBezTo>
                        <a:pt x="53" y="8"/>
                        <a:pt x="55" y="5"/>
                        <a:pt x="58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1" name="iṣļîḋê"/>
                <p:cNvSpPr/>
                <p:nvPr/>
              </p:nvSpPr>
              <p:spPr bwMode="auto">
                <a:xfrm>
                  <a:off x="6964363" y="1711326"/>
                  <a:ext cx="117475" cy="84138"/>
                </a:xfrm>
                <a:custGeom>
                  <a:avLst/>
                  <a:gdLst>
                    <a:gd name="T0" fmla="*/ 19 w 55"/>
                    <a:gd name="T1" fmla="*/ 11 h 39"/>
                    <a:gd name="T2" fmla="*/ 36 w 55"/>
                    <a:gd name="T3" fmla="*/ 31 h 39"/>
                    <a:gd name="T4" fmla="*/ 55 w 55"/>
                    <a:gd name="T5" fmla="*/ 39 h 39"/>
                    <a:gd name="T6" fmla="*/ 44 w 55"/>
                    <a:gd name="T7" fmla="*/ 26 h 39"/>
                    <a:gd name="T8" fmla="*/ 37 w 55"/>
                    <a:gd name="T9" fmla="*/ 15 h 39"/>
                    <a:gd name="T10" fmla="*/ 22 w 55"/>
                    <a:gd name="T11" fmla="*/ 2 h 39"/>
                    <a:gd name="T12" fmla="*/ 0 w 55"/>
                    <a:gd name="T13" fmla="*/ 1 h 39"/>
                    <a:gd name="T14" fmla="*/ 7 w 55"/>
                    <a:gd name="T15" fmla="*/ 3 h 39"/>
                    <a:gd name="T16" fmla="*/ 19 w 55"/>
                    <a:gd name="T17" fmla="*/ 1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5" h="39">
                      <a:moveTo>
                        <a:pt x="19" y="11"/>
                      </a:moveTo>
                      <a:cubicBezTo>
                        <a:pt x="25" y="18"/>
                        <a:pt x="29" y="25"/>
                        <a:pt x="36" y="31"/>
                      </a:cubicBezTo>
                      <a:cubicBezTo>
                        <a:pt x="41" y="35"/>
                        <a:pt x="48" y="38"/>
                        <a:pt x="55" y="39"/>
                      </a:cubicBezTo>
                      <a:cubicBezTo>
                        <a:pt x="49" y="37"/>
                        <a:pt x="46" y="30"/>
                        <a:pt x="44" y="26"/>
                      </a:cubicBezTo>
                      <a:cubicBezTo>
                        <a:pt x="42" y="22"/>
                        <a:pt x="40" y="18"/>
                        <a:pt x="37" y="15"/>
                      </a:cubicBezTo>
                      <a:cubicBezTo>
                        <a:pt x="33" y="9"/>
                        <a:pt x="28" y="5"/>
                        <a:pt x="22" y="2"/>
                      </a:cubicBezTo>
                      <a:cubicBezTo>
                        <a:pt x="15" y="0"/>
                        <a:pt x="8" y="0"/>
                        <a:pt x="0" y="1"/>
                      </a:cubicBezTo>
                      <a:cubicBezTo>
                        <a:pt x="2" y="1"/>
                        <a:pt x="5" y="2"/>
                        <a:pt x="7" y="3"/>
                      </a:cubicBezTo>
                      <a:cubicBezTo>
                        <a:pt x="11" y="5"/>
                        <a:pt x="16" y="8"/>
                        <a:pt x="19" y="1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2" name="îşļïḓê"/>
                <p:cNvSpPr/>
                <p:nvPr/>
              </p:nvSpPr>
              <p:spPr bwMode="auto">
                <a:xfrm>
                  <a:off x="6918326" y="1712913"/>
                  <a:ext cx="155575" cy="104775"/>
                </a:xfrm>
                <a:custGeom>
                  <a:avLst/>
                  <a:gdLst>
                    <a:gd name="T0" fmla="*/ 11 w 72"/>
                    <a:gd name="T1" fmla="*/ 12 h 48"/>
                    <a:gd name="T2" fmla="*/ 33 w 72"/>
                    <a:gd name="T3" fmla="*/ 41 h 48"/>
                    <a:gd name="T4" fmla="*/ 72 w 72"/>
                    <a:gd name="T5" fmla="*/ 41 h 48"/>
                    <a:gd name="T6" fmla="*/ 56 w 72"/>
                    <a:gd name="T7" fmla="*/ 35 h 48"/>
                    <a:gd name="T8" fmla="*/ 43 w 72"/>
                    <a:gd name="T9" fmla="*/ 21 h 48"/>
                    <a:gd name="T10" fmla="*/ 25 w 72"/>
                    <a:gd name="T11" fmla="*/ 5 h 48"/>
                    <a:gd name="T12" fmla="*/ 0 w 72"/>
                    <a:gd name="T13" fmla="*/ 0 h 48"/>
                    <a:gd name="T14" fmla="*/ 4 w 72"/>
                    <a:gd name="T15" fmla="*/ 3 h 48"/>
                    <a:gd name="T16" fmla="*/ 11 w 72"/>
                    <a:gd name="T17" fmla="*/ 12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72" h="48">
                      <a:moveTo>
                        <a:pt x="11" y="12"/>
                      </a:moveTo>
                      <a:cubicBezTo>
                        <a:pt x="18" y="23"/>
                        <a:pt x="22" y="34"/>
                        <a:pt x="33" y="41"/>
                      </a:cubicBezTo>
                      <a:cubicBezTo>
                        <a:pt x="44" y="48"/>
                        <a:pt x="60" y="48"/>
                        <a:pt x="72" y="41"/>
                      </a:cubicBezTo>
                      <a:cubicBezTo>
                        <a:pt x="67" y="40"/>
                        <a:pt x="61" y="37"/>
                        <a:pt x="56" y="35"/>
                      </a:cubicBezTo>
                      <a:cubicBezTo>
                        <a:pt x="51" y="31"/>
                        <a:pt x="47" y="26"/>
                        <a:pt x="43" y="21"/>
                      </a:cubicBezTo>
                      <a:cubicBezTo>
                        <a:pt x="38" y="14"/>
                        <a:pt x="33" y="9"/>
                        <a:pt x="25" y="5"/>
                      </a:cubicBezTo>
                      <a:cubicBezTo>
                        <a:pt x="18" y="1"/>
                        <a:pt x="9" y="0"/>
                        <a:pt x="0" y="0"/>
                      </a:cubicBezTo>
                      <a:cubicBezTo>
                        <a:pt x="1" y="0"/>
                        <a:pt x="3" y="3"/>
                        <a:pt x="4" y="3"/>
                      </a:cubicBezTo>
                      <a:cubicBezTo>
                        <a:pt x="7" y="6"/>
                        <a:pt x="9" y="9"/>
                        <a:pt x="11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3" name="íślîḍé"/>
                <p:cNvSpPr/>
                <p:nvPr/>
              </p:nvSpPr>
              <p:spPr bwMode="auto">
                <a:xfrm>
                  <a:off x="6980238" y="1622426"/>
                  <a:ext cx="100013" cy="74613"/>
                </a:xfrm>
                <a:custGeom>
                  <a:avLst/>
                  <a:gdLst>
                    <a:gd name="T0" fmla="*/ 19 w 46"/>
                    <a:gd name="T1" fmla="*/ 2 h 34"/>
                    <a:gd name="T2" fmla="*/ 0 w 46"/>
                    <a:gd name="T3" fmla="*/ 1 h 34"/>
                    <a:gd name="T4" fmla="*/ 5 w 46"/>
                    <a:gd name="T5" fmla="*/ 3 h 34"/>
                    <a:gd name="T6" fmla="*/ 16 w 46"/>
                    <a:gd name="T7" fmla="*/ 10 h 34"/>
                    <a:gd name="T8" fmla="*/ 30 w 46"/>
                    <a:gd name="T9" fmla="*/ 27 h 34"/>
                    <a:gd name="T10" fmla="*/ 46 w 46"/>
                    <a:gd name="T11" fmla="*/ 34 h 34"/>
                    <a:gd name="T12" fmla="*/ 37 w 46"/>
                    <a:gd name="T13" fmla="*/ 22 h 34"/>
                    <a:gd name="T14" fmla="*/ 31 w 46"/>
                    <a:gd name="T15" fmla="*/ 13 h 34"/>
                    <a:gd name="T16" fmla="*/ 19 w 46"/>
                    <a:gd name="T17" fmla="*/ 2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46" h="34">
                      <a:moveTo>
                        <a:pt x="19" y="2"/>
                      </a:moveTo>
                      <a:cubicBezTo>
                        <a:pt x="13" y="0"/>
                        <a:pt x="6" y="0"/>
                        <a:pt x="0" y="1"/>
                      </a:cubicBezTo>
                      <a:cubicBezTo>
                        <a:pt x="1" y="1"/>
                        <a:pt x="4" y="2"/>
                        <a:pt x="5" y="3"/>
                      </a:cubicBezTo>
                      <a:cubicBezTo>
                        <a:pt x="9" y="5"/>
                        <a:pt x="13" y="7"/>
                        <a:pt x="16" y="10"/>
                      </a:cubicBezTo>
                      <a:cubicBezTo>
                        <a:pt x="21" y="15"/>
                        <a:pt x="25" y="22"/>
                        <a:pt x="30" y="27"/>
                      </a:cubicBezTo>
                      <a:cubicBezTo>
                        <a:pt x="35" y="30"/>
                        <a:pt x="41" y="33"/>
                        <a:pt x="46" y="34"/>
                      </a:cubicBezTo>
                      <a:cubicBezTo>
                        <a:pt x="42" y="32"/>
                        <a:pt x="39" y="26"/>
                        <a:pt x="37" y="22"/>
                      </a:cubicBezTo>
                      <a:cubicBezTo>
                        <a:pt x="35" y="19"/>
                        <a:pt x="34" y="16"/>
                        <a:pt x="31" y="13"/>
                      </a:cubicBezTo>
                      <a:cubicBezTo>
                        <a:pt x="28" y="8"/>
                        <a:pt x="24" y="4"/>
                        <a:pt x="19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4" name="ïsḷîḋe"/>
                <p:cNvSpPr/>
                <p:nvPr/>
              </p:nvSpPr>
              <p:spPr bwMode="auto">
                <a:xfrm>
                  <a:off x="6942138" y="1625601"/>
                  <a:ext cx="131763" cy="87313"/>
                </a:xfrm>
                <a:custGeom>
                  <a:avLst/>
                  <a:gdLst>
                    <a:gd name="T0" fmla="*/ 0 w 61"/>
                    <a:gd name="T1" fmla="*/ 1 h 41"/>
                    <a:gd name="T2" fmla="*/ 3 w 61"/>
                    <a:gd name="T3" fmla="*/ 3 h 41"/>
                    <a:gd name="T4" fmla="*/ 9 w 61"/>
                    <a:gd name="T5" fmla="*/ 11 h 41"/>
                    <a:gd name="T6" fmla="*/ 27 w 61"/>
                    <a:gd name="T7" fmla="*/ 35 h 41"/>
                    <a:gd name="T8" fmla="*/ 61 w 61"/>
                    <a:gd name="T9" fmla="*/ 35 h 41"/>
                    <a:gd name="T10" fmla="*/ 48 w 61"/>
                    <a:gd name="T11" fmla="*/ 30 h 41"/>
                    <a:gd name="T12" fmla="*/ 36 w 61"/>
                    <a:gd name="T13" fmla="*/ 18 h 41"/>
                    <a:gd name="T14" fmla="*/ 21 w 61"/>
                    <a:gd name="T15" fmla="*/ 5 h 41"/>
                    <a:gd name="T16" fmla="*/ 0 w 61"/>
                    <a:gd name="T17" fmla="*/ 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1" h="41">
                      <a:moveTo>
                        <a:pt x="0" y="1"/>
                      </a:moveTo>
                      <a:cubicBezTo>
                        <a:pt x="0" y="1"/>
                        <a:pt x="2" y="3"/>
                        <a:pt x="3" y="3"/>
                      </a:cubicBezTo>
                      <a:cubicBezTo>
                        <a:pt x="5" y="5"/>
                        <a:pt x="7" y="8"/>
                        <a:pt x="9" y="11"/>
                      </a:cubicBezTo>
                      <a:cubicBezTo>
                        <a:pt x="14" y="20"/>
                        <a:pt x="18" y="29"/>
                        <a:pt x="27" y="35"/>
                      </a:cubicBezTo>
                      <a:cubicBezTo>
                        <a:pt x="38" y="41"/>
                        <a:pt x="50" y="41"/>
                        <a:pt x="61" y="35"/>
                      </a:cubicBezTo>
                      <a:cubicBezTo>
                        <a:pt x="56" y="35"/>
                        <a:pt x="51" y="32"/>
                        <a:pt x="48" y="30"/>
                      </a:cubicBezTo>
                      <a:cubicBezTo>
                        <a:pt x="43" y="27"/>
                        <a:pt x="39" y="22"/>
                        <a:pt x="36" y="18"/>
                      </a:cubicBezTo>
                      <a:cubicBezTo>
                        <a:pt x="32" y="12"/>
                        <a:pt x="28" y="8"/>
                        <a:pt x="21" y="5"/>
                      </a:cubicBezTo>
                      <a:cubicBezTo>
                        <a:pt x="15" y="1"/>
                        <a:pt x="7" y="0"/>
                        <a:pt x="0" y="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5" name="iṧḻïḓê"/>
                <p:cNvSpPr/>
                <p:nvPr/>
              </p:nvSpPr>
              <p:spPr bwMode="auto">
                <a:xfrm>
                  <a:off x="7085013" y="1560513"/>
                  <a:ext cx="55563" cy="114300"/>
                </a:xfrm>
                <a:custGeom>
                  <a:avLst/>
                  <a:gdLst>
                    <a:gd name="T0" fmla="*/ 17 w 26"/>
                    <a:gd name="T1" fmla="*/ 18 h 53"/>
                    <a:gd name="T2" fmla="*/ 4 w 26"/>
                    <a:gd name="T3" fmla="*/ 36 h 53"/>
                    <a:gd name="T4" fmla="*/ 1 w 26"/>
                    <a:gd name="T5" fmla="*/ 53 h 53"/>
                    <a:gd name="T6" fmla="*/ 10 w 26"/>
                    <a:gd name="T7" fmla="*/ 41 h 53"/>
                    <a:gd name="T8" fmla="*/ 18 w 26"/>
                    <a:gd name="T9" fmla="*/ 34 h 53"/>
                    <a:gd name="T10" fmla="*/ 25 w 26"/>
                    <a:gd name="T11" fmla="*/ 19 h 53"/>
                    <a:gd name="T12" fmla="*/ 23 w 26"/>
                    <a:gd name="T13" fmla="*/ 0 h 53"/>
                    <a:gd name="T14" fmla="*/ 22 w 26"/>
                    <a:gd name="T15" fmla="*/ 6 h 53"/>
                    <a:gd name="T16" fmla="*/ 17 w 26"/>
                    <a:gd name="T17" fmla="*/ 18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" h="53">
                      <a:moveTo>
                        <a:pt x="17" y="18"/>
                      </a:moveTo>
                      <a:cubicBezTo>
                        <a:pt x="13" y="24"/>
                        <a:pt x="7" y="29"/>
                        <a:pt x="4" y="36"/>
                      </a:cubicBezTo>
                      <a:cubicBezTo>
                        <a:pt x="2" y="41"/>
                        <a:pt x="0" y="47"/>
                        <a:pt x="1" y="53"/>
                      </a:cubicBezTo>
                      <a:cubicBezTo>
                        <a:pt x="1" y="48"/>
                        <a:pt x="7" y="44"/>
                        <a:pt x="10" y="41"/>
                      </a:cubicBezTo>
                      <a:cubicBezTo>
                        <a:pt x="13" y="39"/>
                        <a:pt x="15" y="37"/>
                        <a:pt x="18" y="34"/>
                      </a:cubicBezTo>
                      <a:cubicBezTo>
                        <a:pt x="22" y="30"/>
                        <a:pt x="24" y="25"/>
                        <a:pt x="25" y="19"/>
                      </a:cubicBezTo>
                      <a:cubicBezTo>
                        <a:pt x="26" y="13"/>
                        <a:pt x="24" y="6"/>
                        <a:pt x="23" y="0"/>
                      </a:cubicBezTo>
                      <a:cubicBezTo>
                        <a:pt x="23" y="2"/>
                        <a:pt x="22" y="5"/>
                        <a:pt x="22" y="6"/>
                      </a:cubicBezTo>
                      <a:cubicBezTo>
                        <a:pt x="21" y="10"/>
                        <a:pt x="20" y="15"/>
                        <a:pt x="17" y="1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6" name="ïŝḷïḑê"/>
                <p:cNvSpPr/>
                <p:nvPr/>
              </p:nvSpPr>
              <p:spPr bwMode="auto">
                <a:xfrm>
                  <a:off x="7054851" y="1524001"/>
                  <a:ext cx="73025" cy="146050"/>
                </a:xfrm>
                <a:custGeom>
                  <a:avLst/>
                  <a:gdLst>
                    <a:gd name="T0" fmla="*/ 11 w 34"/>
                    <a:gd name="T1" fmla="*/ 68 h 68"/>
                    <a:gd name="T2" fmla="*/ 13 w 34"/>
                    <a:gd name="T3" fmla="*/ 54 h 68"/>
                    <a:gd name="T4" fmla="*/ 22 w 34"/>
                    <a:gd name="T5" fmla="*/ 40 h 68"/>
                    <a:gd name="T6" fmla="*/ 32 w 34"/>
                    <a:gd name="T7" fmla="*/ 22 h 68"/>
                    <a:gd name="T8" fmla="*/ 31 w 34"/>
                    <a:gd name="T9" fmla="*/ 0 h 68"/>
                    <a:gd name="T10" fmla="*/ 30 w 34"/>
                    <a:gd name="T11" fmla="*/ 4 h 68"/>
                    <a:gd name="T12" fmla="*/ 24 w 34"/>
                    <a:gd name="T13" fmla="*/ 12 h 68"/>
                    <a:gd name="T14" fmla="*/ 4 w 34"/>
                    <a:gd name="T15" fmla="*/ 35 h 68"/>
                    <a:gd name="T16" fmla="*/ 11 w 34"/>
                    <a:gd name="T17" fmla="*/ 68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34" h="68">
                      <a:moveTo>
                        <a:pt x="11" y="68"/>
                      </a:moveTo>
                      <a:cubicBezTo>
                        <a:pt x="10" y="63"/>
                        <a:pt x="12" y="58"/>
                        <a:pt x="13" y="54"/>
                      </a:cubicBezTo>
                      <a:cubicBezTo>
                        <a:pt x="15" y="49"/>
                        <a:pt x="19" y="44"/>
                        <a:pt x="22" y="40"/>
                      </a:cubicBezTo>
                      <a:cubicBezTo>
                        <a:pt x="27" y="34"/>
                        <a:pt x="30" y="29"/>
                        <a:pt x="32" y="22"/>
                      </a:cubicBezTo>
                      <a:cubicBezTo>
                        <a:pt x="34" y="15"/>
                        <a:pt x="33" y="7"/>
                        <a:pt x="31" y="0"/>
                      </a:cubicBezTo>
                      <a:cubicBezTo>
                        <a:pt x="31" y="1"/>
                        <a:pt x="30" y="3"/>
                        <a:pt x="30" y="4"/>
                      </a:cubicBezTo>
                      <a:cubicBezTo>
                        <a:pt x="28" y="7"/>
                        <a:pt x="26" y="10"/>
                        <a:pt x="24" y="12"/>
                      </a:cubicBezTo>
                      <a:cubicBezTo>
                        <a:pt x="16" y="19"/>
                        <a:pt x="7" y="25"/>
                        <a:pt x="4" y="35"/>
                      </a:cubicBezTo>
                      <a:cubicBezTo>
                        <a:pt x="0" y="46"/>
                        <a:pt x="3" y="59"/>
                        <a:pt x="11" y="6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7" name="iṡľïḑê"/>
                <p:cNvSpPr/>
                <p:nvPr/>
              </p:nvSpPr>
              <p:spPr bwMode="auto">
                <a:xfrm>
                  <a:off x="8034338" y="1023938"/>
                  <a:ext cx="347663" cy="173038"/>
                </a:xfrm>
                <a:custGeom>
                  <a:avLst/>
                  <a:gdLst>
                    <a:gd name="T0" fmla="*/ 138 w 161"/>
                    <a:gd name="T1" fmla="*/ 57 h 80"/>
                    <a:gd name="T2" fmla="*/ 161 w 161"/>
                    <a:gd name="T3" fmla="*/ 29 h 80"/>
                    <a:gd name="T4" fmla="*/ 138 w 161"/>
                    <a:gd name="T5" fmla="*/ 1 h 80"/>
                    <a:gd name="T6" fmla="*/ 138 w 161"/>
                    <a:gd name="T7" fmla="*/ 13 h 80"/>
                    <a:gd name="T8" fmla="*/ 148 w 161"/>
                    <a:gd name="T9" fmla="*/ 29 h 80"/>
                    <a:gd name="T10" fmla="*/ 138 w 161"/>
                    <a:gd name="T11" fmla="*/ 44 h 80"/>
                    <a:gd name="T12" fmla="*/ 138 w 161"/>
                    <a:gd name="T13" fmla="*/ 57 h 80"/>
                    <a:gd name="T14" fmla="*/ 67 w 161"/>
                    <a:gd name="T15" fmla="*/ 80 h 80"/>
                    <a:gd name="T16" fmla="*/ 120 w 161"/>
                    <a:gd name="T17" fmla="*/ 54 h 80"/>
                    <a:gd name="T18" fmla="*/ 132 w 161"/>
                    <a:gd name="T19" fmla="*/ 57 h 80"/>
                    <a:gd name="T20" fmla="*/ 138 w 161"/>
                    <a:gd name="T21" fmla="*/ 57 h 80"/>
                    <a:gd name="T22" fmla="*/ 138 w 161"/>
                    <a:gd name="T23" fmla="*/ 44 h 80"/>
                    <a:gd name="T24" fmla="*/ 132 w 161"/>
                    <a:gd name="T25" fmla="*/ 45 h 80"/>
                    <a:gd name="T26" fmla="*/ 127 w 161"/>
                    <a:gd name="T27" fmla="*/ 44 h 80"/>
                    <a:gd name="T28" fmla="*/ 135 w 161"/>
                    <a:gd name="T29" fmla="*/ 13 h 80"/>
                    <a:gd name="T30" fmla="*/ 135 w 161"/>
                    <a:gd name="T31" fmla="*/ 13 h 80"/>
                    <a:gd name="T32" fmla="*/ 135 w 161"/>
                    <a:gd name="T33" fmla="*/ 13 h 80"/>
                    <a:gd name="T34" fmla="*/ 138 w 161"/>
                    <a:gd name="T35" fmla="*/ 13 h 80"/>
                    <a:gd name="T36" fmla="*/ 138 w 161"/>
                    <a:gd name="T37" fmla="*/ 1 h 80"/>
                    <a:gd name="T38" fmla="*/ 134 w 161"/>
                    <a:gd name="T39" fmla="*/ 0 h 80"/>
                    <a:gd name="T40" fmla="*/ 134 w 161"/>
                    <a:gd name="T41" fmla="*/ 0 h 80"/>
                    <a:gd name="T42" fmla="*/ 1 w 161"/>
                    <a:gd name="T43" fmla="*/ 0 h 80"/>
                    <a:gd name="T44" fmla="*/ 0 w 161"/>
                    <a:gd name="T45" fmla="*/ 13 h 80"/>
                    <a:gd name="T46" fmla="*/ 67 w 161"/>
                    <a:gd name="T47" fmla="*/ 80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61" h="80">
                      <a:moveTo>
                        <a:pt x="138" y="57"/>
                      </a:moveTo>
                      <a:cubicBezTo>
                        <a:pt x="151" y="54"/>
                        <a:pt x="161" y="42"/>
                        <a:pt x="161" y="29"/>
                      </a:cubicBezTo>
                      <a:cubicBezTo>
                        <a:pt x="161" y="15"/>
                        <a:pt x="151" y="3"/>
                        <a:pt x="138" y="1"/>
                      </a:cubicBezTo>
                      <a:cubicBezTo>
                        <a:pt x="138" y="13"/>
                        <a:pt x="138" y="13"/>
                        <a:pt x="138" y="13"/>
                      </a:cubicBezTo>
                      <a:cubicBezTo>
                        <a:pt x="144" y="16"/>
                        <a:pt x="148" y="22"/>
                        <a:pt x="148" y="29"/>
                      </a:cubicBezTo>
                      <a:cubicBezTo>
                        <a:pt x="148" y="36"/>
                        <a:pt x="144" y="42"/>
                        <a:pt x="138" y="44"/>
                      </a:cubicBezTo>
                      <a:lnTo>
                        <a:pt x="138" y="57"/>
                      </a:lnTo>
                      <a:close/>
                      <a:moveTo>
                        <a:pt x="67" y="80"/>
                      </a:moveTo>
                      <a:cubicBezTo>
                        <a:pt x="89" y="80"/>
                        <a:pt x="108" y="70"/>
                        <a:pt x="120" y="54"/>
                      </a:cubicBezTo>
                      <a:cubicBezTo>
                        <a:pt x="124" y="56"/>
                        <a:pt x="128" y="57"/>
                        <a:pt x="132" y="57"/>
                      </a:cubicBezTo>
                      <a:cubicBezTo>
                        <a:pt x="134" y="57"/>
                        <a:pt x="136" y="57"/>
                        <a:pt x="138" y="57"/>
                      </a:cubicBezTo>
                      <a:cubicBezTo>
                        <a:pt x="138" y="44"/>
                        <a:pt x="138" y="44"/>
                        <a:pt x="138" y="44"/>
                      </a:cubicBezTo>
                      <a:cubicBezTo>
                        <a:pt x="136" y="44"/>
                        <a:pt x="134" y="45"/>
                        <a:pt x="132" y="45"/>
                      </a:cubicBezTo>
                      <a:cubicBezTo>
                        <a:pt x="131" y="45"/>
                        <a:pt x="129" y="44"/>
                        <a:pt x="127" y="44"/>
                      </a:cubicBezTo>
                      <a:cubicBezTo>
                        <a:pt x="132" y="35"/>
                        <a:pt x="135" y="24"/>
                        <a:pt x="135" y="13"/>
                      </a:cubicBezTo>
                      <a:cubicBezTo>
                        <a:pt x="135" y="13"/>
                        <a:pt x="135" y="13"/>
                        <a:pt x="135" y="13"/>
                      </a:cubicBezTo>
                      <a:cubicBezTo>
                        <a:pt x="135" y="13"/>
                        <a:pt x="135" y="13"/>
                        <a:pt x="135" y="13"/>
                      </a:cubicBezTo>
                      <a:cubicBezTo>
                        <a:pt x="136" y="13"/>
                        <a:pt x="137" y="13"/>
                        <a:pt x="138" y="13"/>
                      </a:cubicBezTo>
                      <a:cubicBezTo>
                        <a:pt x="138" y="1"/>
                        <a:pt x="138" y="1"/>
                        <a:pt x="138" y="1"/>
                      </a:cubicBezTo>
                      <a:cubicBezTo>
                        <a:pt x="136" y="0"/>
                        <a:pt x="135" y="0"/>
                        <a:pt x="134" y="0"/>
                      </a:cubicBezTo>
                      <a:cubicBezTo>
                        <a:pt x="134" y="0"/>
                        <a:pt x="134" y="0"/>
                        <a:pt x="134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4"/>
                        <a:pt x="0" y="8"/>
                        <a:pt x="0" y="13"/>
                      </a:cubicBezTo>
                      <a:cubicBezTo>
                        <a:pt x="0" y="50"/>
                        <a:pt x="30" y="80"/>
                        <a:pt x="67" y="8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8" name="ïṡḷíḑê"/>
                <p:cNvSpPr/>
                <p:nvPr/>
              </p:nvSpPr>
              <p:spPr bwMode="auto">
                <a:xfrm>
                  <a:off x="8034338" y="1211263"/>
                  <a:ext cx="312738" cy="2540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9" name="îsḻîḓe"/>
                <p:cNvSpPr/>
                <p:nvPr/>
              </p:nvSpPr>
              <p:spPr bwMode="auto">
                <a:xfrm>
                  <a:off x="8105776" y="871538"/>
                  <a:ext cx="55563" cy="144463"/>
                </a:xfrm>
                <a:custGeom>
                  <a:avLst/>
                  <a:gdLst>
                    <a:gd name="T0" fmla="*/ 9 w 26"/>
                    <a:gd name="T1" fmla="*/ 50 h 67"/>
                    <a:gd name="T2" fmla="*/ 13 w 26"/>
                    <a:gd name="T3" fmla="*/ 64 h 67"/>
                    <a:gd name="T4" fmla="*/ 24 w 26"/>
                    <a:gd name="T5" fmla="*/ 41 h 67"/>
                    <a:gd name="T6" fmla="*/ 17 w 26"/>
                    <a:gd name="T7" fmla="*/ 27 h 67"/>
                    <a:gd name="T8" fmla="*/ 17 w 26"/>
                    <a:gd name="T9" fmla="*/ 17 h 67"/>
                    <a:gd name="T10" fmla="*/ 10 w 26"/>
                    <a:gd name="T11" fmla="*/ 5 h 67"/>
                    <a:gd name="T12" fmla="*/ 3 w 26"/>
                    <a:gd name="T13" fmla="*/ 28 h 67"/>
                    <a:gd name="T14" fmla="*/ 9 w 26"/>
                    <a:gd name="T15" fmla="*/ 5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67">
                      <a:moveTo>
                        <a:pt x="9" y="50"/>
                      </a:moveTo>
                      <a:cubicBezTo>
                        <a:pt x="1" y="53"/>
                        <a:pt x="5" y="67"/>
                        <a:pt x="13" y="64"/>
                      </a:cubicBezTo>
                      <a:cubicBezTo>
                        <a:pt x="23" y="60"/>
                        <a:pt x="26" y="50"/>
                        <a:pt x="24" y="41"/>
                      </a:cubicBezTo>
                      <a:cubicBezTo>
                        <a:pt x="23" y="36"/>
                        <a:pt x="20" y="31"/>
                        <a:pt x="17" y="27"/>
                      </a:cubicBezTo>
                      <a:cubicBezTo>
                        <a:pt x="16" y="24"/>
                        <a:pt x="14" y="19"/>
                        <a:pt x="17" y="17"/>
                      </a:cubicBezTo>
                      <a:cubicBezTo>
                        <a:pt x="25" y="12"/>
                        <a:pt x="18" y="0"/>
                        <a:pt x="10" y="5"/>
                      </a:cubicBezTo>
                      <a:cubicBezTo>
                        <a:pt x="2" y="10"/>
                        <a:pt x="0" y="20"/>
                        <a:pt x="3" y="28"/>
                      </a:cubicBezTo>
                      <a:cubicBezTo>
                        <a:pt x="4" y="31"/>
                        <a:pt x="15" y="48"/>
                        <a:pt x="9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0" name="íṩlíḍè"/>
                <p:cNvSpPr/>
                <p:nvPr/>
              </p:nvSpPr>
              <p:spPr bwMode="auto">
                <a:xfrm>
                  <a:off x="8188326" y="871538"/>
                  <a:ext cx="55563" cy="144463"/>
                </a:xfrm>
                <a:custGeom>
                  <a:avLst/>
                  <a:gdLst>
                    <a:gd name="T0" fmla="*/ 9 w 26"/>
                    <a:gd name="T1" fmla="*/ 50 h 67"/>
                    <a:gd name="T2" fmla="*/ 13 w 26"/>
                    <a:gd name="T3" fmla="*/ 64 h 67"/>
                    <a:gd name="T4" fmla="*/ 24 w 26"/>
                    <a:gd name="T5" fmla="*/ 41 h 67"/>
                    <a:gd name="T6" fmla="*/ 17 w 26"/>
                    <a:gd name="T7" fmla="*/ 27 h 67"/>
                    <a:gd name="T8" fmla="*/ 17 w 26"/>
                    <a:gd name="T9" fmla="*/ 17 h 67"/>
                    <a:gd name="T10" fmla="*/ 10 w 26"/>
                    <a:gd name="T11" fmla="*/ 5 h 67"/>
                    <a:gd name="T12" fmla="*/ 3 w 26"/>
                    <a:gd name="T13" fmla="*/ 28 h 67"/>
                    <a:gd name="T14" fmla="*/ 9 w 26"/>
                    <a:gd name="T15" fmla="*/ 50 h 6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67">
                      <a:moveTo>
                        <a:pt x="9" y="50"/>
                      </a:moveTo>
                      <a:cubicBezTo>
                        <a:pt x="1" y="53"/>
                        <a:pt x="4" y="67"/>
                        <a:pt x="13" y="64"/>
                      </a:cubicBezTo>
                      <a:cubicBezTo>
                        <a:pt x="23" y="60"/>
                        <a:pt x="26" y="50"/>
                        <a:pt x="24" y="41"/>
                      </a:cubicBezTo>
                      <a:cubicBezTo>
                        <a:pt x="23" y="36"/>
                        <a:pt x="20" y="31"/>
                        <a:pt x="17" y="27"/>
                      </a:cubicBezTo>
                      <a:cubicBezTo>
                        <a:pt x="16" y="24"/>
                        <a:pt x="13" y="19"/>
                        <a:pt x="17" y="17"/>
                      </a:cubicBezTo>
                      <a:cubicBezTo>
                        <a:pt x="24" y="12"/>
                        <a:pt x="18" y="0"/>
                        <a:pt x="10" y="5"/>
                      </a:cubicBezTo>
                      <a:cubicBezTo>
                        <a:pt x="2" y="10"/>
                        <a:pt x="0" y="20"/>
                        <a:pt x="3" y="28"/>
                      </a:cubicBezTo>
                      <a:cubicBezTo>
                        <a:pt x="4" y="31"/>
                        <a:pt x="15" y="48"/>
                        <a:pt x="9" y="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1" name="ïṧlîde"/>
                <p:cNvSpPr/>
                <p:nvPr/>
              </p:nvSpPr>
              <p:spPr bwMode="auto">
                <a:xfrm>
                  <a:off x="10944226" y="1331913"/>
                  <a:ext cx="174625" cy="282575"/>
                </a:xfrm>
                <a:custGeom>
                  <a:avLst/>
                  <a:gdLst>
                    <a:gd name="T0" fmla="*/ 110 w 110"/>
                    <a:gd name="T1" fmla="*/ 103 h 178"/>
                    <a:gd name="T2" fmla="*/ 110 w 110"/>
                    <a:gd name="T3" fmla="*/ 0 h 178"/>
                    <a:gd name="T4" fmla="*/ 56 w 110"/>
                    <a:gd name="T5" fmla="*/ 0 h 178"/>
                    <a:gd name="T6" fmla="*/ 0 w 110"/>
                    <a:gd name="T7" fmla="*/ 143 h 178"/>
                    <a:gd name="T8" fmla="*/ 80 w 110"/>
                    <a:gd name="T9" fmla="*/ 178 h 178"/>
                    <a:gd name="T10" fmla="*/ 110 w 110"/>
                    <a:gd name="T11" fmla="*/ 103 h 1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10" h="178">
                      <a:moveTo>
                        <a:pt x="110" y="103"/>
                      </a:moveTo>
                      <a:lnTo>
                        <a:pt x="110" y="0"/>
                      </a:lnTo>
                      <a:lnTo>
                        <a:pt x="56" y="0"/>
                      </a:lnTo>
                      <a:lnTo>
                        <a:pt x="0" y="143"/>
                      </a:lnTo>
                      <a:lnTo>
                        <a:pt x="80" y="178"/>
                      </a:lnTo>
                      <a:lnTo>
                        <a:pt x="110" y="10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2" name="iṥḷíḑe"/>
                <p:cNvSpPr/>
                <p:nvPr/>
              </p:nvSpPr>
              <p:spPr bwMode="auto">
                <a:xfrm>
                  <a:off x="11129963" y="1331913"/>
                  <a:ext cx="31750" cy="88900"/>
                </a:xfrm>
                <a:custGeom>
                  <a:avLst/>
                  <a:gdLst>
                    <a:gd name="T0" fmla="*/ 0 w 15"/>
                    <a:gd name="T1" fmla="*/ 41 h 41"/>
                    <a:gd name="T2" fmla="*/ 15 w 15"/>
                    <a:gd name="T3" fmla="*/ 1 h 41"/>
                    <a:gd name="T4" fmla="*/ 15 w 15"/>
                    <a:gd name="T5" fmla="*/ 0 h 41"/>
                    <a:gd name="T6" fmla="*/ 0 w 15"/>
                    <a:gd name="T7" fmla="*/ 0 h 41"/>
                    <a:gd name="T8" fmla="*/ 0 w 15"/>
                    <a:gd name="T9" fmla="*/ 41 h 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" h="41">
                      <a:moveTo>
                        <a:pt x="0" y="41"/>
                      </a:moveTo>
                      <a:cubicBezTo>
                        <a:pt x="13" y="33"/>
                        <a:pt x="14" y="15"/>
                        <a:pt x="15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4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3" name="íṧļiďê"/>
                <p:cNvSpPr/>
                <p:nvPr/>
              </p:nvSpPr>
              <p:spPr bwMode="auto">
                <a:xfrm>
                  <a:off x="11129963" y="1331913"/>
                  <a:ext cx="174625" cy="282575"/>
                </a:xfrm>
                <a:custGeom>
                  <a:avLst/>
                  <a:gdLst>
                    <a:gd name="T0" fmla="*/ 19 w 81"/>
                    <a:gd name="T1" fmla="*/ 0 h 131"/>
                    <a:gd name="T2" fmla="*/ 19 w 81"/>
                    <a:gd name="T3" fmla="*/ 1 h 131"/>
                    <a:gd name="T4" fmla="*/ 0 w 81"/>
                    <a:gd name="T5" fmla="*/ 46 h 131"/>
                    <a:gd name="T6" fmla="*/ 0 w 81"/>
                    <a:gd name="T7" fmla="*/ 76 h 131"/>
                    <a:gd name="T8" fmla="*/ 22 w 81"/>
                    <a:gd name="T9" fmla="*/ 131 h 131"/>
                    <a:gd name="T10" fmla="*/ 81 w 81"/>
                    <a:gd name="T11" fmla="*/ 105 h 131"/>
                    <a:gd name="T12" fmla="*/ 40 w 81"/>
                    <a:gd name="T13" fmla="*/ 0 h 131"/>
                    <a:gd name="T14" fmla="*/ 19 w 81"/>
                    <a:gd name="T15" fmla="*/ 0 h 1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81" h="131">
                      <a:moveTo>
                        <a:pt x="19" y="0"/>
                      </a:moveTo>
                      <a:cubicBezTo>
                        <a:pt x="19" y="0"/>
                        <a:pt x="19" y="0"/>
                        <a:pt x="19" y="1"/>
                      </a:cubicBezTo>
                      <a:cubicBezTo>
                        <a:pt x="19" y="18"/>
                        <a:pt x="17" y="38"/>
                        <a:pt x="0" y="46"/>
                      </a:cubicBezTo>
                      <a:cubicBezTo>
                        <a:pt x="0" y="76"/>
                        <a:pt x="0" y="76"/>
                        <a:pt x="0" y="76"/>
                      </a:cubicBezTo>
                      <a:cubicBezTo>
                        <a:pt x="22" y="131"/>
                        <a:pt x="22" y="131"/>
                        <a:pt x="22" y="131"/>
                      </a:cubicBezTo>
                      <a:cubicBezTo>
                        <a:pt x="81" y="105"/>
                        <a:pt x="81" y="105"/>
                        <a:pt x="81" y="105"/>
                      </a:cubicBezTo>
                      <a:cubicBezTo>
                        <a:pt x="40" y="0"/>
                        <a:pt x="40" y="0"/>
                        <a:pt x="40" y="0"/>
                      </a:cubicBezTo>
                      <a:lnTo>
                        <a:pt x="1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4" name="íšliḋé"/>
                <p:cNvSpPr/>
                <p:nvPr/>
              </p:nvSpPr>
              <p:spPr bwMode="auto">
                <a:xfrm>
                  <a:off x="11033126" y="1300163"/>
                  <a:ext cx="182563" cy="23813"/>
                </a:xfrm>
                <a:custGeom>
                  <a:avLst/>
                  <a:gdLst>
                    <a:gd name="T0" fmla="*/ 115 w 115"/>
                    <a:gd name="T1" fmla="*/ 0 h 15"/>
                    <a:gd name="T2" fmla="*/ 0 w 115"/>
                    <a:gd name="T3" fmla="*/ 0 h 15"/>
                    <a:gd name="T4" fmla="*/ 0 w 115"/>
                    <a:gd name="T5" fmla="*/ 15 h 15"/>
                    <a:gd name="T6" fmla="*/ 54 w 115"/>
                    <a:gd name="T7" fmla="*/ 15 h 15"/>
                    <a:gd name="T8" fmla="*/ 61 w 115"/>
                    <a:gd name="T9" fmla="*/ 15 h 15"/>
                    <a:gd name="T10" fmla="*/ 115 w 115"/>
                    <a:gd name="T11" fmla="*/ 15 h 15"/>
                    <a:gd name="T12" fmla="*/ 115 w 115"/>
                    <a:gd name="T13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5" h="15">
                      <a:moveTo>
                        <a:pt x="115" y="0"/>
                      </a:moveTo>
                      <a:lnTo>
                        <a:pt x="0" y="0"/>
                      </a:lnTo>
                      <a:lnTo>
                        <a:pt x="0" y="15"/>
                      </a:lnTo>
                      <a:lnTo>
                        <a:pt x="54" y="15"/>
                      </a:lnTo>
                      <a:lnTo>
                        <a:pt x="61" y="15"/>
                      </a:lnTo>
                      <a:lnTo>
                        <a:pt x="115" y="15"/>
                      </a:lnTo>
                      <a:lnTo>
                        <a:pt x="115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5" name="is1îḑe"/>
                <p:cNvSpPr/>
                <p:nvPr/>
              </p:nvSpPr>
              <p:spPr bwMode="auto">
                <a:xfrm>
                  <a:off x="9429751" y="823913"/>
                  <a:ext cx="271463" cy="244475"/>
                </a:xfrm>
                <a:custGeom>
                  <a:avLst/>
                  <a:gdLst>
                    <a:gd name="T0" fmla="*/ 13 w 126"/>
                    <a:gd name="T1" fmla="*/ 12 h 114"/>
                    <a:gd name="T2" fmla="*/ 1 w 126"/>
                    <a:gd name="T3" fmla="*/ 35 h 114"/>
                    <a:gd name="T4" fmla="*/ 0 w 126"/>
                    <a:gd name="T5" fmla="*/ 42 h 114"/>
                    <a:gd name="T6" fmla="*/ 0 w 126"/>
                    <a:gd name="T7" fmla="*/ 42 h 114"/>
                    <a:gd name="T8" fmla="*/ 0 w 126"/>
                    <a:gd name="T9" fmla="*/ 49 h 114"/>
                    <a:gd name="T10" fmla="*/ 0 w 126"/>
                    <a:gd name="T11" fmla="*/ 54 h 114"/>
                    <a:gd name="T12" fmla="*/ 5 w 126"/>
                    <a:gd name="T13" fmla="*/ 74 h 114"/>
                    <a:gd name="T14" fmla="*/ 19 w 126"/>
                    <a:gd name="T15" fmla="*/ 100 h 114"/>
                    <a:gd name="T16" fmla="*/ 19 w 126"/>
                    <a:gd name="T17" fmla="*/ 100 h 114"/>
                    <a:gd name="T18" fmla="*/ 28 w 126"/>
                    <a:gd name="T19" fmla="*/ 109 h 114"/>
                    <a:gd name="T20" fmla="*/ 30 w 126"/>
                    <a:gd name="T21" fmla="*/ 111 h 114"/>
                    <a:gd name="T22" fmla="*/ 44 w 126"/>
                    <a:gd name="T23" fmla="*/ 113 h 114"/>
                    <a:gd name="T24" fmla="*/ 44 w 126"/>
                    <a:gd name="T25" fmla="*/ 113 h 114"/>
                    <a:gd name="T26" fmla="*/ 51 w 126"/>
                    <a:gd name="T27" fmla="*/ 111 h 114"/>
                    <a:gd name="T28" fmla="*/ 55 w 126"/>
                    <a:gd name="T29" fmla="*/ 109 h 114"/>
                    <a:gd name="T30" fmla="*/ 63 w 126"/>
                    <a:gd name="T31" fmla="*/ 108 h 114"/>
                    <a:gd name="T32" fmla="*/ 63 w 126"/>
                    <a:gd name="T33" fmla="*/ 108 h 114"/>
                    <a:gd name="T34" fmla="*/ 71 w 126"/>
                    <a:gd name="T35" fmla="*/ 109 h 114"/>
                    <a:gd name="T36" fmla="*/ 75 w 126"/>
                    <a:gd name="T37" fmla="*/ 111 h 114"/>
                    <a:gd name="T38" fmla="*/ 82 w 126"/>
                    <a:gd name="T39" fmla="*/ 113 h 114"/>
                    <a:gd name="T40" fmla="*/ 82 w 126"/>
                    <a:gd name="T41" fmla="*/ 113 h 114"/>
                    <a:gd name="T42" fmla="*/ 96 w 126"/>
                    <a:gd name="T43" fmla="*/ 111 h 114"/>
                    <a:gd name="T44" fmla="*/ 98 w 126"/>
                    <a:gd name="T45" fmla="*/ 109 h 114"/>
                    <a:gd name="T46" fmla="*/ 107 w 126"/>
                    <a:gd name="T47" fmla="*/ 100 h 114"/>
                    <a:gd name="T48" fmla="*/ 107 w 126"/>
                    <a:gd name="T49" fmla="*/ 100 h 114"/>
                    <a:gd name="T50" fmla="*/ 121 w 126"/>
                    <a:gd name="T51" fmla="*/ 74 h 114"/>
                    <a:gd name="T52" fmla="*/ 126 w 126"/>
                    <a:gd name="T53" fmla="*/ 54 h 114"/>
                    <a:gd name="T54" fmla="*/ 126 w 126"/>
                    <a:gd name="T55" fmla="*/ 49 h 114"/>
                    <a:gd name="T56" fmla="*/ 126 w 126"/>
                    <a:gd name="T57" fmla="*/ 42 h 114"/>
                    <a:gd name="T58" fmla="*/ 126 w 126"/>
                    <a:gd name="T59" fmla="*/ 42 h 114"/>
                    <a:gd name="T60" fmla="*/ 125 w 126"/>
                    <a:gd name="T61" fmla="*/ 35 h 114"/>
                    <a:gd name="T62" fmla="*/ 113 w 126"/>
                    <a:gd name="T63" fmla="*/ 12 h 114"/>
                    <a:gd name="T64" fmla="*/ 111 w 126"/>
                    <a:gd name="T65" fmla="*/ 9 h 114"/>
                    <a:gd name="T66" fmla="*/ 93 w 126"/>
                    <a:gd name="T67" fmla="*/ 1 h 114"/>
                    <a:gd name="T68" fmla="*/ 73 w 126"/>
                    <a:gd name="T69" fmla="*/ 4 h 114"/>
                    <a:gd name="T70" fmla="*/ 63 w 126"/>
                    <a:gd name="T71" fmla="*/ 8 h 114"/>
                    <a:gd name="T72" fmla="*/ 53 w 126"/>
                    <a:gd name="T73" fmla="*/ 4 h 114"/>
                    <a:gd name="T74" fmla="*/ 33 w 126"/>
                    <a:gd name="T75" fmla="*/ 1 h 114"/>
                    <a:gd name="T76" fmla="*/ 15 w 126"/>
                    <a:gd name="T77" fmla="*/ 9 h 114"/>
                    <a:gd name="T78" fmla="*/ 13 w 126"/>
                    <a:gd name="T79" fmla="*/ 12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</a:cxnLst>
                  <a:rect l="0" t="0" r="r" b="b"/>
                  <a:pathLst>
                    <a:path w="126" h="114">
                      <a:moveTo>
                        <a:pt x="13" y="12"/>
                      </a:moveTo>
                      <a:cubicBezTo>
                        <a:pt x="6" y="18"/>
                        <a:pt x="2" y="26"/>
                        <a:pt x="1" y="35"/>
                      </a:cubicBezTo>
                      <a:cubicBezTo>
                        <a:pt x="0" y="37"/>
                        <a:pt x="0" y="39"/>
                        <a:pt x="0" y="42"/>
                      </a:cubicBezTo>
                      <a:cubicBezTo>
                        <a:pt x="0" y="42"/>
                        <a:pt x="0" y="42"/>
                        <a:pt x="0" y="42"/>
                      </a:cubicBezTo>
                      <a:cubicBezTo>
                        <a:pt x="0" y="45"/>
                        <a:pt x="0" y="47"/>
                        <a:pt x="0" y="49"/>
                      </a:cubicBezTo>
                      <a:cubicBezTo>
                        <a:pt x="0" y="51"/>
                        <a:pt x="0" y="52"/>
                        <a:pt x="0" y="54"/>
                      </a:cubicBezTo>
                      <a:cubicBezTo>
                        <a:pt x="1" y="61"/>
                        <a:pt x="3" y="68"/>
                        <a:pt x="5" y="74"/>
                      </a:cubicBezTo>
                      <a:cubicBezTo>
                        <a:pt x="8" y="84"/>
                        <a:pt x="13" y="92"/>
                        <a:pt x="19" y="100"/>
                      </a:cubicBezTo>
                      <a:cubicBezTo>
                        <a:pt x="19" y="100"/>
                        <a:pt x="19" y="100"/>
                        <a:pt x="19" y="100"/>
                      </a:cubicBezTo>
                      <a:cubicBezTo>
                        <a:pt x="22" y="104"/>
                        <a:pt x="24" y="107"/>
                        <a:pt x="28" y="109"/>
                      </a:cubicBezTo>
                      <a:cubicBezTo>
                        <a:pt x="28" y="110"/>
                        <a:pt x="29" y="111"/>
                        <a:pt x="30" y="111"/>
                      </a:cubicBezTo>
                      <a:cubicBezTo>
                        <a:pt x="34" y="114"/>
                        <a:pt x="39" y="114"/>
                        <a:pt x="44" y="113"/>
                      </a:cubicBezTo>
                      <a:cubicBezTo>
                        <a:pt x="44" y="113"/>
                        <a:pt x="44" y="113"/>
                        <a:pt x="44" y="113"/>
                      </a:cubicBezTo>
                      <a:cubicBezTo>
                        <a:pt x="46" y="112"/>
                        <a:pt x="48" y="111"/>
                        <a:pt x="51" y="111"/>
                      </a:cubicBezTo>
                      <a:cubicBezTo>
                        <a:pt x="52" y="110"/>
                        <a:pt x="54" y="109"/>
                        <a:pt x="55" y="109"/>
                      </a:cubicBezTo>
                      <a:cubicBezTo>
                        <a:pt x="57" y="108"/>
                        <a:pt x="63" y="108"/>
                        <a:pt x="63" y="108"/>
                      </a:cubicBezTo>
                      <a:cubicBezTo>
                        <a:pt x="63" y="108"/>
                        <a:pt x="63" y="108"/>
                        <a:pt x="63" y="108"/>
                      </a:cubicBezTo>
                      <a:cubicBezTo>
                        <a:pt x="66" y="108"/>
                        <a:pt x="69" y="108"/>
                        <a:pt x="71" y="109"/>
                      </a:cubicBezTo>
                      <a:cubicBezTo>
                        <a:pt x="73" y="109"/>
                        <a:pt x="74" y="110"/>
                        <a:pt x="75" y="111"/>
                      </a:cubicBezTo>
                      <a:cubicBezTo>
                        <a:pt x="78" y="111"/>
                        <a:pt x="80" y="112"/>
                        <a:pt x="82" y="113"/>
                      </a:cubicBezTo>
                      <a:cubicBezTo>
                        <a:pt x="82" y="113"/>
                        <a:pt x="82" y="113"/>
                        <a:pt x="82" y="113"/>
                      </a:cubicBezTo>
                      <a:cubicBezTo>
                        <a:pt x="87" y="114"/>
                        <a:pt x="92" y="114"/>
                        <a:pt x="96" y="111"/>
                      </a:cubicBezTo>
                      <a:cubicBezTo>
                        <a:pt x="97" y="111"/>
                        <a:pt x="98" y="110"/>
                        <a:pt x="98" y="109"/>
                      </a:cubicBezTo>
                      <a:cubicBezTo>
                        <a:pt x="102" y="107"/>
                        <a:pt x="104" y="104"/>
                        <a:pt x="107" y="100"/>
                      </a:cubicBezTo>
                      <a:cubicBezTo>
                        <a:pt x="107" y="100"/>
                        <a:pt x="107" y="100"/>
                        <a:pt x="107" y="100"/>
                      </a:cubicBezTo>
                      <a:cubicBezTo>
                        <a:pt x="113" y="92"/>
                        <a:pt x="118" y="84"/>
                        <a:pt x="121" y="74"/>
                      </a:cubicBezTo>
                      <a:cubicBezTo>
                        <a:pt x="123" y="68"/>
                        <a:pt x="125" y="61"/>
                        <a:pt x="126" y="54"/>
                      </a:cubicBezTo>
                      <a:cubicBezTo>
                        <a:pt x="126" y="52"/>
                        <a:pt x="126" y="51"/>
                        <a:pt x="126" y="49"/>
                      </a:cubicBezTo>
                      <a:cubicBezTo>
                        <a:pt x="126" y="47"/>
                        <a:pt x="126" y="45"/>
                        <a:pt x="126" y="42"/>
                      </a:cubicBezTo>
                      <a:cubicBezTo>
                        <a:pt x="126" y="42"/>
                        <a:pt x="126" y="42"/>
                        <a:pt x="126" y="42"/>
                      </a:cubicBezTo>
                      <a:cubicBezTo>
                        <a:pt x="126" y="39"/>
                        <a:pt x="126" y="37"/>
                        <a:pt x="125" y="35"/>
                      </a:cubicBezTo>
                      <a:cubicBezTo>
                        <a:pt x="124" y="26"/>
                        <a:pt x="120" y="18"/>
                        <a:pt x="113" y="12"/>
                      </a:cubicBezTo>
                      <a:cubicBezTo>
                        <a:pt x="113" y="11"/>
                        <a:pt x="112" y="10"/>
                        <a:pt x="111" y="9"/>
                      </a:cubicBezTo>
                      <a:cubicBezTo>
                        <a:pt x="106" y="5"/>
                        <a:pt x="99" y="3"/>
                        <a:pt x="93" y="1"/>
                      </a:cubicBezTo>
                      <a:cubicBezTo>
                        <a:pt x="86" y="0"/>
                        <a:pt x="80" y="2"/>
                        <a:pt x="73" y="4"/>
                      </a:cubicBezTo>
                      <a:cubicBezTo>
                        <a:pt x="70" y="5"/>
                        <a:pt x="63" y="8"/>
                        <a:pt x="63" y="8"/>
                      </a:cubicBezTo>
                      <a:cubicBezTo>
                        <a:pt x="63" y="8"/>
                        <a:pt x="56" y="5"/>
                        <a:pt x="53" y="4"/>
                      </a:cubicBezTo>
                      <a:cubicBezTo>
                        <a:pt x="46" y="2"/>
                        <a:pt x="40" y="0"/>
                        <a:pt x="33" y="1"/>
                      </a:cubicBezTo>
                      <a:cubicBezTo>
                        <a:pt x="27" y="3"/>
                        <a:pt x="20" y="5"/>
                        <a:pt x="15" y="9"/>
                      </a:cubicBezTo>
                      <a:cubicBezTo>
                        <a:pt x="14" y="10"/>
                        <a:pt x="13" y="11"/>
                        <a:pt x="13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6" name="íŝḻïdê"/>
                <p:cNvSpPr/>
                <p:nvPr/>
              </p:nvSpPr>
              <p:spPr bwMode="auto">
                <a:xfrm>
                  <a:off x="9499601" y="747713"/>
                  <a:ext cx="65088" cy="76200"/>
                </a:xfrm>
                <a:custGeom>
                  <a:avLst/>
                  <a:gdLst>
                    <a:gd name="T0" fmla="*/ 9 w 30"/>
                    <a:gd name="T1" fmla="*/ 26 h 35"/>
                    <a:gd name="T2" fmla="*/ 22 w 30"/>
                    <a:gd name="T3" fmla="*/ 34 h 35"/>
                    <a:gd name="T4" fmla="*/ 29 w 30"/>
                    <a:gd name="T5" fmla="*/ 35 h 35"/>
                    <a:gd name="T6" fmla="*/ 30 w 30"/>
                    <a:gd name="T7" fmla="*/ 34 h 35"/>
                    <a:gd name="T8" fmla="*/ 24 w 30"/>
                    <a:gd name="T9" fmla="*/ 14 h 35"/>
                    <a:gd name="T10" fmla="*/ 2 w 30"/>
                    <a:gd name="T11" fmla="*/ 1 h 35"/>
                    <a:gd name="T12" fmla="*/ 1 w 30"/>
                    <a:gd name="T13" fmla="*/ 0 h 35"/>
                    <a:gd name="T14" fmla="*/ 0 w 30"/>
                    <a:gd name="T15" fmla="*/ 0 h 35"/>
                    <a:gd name="T16" fmla="*/ 1 w 30"/>
                    <a:gd name="T17" fmla="*/ 9 h 35"/>
                    <a:gd name="T18" fmla="*/ 9 w 30"/>
                    <a:gd name="T19" fmla="*/ 26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0" h="35">
                      <a:moveTo>
                        <a:pt x="9" y="26"/>
                      </a:moveTo>
                      <a:cubicBezTo>
                        <a:pt x="13" y="30"/>
                        <a:pt x="17" y="32"/>
                        <a:pt x="22" y="34"/>
                      </a:cubicBezTo>
                      <a:cubicBezTo>
                        <a:pt x="24" y="34"/>
                        <a:pt x="27" y="35"/>
                        <a:pt x="29" y="35"/>
                      </a:cubicBezTo>
                      <a:cubicBezTo>
                        <a:pt x="30" y="35"/>
                        <a:pt x="30" y="34"/>
                        <a:pt x="30" y="34"/>
                      </a:cubicBezTo>
                      <a:cubicBezTo>
                        <a:pt x="30" y="26"/>
                        <a:pt x="28" y="20"/>
                        <a:pt x="24" y="14"/>
                      </a:cubicBezTo>
                      <a:cubicBezTo>
                        <a:pt x="18" y="6"/>
                        <a:pt x="11" y="2"/>
                        <a:pt x="2" y="1"/>
                      </a:cubicBezTo>
                      <a:cubicBezTo>
                        <a:pt x="2" y="0"/>
                        <a:pt x="2" y="0"/>
                        <a:pt x="1" y="0"/>
                      </a:cubicBezTo>
                      <a:cubicBezTo>
                        <a:pt x="1" y="0"/>
                        <a:pt x="0" y="0"/>
                        <a:pt x="0" y="0"/>
                      </a:cubicBezTo>
                      <a:cubicBezTo>
                        <a:pt x="0" y="3"/>
                        <a:pt x="0" y="6"/>
                        <a:pt x="1" y="9"/>
                      </a:cubicBezTo>
                      <a:cubicBezTo>
                        <a:pt x="2" y="15"/>
                        <a:pt x="5" y="21"/>
                        <a:pt x="9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7" name="îślîde"/>
                <p:cNvSpPr/>
                <p:nvPr/>
              </p:nvSpPr>
              <p:spPr bwMode="auto">
                <a:xfrm>
                  <a:off x="11183938" y="1017588"/>
                  <a:ext cx="260350" cy="260350"/>
                </a:xfrm>
                <a:custGeom>
                  <a:avLst/>
                  <a:gdLst>
                    <a:gd name="T0" fmla="*/ 60 w 121"/>
                    <a:gd name="T1" fmla="*/ 121 h 121"/>
                    <a:gd name="T2" fmla="*/ 121 w 121"/>
                    <a:gd name="T3" fmla="*/ 60 h 121"/>
                    <a:gd name="T4" fmla="*/ 60 w 121"/>
                    <a:gd name="T5" fmla="*/ 0 h 121"/>
                    <a:gd name="T6" fmla="*/ 60 w 121"/>
                    <a:gd name="T7" fmla="*/ 0 h 121"/>
                    <a:gd name="T8" fmla="*/ 60 w 121"/>
                    <a:gd name="T9" fmla="*/ 43 h 121"/>
                    <a:gd name="T10" fmla="*/ 91 w 121"/>
                    <a:gd name="T11" fmla="*/ 29 h 121"/>
                    <a:gd name="T12" fmla="*/ 72 w 121"/>
                    <a:gd name="T13" fmla="*/ 72 h 121"/>
                    <a:gd name="T14" fmla="*/ 60 w 121"/>
                    <a:gd name="T15" fmla="*/ 78 h 121"/>
                    <a:gd name="T16" fmla="*/ 60 w 121"/>
                    <a:gd name="T17" fmla="*/ 121 h 121"/>
                    <a:gd name="T18" fmla="*/ 60 w 121"/>
                    <a:gd name="T19" fmla="*/ 0 h 121"/>
                    <a:gd name="T20" fmla="*/ 0 w 121"/>
                    <a:gd name="T21" fmla="*/ 60 h 121"/>
                    <a:gd name="T22" fmla="*/ 60 w 121"/>
                    <a:gd name="T23" fmla="*/ 121 h 121"/>
                    <a:gd name="T24" fmla="*/ 60 w 121"/>
                    <a:gd name="T25" fmla="*/ 78 h 121"/>
                    <a:gd name="T26" fmla="*/ 29 w 121"/>
                    <a:gd name="T27" fmla="*/ 91 h 121"/>
                    <a:gd name="T28" fmla="*/ 48 w 121"/>
                    <a:gd name="T29" fmla="*/ 48 h 121"/>
                    <a:gd name="T30" fmla="*/ 48 w 121"/>
                    <a:gd name="T31" fmla="*/ 48 h 121"/>
                    <a:gd name="T32" fmla="*/ 60 w 121"/>
                    <a:gd name="T33" fmla="*/ 43 h 121"/>
                    <a:gd name="T34" fmla="*/ 60 w 121"/>
                    <a:gd name="T35" fmla="*/ 0 h 1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21" h="121">
                      <a:moveTo>
                        <a:pt x="60" y="121"/>
                      </a:moveTo>
                      <a:cubicBezTo>
                        <a:pt x="94" y="121"/>
                        <a:pt x="121" y="94"/>
                        <a:pt x="121" y="60"/>
                      </a:cubicBezTo>
                      <a:cubicBezTo>
                        <a:pt x="121" y="27"/>
                        <a:pt x="94" y="0"/>
                        <a:pt x="60" y="0"/>
                      </a:cubicBez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60" y="43"/>
                        <a:pt x="60" y="43"/>
                        <a:pt x="60" y="43"/>
                      </a:cubicBezTo>
                      <a:cubicBezTo>
                        <a:pt x="91" y="29"/>
                        <a:pt x="91" y="29"/>
                        <a:pt x="91" y="29"/>
                      </a:cubicBezTo>
                      <a:cubicBezTo>
                        <a:pt x="72" y="72"/>
                        <a:pt x="72" y="72"/>
                        <a:pt x="72" y="72"/>
                      </a:cubicBezTo>
                      <a:cubicBezTo>
                        <a:pt x="60" y="78"/>
                        <a:pt x="60" y="78"/>
                        <a:pt x="60" y="78"/>
                      </a:cubicBezTo>
                      <a:cubicBezTo>
                        <a:pt x="60" y="121"/>
                        <a:pt x="60" y="121"/>
                        <a:pt x="60" y="121"/>
                      </a:cubicBezTo>
                      <a:close/>
                      <a:moveTo>
                        <a:pt x="60" y="0"/>
                      </a:moveTo>
                      <a:cubicBezTo>
                        <a:pt x="27" y="0"/>
                        <a:pt x="0" y="27"/>
                        <a:pt x="0" y="60"/>
                      </a:cubicBezTo>
                      <a:cubicBezTo>
                        <a:pt x="0" y="94"/>
                        <a:pt x="27" y="121"/>
                        <a:pt x="60" y="121"/>
                      </a:cubicBezTo>
                      <a:cubicBezTo>
                        <a:pt x="60" y="78"/>
                        <a:pt x="60" y="78"/>
                        <a:pt x="60" y="78"/>
                      </a:cubicBezTo>
                      <a:cubicBezTo>
                        <a:pt x="29" y="91"/>
                        <a:pt x="29" y="91"/>
                        <a:pt x="29" y="91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60" y="43"/>
                        <a:pt x="60" y="43"/>
                        <a:pt x="60" y="43"/>
                      </a:cubicBezTo>
                      <a:lnTo>
                        <a:pt x="60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8" name="i$ļïḋê"/>
                <p:cNvSpPr/>
                <p:nvPr/>
              </p:nvSpPr>
              <p:spPr bwMode="auto">
                <a:xfrm>
                  <a:off x="11298238" y="1131888"/>
                  <a:ext cx="30163" cy="301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9" name="íśļídè"/>
                <p:cNvSpPr/>
                <p:nvPr/>
              </p:nvSpPr>
              <p:spPr bwMode="auto">
                <a:xfrm>
                  <a:off x="11739563" y="2905126"/>
                  <a:ext cx="252413" cy="125413"/>
                </a:xfrm>
                <a:custGeom>
                  <a:avLst/>
                  <a:gdLst>
                    <a:gd name="T0" fmla="*/ 100 w 117"/>
                    <a:gd name="T1" fmla="*/ 41 h 58"/>
                    <a:gd name="T2" fmla="*/ 117 w 117"/>
                    <a:gd name="T3" fmla="*/ 21 h 58"/>
                    <a:gd name="T4" fmla="*/ 100 w 117"/>
                    <a:gd name="T5" fmla="*/ 1 h 58"/>
                    <a:gd name="T6" fmla="*/ 100 w 117"/>
                    <a:gd name="T7" fmla="*/ 10 h 58"/>
                    <a:gd name="T8" fmla="*/ 108 w 117"/>
                    <a:gd name="T9" fmla="*/ 21 h 58"/>
                    <a:gd name="T10" fmla="*/ 100 w 117"/>
                    <a:gd name="T11" fmla="*/ 32 h 58"/>
                    <a:gd name="T12" fmla="*/ 100 w 117"/>
                    <a:gd name="T13" fmla="*/ 41 h 58"/>
                    <a:gd name="T14" fmla="*/ 49 w 117"/>
                    <a:gd name="T15" fmla="*/ 58 h 58"/>
                    <a:gd name="T16" fmla="*/ 87 w 117"/>
                    <a:gd name="T17" fmla="*/ 40 h 58"/>
                    <a:gd name="T18" fmla="*/ 96 w 117"/>
                    <a:gd name="T19" fmla="*/ 42 h 58"/>
                    <a:gd name="T20" fmla="*/ 100 w 117"/>
                    <a:gd name="T21" fmla="*/ 41 h 58"/>
                    <a:gd name="T22" fmla="*/ 100 w 117"/>
                    <a:gd name="T23" fmla="*/ 32 h 58"/>
                    <a:gd name="T24" fmla="*/ 96 w 117"/>
                    <a:gd name="T25" fmla="*/ 33 h 58"/>
                    <a:gd name="T26" fmla="*/ 92 w 117"/>
                    <a:gd name="T27" fmla="*/ 32 h 58"/>
                    <a:gd name="T28" fmla="*/ 98 w 117"/>
                    <a:gd name="T29" fmla="*/ 9 h 58"/>
                    <a:gd name="T30" fmla="*/ 98 w 117"/>
                    <a:gd name="T31" fmla="*/ 9 h 58"/>
                    <a:gd name="T32" fmla="*/ 98 w 117"/>
                    <a:gd name="T33" fmla="*/ 9 h 58"/>
                    <a:gd name="T34" fmla="*/ 100 w 117"/>
                    <a:gd name="T35" fmla="*/ 10 h 58"/>
                    <a:gd name="T36" fmla="*/ 100 w 117"/>
                    <a:gd name="T37" fmla="*/ 1 h 58"/>
                    <a:gd name="T38" fmla="*/ 97 w 117"/>
                    <a:gd name="T39" fmla="*/ 0 h 58"/>
                    <a:gd name="T40" fmla="*/ 97 w 117"/>
                    <a:gd name="T41" fmla="*/ 0 h 58"/>
                    <a:gd name="T42" fmla="*/ 1 w 117"/>
                    <a:gd name="T43" fmla="*/ 0 h 58"/>
                    <a:gd name="T44" fmla="*/ 0 w 117"/>
                    <a:gd name="T45" fmla="*/ 9 h 58"/>
                    <a:gd name="T46" fmla="*/ 49 w 117"/>
                    <a:gd name="T47" fmla="*/ 58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17" h="58">
                      <a:moveTo>
                        <a:pt x="100" y="41"/>
                      </a:moveTo>
                      <a:cubicBezTo>
                        <a:pt x="110" y="39"/>
                        <a:pt x="117" y="31"/>
                        <a:pt x="117" y="21"/>
                      </a:cubicBezTo>
                      <a:cubicBezTo>
                        <a:pt x="117" y="11"/>
                        <a:pt x="109" y="2"/>
                        <a:pt x="100" y="1"/>
                      </a:cubicBezTo>
                      <a:cubicBezTo>
                        <a:pt x="100" y="10"/>
                        <a:pt x="100" y="10"/>
                        <a:pt x="100" y="10"/>
                      </a:cubicBezTo>
                      <a:cubicBezTo>
                        <a:pt x="104" y="12"/>
                        <a:pt x="108" y="16"/>
                        <a:pt x="108" y="21"/>
                      </a:cubicBezTo>
                      <a:cubicBezTo>
                        <a:pt x="108" y="26"/>
                        <a:pt x="104" y="30"/>
                        <a:pt x="100" y="32"/>
                      </a:cubicBezTo>
                      <a:lnTo>
                        <a:pt x="100" y="41"/>
                      </a:lnTo>
                      <a:close/>
                      <a:moveTo>
                        <a:pt x="49" y="58"/>
                      </a:moveTo>
                      <a:cubicBezTo>
                        <a:pt x="64" y="58"/>
                        <a:pt x="78" y="51"/>
                        <a:pt x="87" y="40"/>
                      </a:cubicBezTo>
                      <a:cubicBezTo>
                        <a:pt x="90" y="41"/>
                        <a:pt x="93" y="42"/>
                        <a:pt x="96" y="42"/>
                      </a:cubicBezTo>
                      <a:cubicBezTo>
                        <a:pt x="97" y="42"/>
                        <a:pt x="99" y="41"/>
                        <a:pt x="100" y="41"/>
                      </a:cubicBezTo>
                      <a:cubicBezTo>
                        <a:pt x="100" y="32"/>
                        <a:pt x="100" y="32"/>
                        <a:pt x="100" y="32"/>
                      </a:cubicBezTo>
                      <a:cubicBezTo>
                        <a:pt x="99" y="32"/>
                        <a:pt x="97" y="33"/>
                        <a:pt x="96" y="33"/>
                      </a:cubicBezTo>
                      <a:cubicBezTo>
                        <a:pt x="95" y="33"/>
                        <a:pt x="93" y="32"/>
                        <a:pt x="92" y="32"/>
                      </a:cubicBezTo>
                      <a:cubicBezTo>
                        <a:pt x="96" y="25"/>
                        <a:pt x="98" y="18"/>
                        <a:pt x="98" y="9"/>
                      </a:cubicBezTo>
                      <a:cubicBezTo>
                        <a:pt x="98" y="9"/>
                        <a:pt x="98" y="9"/>
                        <a:pt x="98" y="9"/>
                      </a:cubicBezTo>
                      <a:cubicBezTo>
                        <a:pt x="98" y="9"/>
                        <a:pt x="98" y="9"/>
                        <a:pt x="98" y="9"/>
                      </a:cubicBezTo>
                      <a:cubicBezTo>
                        <a:pt x="99" y="9"/>
                        <a:pt x="99" y="10"/>
                        <a:pt x="100" y="10"/>
                      </a:cubicBezTo>
                      <a:cubicBezTo>
                        <a:pt x="100" y="1"/>
                        <a:pt x="100" y="1"/>
                        <a:pt x="100" y="1"/>
                      </a:cubicBezTo>
                      <a:cubicBezTo>
                        <a:pt x="99" y="0"/>
                        <a:pt x="98" y="0"/>
                        <a:pt x="97" y="0"/>
                      </a:cubicBezTo>
                      <a:cubicBezTo>
                        <a:pt x="97" y="0"/>
                        <a:pt x="97" y="0"/>
                        <a:pt x="97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0" y="3"/>
                        <a:pt x="0" y="6"/>
                        <a:pt x="0" y="9"/>
                      </a:cubicBezTo>
                      <a:cubicBezTo>
                        <a:pt x="0" y="36"/>
                        <a:pt x="22" y="58"/>
                        <a:pt x="49" y="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0" name="íṧļîḍê"/>
                <p:cNvSpPr/>
                <p:nvPr/>
              </p:nvSpPr>
              <p:spPr bwMode="auto">
                <a:xfrm>
                  <a:off x="11739563" y="3041651"/>
                  <a:ext cx="225425" cy="19050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1" name="iṩḻîďê"/>
                <p:cNvSpPr/>
                <p:nvPr/>
              </p:nvSpPr>
              <p:spPr bwMode="auto">
                <a:xfrm>
                  <a:off x="11793538" y="2847976"/>
                  <a:ext cx="38100" cy="50800"/>
                </a:xfrm>
                <a:custGeom>
                  <a:avLst/>
                  <a:gdLst>
                    <a:gd name="T0" fmla="*/ 6 w 18"/>
                    <a:gd name="T1" fmla="*/ 12 h 24"/>
                    <a:gd name="T2" fmla="*/ 8 w 18"/>
                    <a:gd name="T3" fmla="*/ 22 h 24"/>
                    <a:gd name="T4" fmla="*/ 16 w 18"/>
                    <a:gd name="T5" fmla="*/ 5 h 24"/>
                    <a:gd name="T6" fmla="*/ 14 w 18"/>
                    <a:gd name="T7" fmla="*/ 0 h 24"/>
                    <a:gd name="T8" fmla="*/ 3 w 18"/>
                    <a:gd name="T9" fmla="*/ 0 h 24"/>
                    <a:gd name="T10" fmla="*/ 6 w 18"/>
                    <a:gd name="T11" fmla="*/ 1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24">
                      <a:moveTo>
                        <a:pt x="6" y="12"/>
                      </a:moveTo>
                      <a:cubicBezTo>
                        <a:pt x="0" y="14"/>
                        <a:pt x="2" y="24"/>
                        <a:pt x="8" y="22"/>
                      </a:cubicBezTo>
                      <a:cubicBezTo>
                        <a:pt x="16" y="19"/>
                        <a:pt x="18" y="12"/>
                        <a:pt x="16" y="5"/>
                      </a:cubicBezTo>
                      <a:cubicBezTo>
                        <a:pt x="16" y="3"/>
                        <a:pt x="15" y="2"/>
                        <a:pt x="14" y="0"/>
                      </a:cubicBezTo>
                      <a:cubicBezTo>
                        <a:pt x="3" y="0"/>
                        <a:pt x="3" y="0"/>
                        <a:pt x="3" y="0"/>
                      </a:cubicBezTo>
                      <a:cubicBezTo>
                        <a:pt x="6" y="5"/>
                        <a:pt x="9" y="11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2" name="iśļïḑé"/>
                <p:cNvSpPr/>
                <p:nvPr/>
              </p:nvSpPr>
              <p:spPr bwMode="auto">
                <a:xfrm>
                  <a:off x="11850688" y="2847976"/>
                  <a:ext cx="39688" cy="50800"/>
                </a:xfrm>
                <a:custGeom>
                  <a:avLst/>
                  <a:gdLst>
                    <a:gd name="T0" fmla="*/ 6 w 18"/>
                    <a:gd name="T1" fmla="*/ 12 h 24"/>
                    <a:gd name="T2" fmla="*/ 9 w 18"/>
                    <a:gd name="T3" fmla="*/ 22 h 24"/>
                    <a:gd name="T4" fmla="*/ 17 w 18"/>
                    <a:gd name="T5" fmla="*/ 5 h 24"/>
                    <a:gd name="T6" fmla="*/ 15 w 18"/>
                    <a:gd name="T7" fmla="*/ 0 h 24"/>
                    <a:gd name="T8" fmla="*/ 4 w 18"/>
                    <a:gd name="T9" fmla="*/ 0 h 24"/>
                    <a:gd name="T10" fmla="*/ 6 w 18"/>
                    <a:gd name="T11" fmla="*/ 12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8" h="24">
                      <a:moveTo>
                        <a:pt x="6" y="12"/>
                      </a:moveTo>
                      <a:cubicBezTo>
                        <a:pt x="0" y="14"/>
                        <a:pt x="3" y="24"/>
                        <a:pt x="9" y="22"/>
                      </a:cubicBezTo>
                      <a:cubicBezTo>
                        <a:pt x="16" y="19"/>
                        <a:pt x="18" y="12"/>
                        <a:pt x="17" y="5"/>
                      </a:cubicBezTo>
                      <a:cubicBezTo>
                        <a:pt x="16" y="3"/>
                        <a:pt x="16" y="2"/>
                        <a:pt x="15" y="0"/>
                      </a:cubicBezTo>
                      <a:cubicBezTo>
                        <a:pt x="4" y="0"/>
                        <a:pt x="4" y="0"/>
                        <a:pt x="4" y="0"/>
                      </a:cubicBezTo>
                      <a:cubicBezTo>
                        <a:pt x="6" y="5"/>
                        <a:pt x="9" y="11"/>
                        <a:pt x="6" y="1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3" name="ïṣḷiďe"/>
                <p:cNvSpPr/>
                <p:nvPr/>
              </p:nvSpPr>
              <p:spPr bwMode="auto">
                <a:xfrm>
                  <a:off x="7802563" y="1843088"/>
                  <a:ext cx="139700" cy="228600"/>
                </a:xfrm>
                <a:custGeom>
                  <a:avLst/>
                  <a:gdLst>
                    <a:gd name="T0" fmla="*/ 88 w 88"/>
                    <a:gd name="T1" fmla="*/ 84 h 144"/>
                    <a:gd name="T2" fmla="*/ 88 w 88"/>
                    <a:gd name="T3" fmla="*/ 0 h 144"/>
                    <a:gd name="T4" fmla="*/ 44 w 88"/>
                    <a:gd name="T5" fmla="*/ 0 h 144"/>
                    <a:gd name="T6" fmla="*/ 0 w 88"/>
                    <a:gd name="T7" fmla="*/ 115 h 144"/>
                    <a:gd name="T8" fmla="*/ 63 w 88"/>
                    <a:gd name="T9" fmla="*/ 144 h 144"/>
                    <a:gd name="T10" fmla="*/ 88 w 88"/>
                    <a:gd name="T11" fmla="*/ 84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88" h="144">
                      <a:moveTo>
                        <a:pt x="88" y="84"/>
                      </a:moveTo>
                      <a:lnTo>
                        <a:pt x="88" y="0"/>
                      </a:lnTo>
                      <a:lnTo>
                        <a:pt x="44" y="0"/>
                      </a:lnTo>
                      <a:lnTo>
                        <a:pt x="0" y="115"/>
                      </a:lnTo>
                      <a:lnTo>
                        <a:pt x="63" y="144"/>
                      </a:lnTo>
                      <a:lnTo>
                        <a:pt x="88" y="8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4" name="iśḻiḋè"/>
                <p:cNvSpPr/>
                <p:nvPr/>
              </p:nvSpPr>
              <p:spPr bwMode="auto">
                <a:xfrm>
                  <a:off x="7950201" y="1843088"/>
                  <a:ext cx="26988" cy="71438"/>
                </a:xfrm>
                <a:custGeom>
                  <a:avLst/>
                  <a:gdLst>
                    <a:gd name="T0" fmla="*/ 0 w 12"/>
                    <a:gd name="T1" fmla="*/ 33 h 33"/>
                    <a:gd name="T2" fmla="*/ 12 w 12"/>
                    <a:gd name="T3" fmla="*/ 1 h 33"/>
                    <a:gd name="T4" fmla="*/ 12 w 12"/>
                    <a:gd name="T5" fmla="*/ 0 h 33"/>
                    <a:gd name="T6" fmla="*/ 0 w 12"/>
                    <a:gd name="T7" fmla="*/ 0 h 33"/>
                    <a:gd name="T8" fmla="*/ 0 w 12"/>
                    <a:gd name="T9" fmla="*/ 33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33">
                      <a:moveTo>
                        <a:pt x="0" y="33"/>
                      </a:moveTo>
                      <a:cubicBezTo>
                        <a:pt x="11" y="27"/>
                        <a:pt x="12" y="12"/>
                        <a:pt x="12" y="1"/>
                      </a:cubicBezTo>
                      <a:cubicBezTo>
                        <a:pt x="12" y="1"/>
                        <a:pt x="12" y="0"/>
                        <a:pt x="12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0" y="33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5" name="îsļîḓè"/>
                <p:cNvSpPr/>
                <p:nvPr/>
              </p:nvSpPr>
              <p:spPr bwMode="auto">
                <a:xfrm>
                  <a:off x="7950201" y="1843088"/>
                  <a:ext cx="142875" cy="228600"/>
                </a:xfrm>
                <a:custGeom>
                  <a:avLst/>
                  <a:gdLst>
                    <a:gd name="T0" fmla="*/ 16 w 66"/>
                    <a:gd name="T1" fmla="*/ 0 h 106"/>
                    <a:gd name="T2" fmla="*/ 16 w 66"/>
                    <a:gd name="T3" fmla="*/ 1 h 106"/>
                    <a:gd name="T4" fmla="*/ 0 w 66"/>
                    <a:gd name="T5" fmla="*/ 37 h 106"/>
                    <a:gd name="T6" fmla="*/ 0 w 66"/>
                    <a:gd name="T7" fmla="*/ 62 h 106"/>
                    <a:gd name="T8" fmla="*/ 18 w 66"/>
                    <a:gd name="T9" fmla="*/ 106 h 106"/>
                    <a:gd name="T10" fmla="*/ 66 w 66"/>
                    <a:gd name="T11" fmla="*/ 85 h 106"/>
                    <a:gd name="T12" fmla="*/ 32 w 66"/>
                    <a:gd name="T13" fmla="*/ 0 h 106"/>
                    <a:gd name="T14" fmla="*/ 16 w 66"/>
                    <a:gd name="T15" fmla="*/ 0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6" h="106">
                      <a:moveTo>
                        <a:pt x="16" y="0"/>
                      </a:moveTo>
                      <a:cubicBezTo>
                        <a:pt x="16" y="0"/>
                        <a:pt x="16" y="1"/>
                        <a:pt x="16" y="1"/>
                      </a:cubicBezTo>
                      <a:cubicBezTo>
                        <a:pt x="16" y="15"/>
                        <a:pt x="14" y="31"/>
                        <a:pt x="0" y="37"/>
                      </a:cubicBezTo>
                      <a:cubicBezTo>
                        <a:pt x="0" y="62"/>
                        <a:pt x="0" y="62"/>
                        <a:pt x="0" y="62"/>
                      </a:cubicBezTo>
                      <a:cubicBezTo>
                        <a:pt x="18" y="106"/>
                        <a:pt x="18" y="106"/>
                        <a:pt x="18" y="106"/>
                      </a:cubicBezTo>
                      <a:cubicBezTo>
                        <a:pt x="66" y="85"/>
                        <a:pt x="66" y="85"/>
                        <a:pt x="66" y="85"/>
                      </a:cubicBezTo>
                      <a:cubicBezTo>
                        <a:pt x="32" y="0"/>
                        <a:pt x="32" y="0"/>
                        <a:pt x="32" y="0"/>
                      </a:cubicBezTo>
                      <a:lnTo>
                        <a:pt x="1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6" name="íšḻiḑé"/>
                <p:cNvSpPr/>
                <p:nvPr/>
              </p:nvSpPr>
              <p:spPr bwMode="auto">
                <a:xfrm>
                  <a:off x="7872413" y="1817688"/>
                  <a:ext cx="147638" cy="19050"/>
                </a:xfrm>
                <a:custGeom>
                  <a:avLst/>
                  <a:gdLst>
                    <a:gd name="T0" fmla="*/ 93 w 93"/>
                    <a:gd name="T1" fmla="*/ 0 h 12"/>
                    <a:gd name="T2" fmla="*/ 0 w 93"/>
                    <a:gd name="T3" fmla="*/ 0 h 12"/>
                    <a:gd name="T4" fmla="*/ 0 w 93"/>
                    <a:gd name="T5" fmla="*/ 12 h 12"/>
                    <a:gd name="T6" fmla="*/ 44 w 93"/>
                    <a:gd name="T7" fmla="*/ 12 h 12"/>
                    <a:gd name="T8" fmla="*/ 49 w 93"/>
                    <a:gd name="T9" fmla="*/ 12 h 12"/>
                    <a:gd name="T10" fmla="*/ 93 w 93"/>
                    <a:gd name="T11" fmla="*/ 12 h 12"/>
                    <a:gd name="T12" fmla="*/ 93 w 93"/>
                    <a:gd name="T13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93" h="12">
                      <a:moveTo>
                        <a:pt x="93" y="0"/>
                      </a:moveTo>
                      <a:lnTo>
                        <a:pt x="0" y="0"/>
                      </a:lnTo>
                      <a:lnTo>
                        <a:pt x="0" y="12"/>
                      </a:lnTo>
                      <a:lnTo>
                        <a:pt x="44" y="12"/>
                      </a:lnTo>
                      <a:lnTo>
                        <a:pt x="49" y="12"/>
                      </a:lnTo>
                      <a:lnTo>
                        <a:pt x="93" y="12"/>
                      </a:lnTo>
                      <a:lnTo>
                        <a:pt x="9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7" name="iṣlîḓe"/>
                <p:cNvSpPr/>
                <p:nvPr/>
              </p:nvSpPr>
              <p:spPr bwMode="auto">
                <a:xfrm>
                  <a:off x="9771063" y="939801"/>
                  <a:ext cx="331788" cy="166688"/>
                </a:xfrm>
                <a:custGeom>
                  <a:avLst/>
                  <a:gdLst>
                    <a:gd name="T0" fmla="*/ 132 w 154"/>
                    <a:gd name="T1" fmla="*/ 54 h 77"/>
                    <a:gd name="T2" fmla="*/ 154 w 154"/>
                    <a:gd name="T3" fmla="*/ 28 h 77"/>
                    <a:gd name="T4" fmla="*/ 132 w 154"/>
                    <a:gd name="T5" fmla="*/ 1 h 77"/>
                    <a:gd name="T6" fmla="*/ 132 w 154"/>
                    <a:gd name="T7" fmla="*/ 13 h 77"/>
                    <a:gd name="T8" fmla="*/ 143 w 154"/>
                    <a:gd name="T9" fmla="*/ 28 h 77"/>
                    <a:gd name="T10" fmla="*/ 132 w 154"/>
                    <a:gd name="T11" fmla="*/ 42 h 77"/>
                    <a:gd name="T12" fmla="*/ 132 w 154"/>
                    <a:gd name="T13" fmla="*/ 54 h 77"/>
                    <a:gd name="T14" fmla="*/ 65 w 154"/>
                    <a:gd name="T15" fmla="*/ 77 h 77"/>
                    <a:gd name="T16" fmla="*/ 116 w 154"/>
                    <a:gd name="T17" fmla="*/ 52 h 77"/>
                    <a:gd name="T18" fmla="*/ 127 w 154"/>
                    <a:gd name="T19" fmla="*/ 55 h 77"/>
                    <a:gd name="T20" fmla="*/ 132 w 154"/>
                    <a:gd name="T21" fmla="*/ 54 h 77"/>
                    <a:gd name="T22" fmla="*/ 132 w 154"/>
                    <a:gd name="T23" fmla="*/ 42 h 77"/>
                    <a:gd name="T24" fmla="*/ 127 w 154"/>
                    <a:gd name="T25" fmla="*/ 43 h 77"/>
                    <a:gd name="T26" fmla="*/ 122 w 154"/>
                    <a:gd name="T27" fmla="*/ 42 h 77"/>
                    <a:gd name="T28" fmla="*/ 129 w 154"/>
                    <a:gd name="T29" fmla="*/ 12 h 77"/>
                    <a:gd name="T30" fmla="*/ 129 w 154"/>
                    <a:gd name="T31" fmla="*/ 12 h 77"/>
                    <a:gd name="T32" fmla="*/ 129 w 154"/>
                    <a:gd name="T33" fmla="*/ 12 h 77"/>
                    <a:gd name="T34" fmla="*/ 132 w 154"/>
                    <a:gd name="T35" fmla="*/ 13 h 77"/>
                    <a:gd name="T36" fmla="*/ 132 w 154"/>
                    <a:gd name="T37" fmla="*/ 1 h 77"/>
                    <a:gd name="T38" fmla="*/ 128 w 154"/>
                    <a:gd name="T39" fmla="*/ 0 h 77"/>
                    <a:gd name="T40" fmla="*/ 128 w 154"/>
                    <a:gd name="T41" fmla="*/ 0 h 77"/>
                    <a:gd name="T42" fmla="*/ 1 w 154"/>
                    <a:gd name="T43" fmla="*/ 0 h 77"/>
                    <a:gd name="T44" fmla="*/ 0 w 154"/>
                    <a:gd name="T45" fmla="*/ 12 h 77"/>
                    <a:gd name="T46" fmla="*/ 65 w 154"/>
                    <a:gd name="T47" fmla="*/ 77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</a:cxnLst>
                  <a:rect l="0" t="0" r="r" b="b"/>
                  <a:pathLst>
                    <a:path w="154" h="77">
                      <a:moveTo>
                        <a:pt x="132" y="54"/>
                      </a:moveTo>
                      <a:cubicBezTo>
                        <a:pt x="145" y="52"/>
                        <a:pt x="154" y="41"/>
                        <a:pt x="154" y="28"/>
                      </a:cubicBezTo>
                      <a:cubicBezTo>
                        <a:pt x="154" y="14"/>
                        <a:pt x="145" y="3"/>
                        <a:pt x="132" y="1"/>
                      </a:cubicBezTo>
                      <a:cubicBezTo>
                        <a:pt x="132" y="13"/>
                        <a:pt x="132" y="13"/>
                        <a:pt x="132" y="13"/>
                      </a:cubicBezTo>
                      <a:cubicBezTo>
                        <a:pt x="138" y="15"/>
                        <a:pt x="143" y="21"/>
                        <a:pt x="143" y="28"/>
                      </a:cubicBezTo>
                      <a:cubicBezTo>
                        <a:pt x="143" y="34"/>
                        <a:pt x="138" y="40"/>
                        <a:pt x="132" y="42"/>
                      </a:cubicBezTo>
                      <a:lnTo>
                        <a:pt x="132" y="54"/>
                      </a:lnTo>
                      <a:close/>
                      <a:moveTo>
                        <a:pt x="65" y="77"/>
                      </a:moveTo>
                      <a:cubicBezTo>
                        <a:pt x="85" y="77"/>
                        <a:pt x="104" y="67"/>
                        <a:pt x="116" y="52"/>
                      </a:cubicBezTo>
                      <a:cubicBezTo>
                        <a:pt x="119" y="54"/>
                        <a:pt x="123" y="55"/>
                        <a:pt x="127" y="55"/>
                      </a:cubicBezTo>
                      <a:cubicBezTo>
                        <a:pt x="129" y="55"/>
                        <a:pt x="131" y="55"/>
                        <a:pt x="132" y="54"/>
                      </a:cubicBezTo>
                      <a:cubicBezTo>
                        <a:pt x="132" y="42"/>
                        <a:pt x="132" y="42"/>
                        <a:pt x="132" y="42"/>
                      </a:cubicBezTo>
                      <a:cubicBezTo>
                        <a:pt x="131" y="43"/>
                        <a:pt x="129" y="43"/>
                        <a:pt x="127" y="43"/>
                      </a:cubicBezTo>
                      <a:cubicBezTo>
                        <a:pt x="125" y="43"/>
                        <a:pt x="124" y="43"/>
                        <a:pt x="122" y="42"/>
                      </a:cubicBezTo>
                      <a:cubicBezTo>
                        <a:pt x="127" y="33"/>
                        <a:pt x="129" y="23"/>
                        <a:pt x="129" y="12"/>
                      </a:cubicBezTo>
                      <a:cubicBezTo>
                        <a:pt x="129" y="12"/>
                        <a:pt x="129" y="12"/>
                        <a:pt x="129" y="12"/>
                      </a:cubicBezTo>
                      <a:cubicBezTo>
                        <a:pt x="129" y="12"/>
                        <a:pt x="129" y="12"/>
                        <a:pt x="129" y="12"/>
                      </a:cubicBezTo>
                      <a:cubicBezTo>
                        <a:pt x="130" y="13"/>
                        <a:pt x="131" y="13"/>
                        <a:pt x="132" y="13"/>
                      </a:cubicBezTo>
                      <a:cubicBezTo>
                        <a:pt x="132" y="1"/>
                        <a:pt x="132" y="1"/>
                        <a:pt x="132" y="1"/>
                      </a:cubicBezTo>
                      <a:cubicBezTo>
                        <a:pt x="131" y="1"/>
                        <a:pt x="130" y="0"/>
                        <a:pt x="128" y="0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" y="4"/>
                        <a:pt x="0" y="8"/>
                        <a:pt x="0" y="12"/>
                      </a:cubicBezTo>
                      <a:cubicBezTo>
                        <a:pt x="0" y="48"/>
                        <a:pt x="29" y="77"/>
                        <a:pt x="65" y="7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8" name="íṣḷiḑè"/>
                <p:cNvSpPr/>
                <p:nvPr/>
              </p:nvSpPr>
              <p:spPr bwMode="auto">
                <a:xfrm>
                  <a:off x="9771063" y="1120776"/>
                  <a:ext cx="301625" cy="238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9" name="îsḻíḑe"/>
                <p:cNvSpPr/>
                <p:nvPr/>
              </p:nvSpPr>
              <p:spPr bwMode="auto">
                <a:xfrm>
                  <a:off x="9840913" y="793751"/>
                  <a:ext cx="53975" cy="138113"/>
                </a:xfrm>
                <a:custGeom>
                  <a:avLst/>
                  <a:gdLst>
                    <a:gd name="T0" fmla="*/ 9 w 25"/>
                    <a:gd name="T1" fmla="*/ 49 h 64"/>
                    <a:gd name="T2" fmla="*/ 12 w 25"/>
                    <a:gd name="T3" fmla="*/ 61 h 64"/>
                    <a:gd name="T4" fmla="*/ 23 w 25"/>
                    <a:gd name="T5" fmla="*/ 39 h 64"/>
                    <a:gd name="T6" fmla="*/ 17 w 25"/>
                    <a:gd name="T7" fmla="*/ 26 h 64"/>
                    <a:gd name="T8" fmla="*/ 16 w 25"/>
                    <a:gd name="T9" fmla="*/ 16 h 64"/>
                    <a:gd name="T10" fmla="*/ 9 w 25"/>
                    <a:gd name="T11" fmla="*/ 5 h 64"/>
                    <a:gd name="T12" fmla="*/ 3 w 25"/>
                    <a:gd name="T13" fmla="*/ 27 h 64"/>
                    <a:gd name="T14" fmla="*/ 9 w 25"/>
                    <a:gd name="T15" fmla="*/ 49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64">
                      <a:moveTo>
                        <a:pt x="9" y="49"/>
                      </a:moveTo>
                      <a:cubicBezTo>
                        <a:pt x="1" y="51"/>
                        <a:pt x="4" y="64"/>
                        <a:pt x="12" y="61"/>
                      </a:cubicBezTo>
                      <a:cubicBezTo>
                        <a:pt x="22" y="58"/>
                        <a:pt x="25" y="48"/>
                        <a:pt x="23" y="39"/>
                      </a:cubicBezTo>
                      <a:cubicBezTo>
                        <a:pt x="22" y="35"/>
                        <a:pt x="19" y="30"/>
                        <a:pt x="17" y="26"/>
                      </a:cubicBezTo>
                      <a:cubicBezTo>
                        <a:pt x="15" y="24"/>
                        <a:pt x="13" y="18"/>
                        <a:pt x="16" y="16"/>
                      </a:cubicBezTo>
                      <a:cubicBezTo>
                        <a:pt x="23" y="12"/>
                        <a:pt x="17" y="0"/>
                        <a:pt x="9" y="5"/>
                      </a:cubicBezTo>
                      <a:cubicBezTo>
                        <a:pt x="2" y="10"/>
                        <a:pt x="0" y="19"/>
                        <a:pt x="3" y="27"/>
                      </a:cubicBezTo>
                      <a:cubicBezTo>
                        <a:pt x="4" y="30"/>
                        <a:pt x="15" y="47"/>
                        <a:pt x="9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0" name="işlîdê"/>
                <p:cNvSpPr/>
                <p:nvPr/>
              </p:nvSpPr>
              <p:spPr bwMode="auto">
                <a:xfrm>
                  <a:off x="9918701" y="793751"/>
                  <a:ext cx="53975" cy="138113"/>
                </a:xfrm>
                <a:custGeom>
                  <a:avLst/>
                  <a:gdLst>
                    <a:gd name="T0" fmla="*/ 9 w 25"/>
                    <a:gd name="T1" fmla="*/ 49 h 64"/>
                    <a:gd name="T2" fmla="*/ 13 w 25"/>
                    <a:gd name="T3" fmla="*/ 61 h 64"/>
                    <a:gd name="T4" fmla="*/ 23 w 25"/>
                    <a:gd name="T5" fmla="*/ 39 h 64"/>
                    <a:gd name="T6" fmla="*/ 17 w 25"/>
                    <a:gd name="T7" fmla="*/ 26 h 64"/>
                    <a:gd name="T8" fmla="*/ 16 w 25"/>
                    <a:gd name="T9" fmla="*/ 16 h 64"/>
                    <a:gd name="T10" fmla="*/ 10 w 25"/>
                    <a:gd name="T11" fmla="*/ 5 h 64"/>
                    <a:gd name="T12" fmla="*/ 3 w 25"/>
                    <a:gd name="T13" fmla="*/ 27 h 64"/>
                    <a:gd name="T14" fmla="*/ 9 w 25"/>
                    <a:gd name="T15" fmla="*/ 49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5" h="64">
                      <a:moveTo>
                        <a:pt x="9" y="49"/>
                      </a:moveTo>
                      <a:cubicBezTo>
                        <a:pt x="1" y="51"/>
                        <a:pt x="5" y="64"/>
                        <a:pt x="13" y="61"/>
                      </a:cubicBezTo>
                      <a:cubicBezTo>
                        <a:pt x="22" y="58"/>
                        <a:pt x="25" y="48"/>
                        <a:pt x="23" y="39"/>
                      </a:cubicBezTo>
                      <a:cubicBezTo>
                        <a:pt x="22" y="35"/>
                        <a:pt x="19" y="30"/>
                        <a:pt x="17" y="26"/>
                      </a:cubicBezTo>
                      <a:cubicBezTo>
                        <a:pt x="16" y="24"/>
                        <a:pt x="13" y="18"/>
                        <a:pt x="16" y="16"/>
                      </a:cubicBezTo>
                      <a:cubicBezTo>
                        <a:pt x="24" y="12"/>
                        <a:pt x="17" y="0"/>
                        <a:pt x="10" y="5"/>
                      </a:cubicBezTo>
                      <a:cubicBezTo>
                        <a:pt x="2" y="10"/>
                        <a:pt x="0" y="19"/>
                        <a:pt x="3" y="27"/>
                      </a:cubicBezTo>
                      <a:cubicBezTo>
                        <a:pt x="4" y="30"/>
                        <a:pt x="15" y="47"/>
                        <a:pt x="9" y="49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1" name="íṥļiḑé"/>
                <p:cNvSpPr/>
                <p:nvPr/>
              </p:nvSpPr>
              <p:spPr bwMode="auto">
                <a:xfrm>
                  <a:off x="8396288" y="1720851"/>
                  <a:ext cx="100013" cy="10001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2" name="îṥ1idè"/>
                <p:cNvSpPr/>
                <p:nvPr/>
              </p:nvSpPr>
              <p:spPr bwMode="auto">
                <a:xfrm>
                  <a:off x="8135938" y="1812926"/>
                  <a:ext cx="474663" cy="369888"/>
                </a:xfrm>
                <a:custGeom>
                  <a:avLst/>
                  <a:gdLst>
                    <a:gd name="T0" fmla="*/ 240 w 299"/>
                    <a:gd name="T1" fmla="*/ 47 h 233"/>
                    <a:gd name="T2" fmla="*/ 206 w 299"/>
                    <a:gd name="T3" fmla="*/ 22 h 233"/>
                    <a:gd name="T4" fmla="*/ 151 w 299"/>
                    <a:gd name="T5" fmla="*/ 0 h 233"/>
                    <a:gd name="T6" fmla="*/ 81 w 299"/>
                    <a:gd name="T7" fmla="*/ 0 h 233"/>
                    <a:gd name="T8" fmla="*/ 49 w 299"/>
                    <a:gd name="T9" fmla="*/ 75 h 233"/>
                    <a:gd name="T10" fmla="*/ 39 w 299"/>
                    <a:gd name="T11" fmla="*/ 72 h 233"/>
                    <a:gd name="T12" fmla="*/ 37 w 299"/>
                    <a:gd name="T13" fmla="*/ 80 h 233"/>
                    <a:gd name="T14" fmla="*/ 35 w 299"/>
                    <a:gd name="T15" fmla="*/ 83 h 233"/>
                    <a:gd name="T16" fmla="*/ 34 w 299"/>
                    <a:gd name="T17" fmla="*/ 87 h 233"/>
                    <a:gd name="T18" fmla="*/ 23 w 299"/>
                    <a:gd name="T19" fmla="*/ 81 h 233"/>
                    <a:gd name="T20" fmla="*/ 0 w 299"/>
                    <a:gd name="T21" fmla="*/ 138 h 233"/>
                    <a:gd name="T22" fmla="*/ 54 w 299"/>
                    <a:gd name="T23" fmla="*/ 161 h 233"/>
                    <a:gd name="T24" fmla="*/ 60 w 299"/>
                    <a:gd name="T25" fmla="*/ 164 h 233"/>
                    <a:gd name="T26" fmla="*/ 60 w 299"/>
                    <a:gd name="T27" fmla="*/ 161 h 233"/>
                    <a:gd name="T28" fmla="*/ 83 w 299"/>
                    <a:gd name="T29" fmla="*/ 107 h 233"/>
                    <a:gd name="T30" fmla="*/ 73 w 299"/>
                    <a:gd name="T31" fmla="*/ 103 h 233"/>
                    <a:gd name="T32" fmla="*/ 75 w 299"/>
                    <a:gd name="T33" fmla="*/ 99 h 233"/>
                    <a:gd name="T34" fmla="*/ 76 w 299"/>
                    <a:gd name="T35" fmla="*/ 96 h 233"/>
                    <a:gd name="T36" fmla="*/ 79 w 299"/>
                    <a:gd name="T37" fmla="*/ 88 h 233"/>
                    <a:gd name="T38" fmla="*/ 71 w 299"/>
                    <a:gd name="T39" fmla="*/ 84 h 233"/>
                    <a:gd name="T40" fmla="*/ 96 w 299"/>
                    <a:gd name="T41" fmla="*/ 24 h 233"/>
                    <a:gd name="T42" fmla="*/ 143 w 299"/>
                    <a:gd name="T43" fmla="*/ 24 h 233"/>
                    <a:gd name="T44" fmla="*/ 111 w 299"/>
                    <a:gd name="T45" fmla="*/ 111 h 233"/>
                    <a:gd name="T46" fmla="*/ 103 w 299"/>
                    <a:gd name="T47" fmla="*/ 159 h 233"/>
                    <a:gd name="T48" fmla="*/ 90 w 299"/>
                    <a:gd name="T49" fmla="*/ 159 h 233"/>
                    <a:gd name="T50" fmla="*/ 83 w 299"/>
                    <a:gd name="T51" fmla="*/ 174 h 233"/>
                    <a:gd name="T52" fmla="*/ 80 w 299"/>
                    <a:gd name="T53" fmla="*/ 180 h 233"/>
                    <a:gd name="T54" fmla="*/ 75 w 299"/>
                    <a:gd name="T55" fmla="*/ 178 h 233"/>
                    <a:gd name="T56" fmla="*/ 39 w 299"/>
                    <a:gd name="T57" fmla="*/ 163 h 233"/>
                    <a:gd name="T58" fmla="*/ 34 w 299"/>
                    <a:gd name="T59" fmla="*/ 163 h 233"/>
                    <a:gd name="T60" fmla="*/ 37 w 299"/>
                    <a:gd name="T61" fmla="*/ 194 h 233"/>
                    <a:gd name="T62" fmla="*/ 130 w 299"/>
                    <a:gd name="T63" fmla="*/ 187 h 233"/>
                    <a:gd name="T64" fmla="*/ 140 w 299"/>
                    <a:gd name="T65" fmla="*/ 130 h 233"/>
                    <a:gd name="T66" fmla="*/ 141 w 299"/>
                    <a:gd name="T67" fmla="*/ 133 h 233"/>
                    <a:gd name="T68" fmla="*/ 179 w 299"/>
                    <a:gd name="T69" fmla="*/ 160 h 233"/>
                    <a:gd name="T70" fmla="*/ 182 w 299"/>
                    <a:gd name="T71" fmla="*/ 233 h 233"/>
                    <a:gd name="T72" fmla="*/ 213 w 299"/>
                    <a:gd name="T73" fmla="*/ 232 h 233"/>
                    <a:gd name="T74" fmla="*/ 209 w 299"/>
                    <a:gd name="T75" fmla="*/ 144 h 233"/>
                    <a:gd name="T76" fmla="*/ 164 w 299"/>
                    <a:gd name="T77" fmla="*/ 110 h 233"/>
                    <a:gd name="T78" fmla="*/ 197 w 299"/>
                    <a:gd name="T79" fmla="*/ 43 h 233"/>
                    <a:gd name="T80" fmla="*/ 240 w 299"/>
                    <a:gd name="T81" fmla="*/ 77 h 233"/>
                    <a:gd name="T82" fmla="*/ 299 w 299"/>
                    <a:gd name="T83" fmla="*/ 27 h 233"/>
                    <a:gd name="T84" fmla="*/ 284 w 299"/>
                    <a:gd name="T85" fmla="*/ 9 h 233"/>
                    <a:gd name="T86" fmla="*/ 240 w 299"/>
                    <a:gd name="T87" fmla="*/ 47 h 2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299" h="233">
                      <a:moveTo>
                        <a:pt x="240" y="47"/>
                      </a:moveTo>
                      <a:lnTo>
                        <a:pt x="206" y="22"/>
                      </a:lnTo>
                      <a:lnTo>
                        <a:pt x="151" y="0"/>
                      </a:lnTo>
                      <a:lnTo>
                        <a:pt x="81" y="0"/>
                      </a:lnTo>
                      <a:lnTo>
                        <a:pt x="49" y="75"/>
                      </a:lnTo>
                      <a:lnTo>
                        <a:pt x="39" y="72"/>
                      </a:lnTo>
                      <a:lnTo>
                        <a:pt x="37" y="80"/>
                      </a:lnTo>
                      <a:lnTo>
                        <a:pt x="35" y="83"/>
                      </a:lnTo>
                      <a:lnTo>
                        <a:pt x="34" y="87"/>
                      </a:lnTo>
                      <a:lnTo>
                        <a:pt x="23" y="81"/>
                      </a:lnTo>
                      <a:lnTo>
                        <a:pt x="0" y="138"/>
                      </a:lnTo>
                      <a:lnTo>
                        <a:pt x="54" y="161"/>
                      </a:lnTo>
                      <a:lnTo>
                        <a:pt x="60" y="164"/>
                      </a:lnTo>
                      <a:lnTo>
                        <a:pt x="60" y="161"/>
                      </a:lnTo>
                      <a:lnTo>
                        <a:pt x="83" y="107"/>
                      </a:lnTo>
                      <a:lnTo>
                        <a:pt x="73" y="103"/>
                      </a:lnTo>
                      <a:lnTo>
                        <a:pt x="75" y="99"/>
                      </a:lnTo>
                      <a:lnTo>
                        <a:pt x="76" y="96"/>
                      </a:lnTo>
                      <a:lnTo>
                        <a:pt x="79" y="88"/>
                      </a:lnTo>
                      <a:lnTo>
                        <a:pt x="71" y="84"/>
                      </a:lnTo>
                      <a:lnTo>
                        <a:pt x="96" y="24"/>
                      </a:lnTo>
                      <a:lnTo>
                        <a:pt x="143" y="24"/>
                      </a:lnTo>
                      <a:lnTo>
                        <a:pt x="111" y="111"/>
                      </a:lnTo>
                      <a:lnTo>
                        <a:pt x="103" y="159"/>
                      </a:lnTo>
                      <a:lnTo>
                        <a:pt x="90" y="159"/>
                      </a:lnTo>
                      <a:lnTo>
                        <a:pt x="83" y="174"/>
                      </a:lnTo>
                      <a:lnTo>
                        <a:pt x="80" y="180"/>
                      </a:lnTo>
                      <a:lnTo>
                        <a:pt x="75" y="178"/>
                      </a:lnTo>
                      <a:lnTo>
                        <a:pt x="39" y="163"/>
                      </a:lnTo>
                      <a:lnTo>
                        <a:pt x="34" y="163"/>
                      </a:lnTo>
                      <a:lnTo>
                        <a:pt x="37" y="194"/>
                      </a:lnTo>
                      <a:lnTo>
                        <a:pt x="130" y="187"/>
                      </a:lnTo>
                      <a:lnTo>
                        <a:pt x="140" y="130"/>
                      </a:lnTo>
                      <a:lnTo>
                        <a:pt x="141" y="133"/>
                      </a:lnTo>
                      <a:lnTo>
                        <a:pt x="179" y="160"/>
                      </a:lnTo>
                      <a:lnTo>
                        <a:pt x="182" y="233"/>
                      </a:lnTo>
                      <a:lnTo>
                        <a:pt x="213" y="232"/>
                      </a:lnTo>
                      <a:lnTo>
                        <a:pt x="209" y="144"/>
                      </a:lnTo>
                      <a:lnTo>
                        <a:pt x="164" y="110"/>
                      </a:lnTo>
                      <a:lnTo>
                        <a:pt x="197" y="43"/>
                      </a:lnTo>
                      <a:lnTo>
                        <a:pt x="240" y="77"/>
                      </a:lnTo>
                      <a:lnTo>
                        <a:pt x="299" y="27"/>
                      </a:lnTo>
                      <a:lnTo>
                        <a:pt x="284" y="9"/>
                      </a:lnTo>
                      <a:lnTo>
                        <a:pt x="240" y="4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3" name="ïṡļïḓé"/>
                <p:cNvSpPr/>
                <p:nvPr/>
              </p:nvSpPr>
              <p:spPr bwMode="auto">
                <a:xfrm>
                  <a:off x="8107363" y="1931988"/>
                  <a:ext cx="52388" cy="96838"/>
                </a:xfrm>
                <a:custGeom>
                  <a:avLst/>
                  <a:gdLst>
                    <a:gd name="T0" fmla="*/ 0 w 33"/>
                    <a:gd name="T1" fmla="*/ 57 h 61"/>
                    <a:gd name="T2" fmla="*/ 23 w 33"/>
                    <a:gd name="T3" fmla="*/ 0 h 61"/>
                    <a:gd name="T4" fmla="*/ 33 w 33"/>
                    <a:gd name="T5" fmla="*/ 4 h 61"/>
                    <a:gd name="T6" fmla="*/ 10 w 33"/>
                    <a:gd name="T7" fmla="*/ 61 h 61"/>
                    <a:gd name="T8" fmla="*/ 0 w 33"/>
                    <a:gd name="T9" fmla="*/ 5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3" h="61">
                      <a:moveTo>
                        <a:pt x="0" y="57"/>
                      </a:moveTo>
                      <a:lnTo>
                        <a:pt x="23" y="0"/>
                      </a:lnTo>
                      <a:lnTo>
                        <a:pt x="33" y="4"/>
                      </a:lnTo>
                      <a:lnTo>
                        <a:pt x="10" y="61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4" name="îṩļiḓé"/>
                <p:cNvSpPr/>
                <p:nvPr/>
              </p:nvSpPr>
              <p:spPr bwMode="auto">
                <a:xfrm>
                  <a:off x="8243888" y="1987551"/>
                  <a:ext cx="50800" cy="96838"/>
                </a:xfrm>
                <a:custGeom>
                  <a:avLst/>
                  <a:gdLst>
                    <a:gd name="T0" fmla="*/ 13 w 32"/>
                    <a:gd name="T1" fmla="*/ 50 h 61"/>
                    <a:gd name="T2" fmla="*/ 32 w 32"/>
                    <a:gd name="T3" fmla="*/ 4 h 61"/>
                    <a:gd name="T4" fmla="*/ 23 w 32"/>
                    <a:gd name="T5" fmla="*/ 0 h 61"/>
                    <a:gd name="T6" fmla="*/ 1 w 32"/>
                    <a:gd name="T7" fmla="*/ 50 h 61"/>
                    <a:gd name="T8" fmla="*/ 0 w 32"/>
                    <a:gd name="T9" fmla="*/ 57 h 61"/>
                    <a:gd name="T10" fmla="*/ 9 w 32"/>
                    <a:gd name="T11" fmla="*/ 61 h 61"/>
                    <a:gd name="T12" fmla="*/ 13 w 32"/>
                    <a:gd name="T13" fmla="*/ 50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2" h="61">
                      <a:moveTo>
                        <a:pt x="13" y="50"/>
                      </a:moveTo>
                      <a:lnTo>
                        <a:pt x="32" y="4"/>
                      </a:lnTo>
                      <a:lnTo>
                        <a:pt x="23" y="0"/>
                      </a:lnTo>
                      <a:lnTo>
                        <a:pt x="1" y="50"/>
                      </a:lnTo>
                      <a:lnTo>
                        <a:pt x="0" y="57"/>
                      </a:lnTo>
                      <a:lnTo>
                        <a:pt x="9" y="61"/>
                      </a:lnTo>
                      <a:lnTo>
                        <a:pt x="13" y="5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5" name="íṧlîdé"/>
                <p:cNvSpPr/>
                <p:nvPr/>
              </p:nvSpPr>
              <p:spPr bwMode="auto">
                <a:xfrm>
                  <a:off x="11847513" y="1995488"/>
                  <a:ext cx="295275" cy="406400"/>
                </a:xfrm>
                <a:custGeom>
                  <a:avLst/>
                  <a:gdLst>
                    <a:gd name="T0" fmla="*/ 74 w 137"/>
                    <a:gd name="T1" fmla="*/ 36 h 188"/>
                    <a:gd name="T2" fmla="*/ 74 w 137"/>
                    <a:gd name="T3" fmla="*/ 36 h 188"/>
                    <a:gd name="T4" fmla="*/ 74 w 137"/>
                    <a:gd name="T5" fmla="*/ 149 h 188"/>
                    <a:gd name="T6" fmla="*/ 50 w 137"/>
                    <a:gd name="T7" fmla="*/ 175 h 188"/>
                    <a:gd name="T8" fmla="*/ 17 w 137"/>
                    <a:gd name="T9" fmla="*/ 157 h 188"/>
                    <a:gd name="T10" fmla="*/ 23 w 137"/>
                    <a:gd name="T11" fmla="*/ 157 h 188"/>
                    <a:gd name="T12" fmla="*/ 23 w 137"/>
                    <a:gd name="T13" fmla="*/ 147 h 188"/>
                    <a:gd name="T14" fmla="*/ 0 w 137"/>
                    <a:gd name="T15" fmla="*/ 147 h 188"/>
                    <a:gd name="T16" fmla="*/ 0 w 137"/>
                    <a:gd name="T17" fmla="*/ 157 h 188"/>
                    <a:gd name="T18" fmla="*/ 7 w 137"/>
                    <a:gd name="T19" fmla="*/ 157 h 188"/>
                    <a:gd name="T20" fmla="*/ 46 w 137"/>
                    <a:gd name="T21" fmla="*/ 186 h 188"/>
                    <a:gd name="T22" fmla="*/ 85 w 137"/>
                    <a:gd name="T23" fmla="*/ 147 h 188"/>
                    <a:gd name="T24" fmla="*/ 84 w 137"/>
                    <a:gd name="T25" fmla="*/ 36 h 188"/>
                    <a:gd name="T26" fmla="*/ 105 w 137"/>
                    <a:gd name="T27" fmla="*/ 11 h 188"/>
                    <a:gd name="T28" fmla="*/ 126 w 137"/>
                    <a:gd name="T29" fmla="*/ 37 h 188"/>
                    <a:gd name="T30" fmla="*/ 126 w 137"/>
                    <a:gd name="T31" fmla="*/ 162 h 188"/>
                    <a:gd name="T32" fmla="*/ 137 w 137"/>
                    <a:gd name="T33" fmla="*/ 162 h 188"/>
                    <a:gd name="T34" fmla="*/ 136 w 137"/>
                    <a:gd name="T35" fmla="*/ 35 h 188"/>
                    <a:gd name="T36" fmla="*/ 106 w 137"/>
                    <a:gd name="T37" fmla="*/ 1 h 188"/>
                    <a:gd name="T38" fmla="*/ 74 w 137"/>
                    <a:gd name="T39" fmla="*/ 36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137" h="188">
                      <a:moveTo>
                        <a:pt x="74" y="36"/>
                      </a:moveTo>
                      <a:cubicBezTo>
                        <a:pt x="74" y="36"/>
                        <a:pt x="74" y="36"/>
                        <a:pt x="74" y="36"/>
                      </a:cubicBezTo>
                      <a:cubicBezTo>
                        <a:pt x="74" y="36"/>
                        <a:pt x="74" y="148"/>
                        <a:pt x="74" y="149"/>
                      </a:cubicBezTo>
                      <a:cubicBezTo>
                        <a:pt x="74" y="162"/>
                        <a:pt x="62" y="172"/>
                        <a:pt x="50" y="175"/>
                      </a:cubicBezTo>
                      <a:cubicBezTo>
                        <a:pt x="39" y="178"/>
                        <a:pt x="15" y="173"/>
                        <a:pt x="17" y="157"/>
                      </a:cubicBezTo>
                      <a:cubicBezTo>
                        <a:pt x="23" y="157"/>
                        <a:pt x="23" y="157"/>
                        <a:pt x="23" y="157"/>
                      </a:cubicBezTo>
                      <a:cubicBezTo>
                        <a:pt x="23" y="147"/>
                        <a:pt x="23" y="147"/>
                        <a:pt x="23" y="147"/>
                      </a:cubicBezTo>
                      <a:cubicBezTo>
                        <a:pt x="0" y="147"/>
                        <a:pt x="0" y="147"/>
                        <a:pt x="0" y="147"/>
                      </a:cubicBezTo>
                      <a:cubicBezTo>
                        <a:pt x="0" y="157"/>
                        <a:pt x="0" y="157"/>
                        <a:pt x="0" y="157"/>
                      </a:cubicBezTo>
                      <a:cubicBezTo>
                        <a:pt x="7" y="157"/>
                        <a:pt x="7" y="157"/>
                        <a:pt x="7" y="157"/>
                      </a:cubicBezTo>
                      <a:cubicBezTo>
                        <a:pt x="6" y="177"/>
                        <a:pt x="28" y="188"/>
                        <a:pt x="46" y="186"/>
                      </a:cubicBezTo>
                      <a:cubicBezTo>
                        <a:pt x="67" y="184"/>
                        <a:pt x="85" y="167"/>
                        <a:pt x="85" y="147"/>
                      </a:cubicBezTo>
                      <a:cubicBezTo>
                        <a:pt x="85" y="145"/>
                        <a:pt x="84" y="36"/>
                        <a:pt x="84" y="36"/>
                      </a:cubicBezTo>
                      <a:cubicBezTo>
                        <a:pt x="84" y="24"/>
                        <a:pt x="92" y="12"/>
                        <a:pt x="105" y="11"/>
                      </a:cubicBezTo>
                      <a:cubicBezTo>
                        <a:pt x="118" y="11"/>
                        <a:pt x="126" y="24"/>
                        <a:pt x="126" y="37"/>
                      </a:cubicBezTo>
                      <a:cubicBezTo>
                        <a:pt x="126" y="38"/>
                        <a:pt x="126" y="162"/>
                        <a:pt x="126" y="162"/>
                      </a:cubicBezTo>
                      <a:cubicBezTo>
                        <a:pt x="126" y="169"/>
                        <a:pt x="137" y="169"/>
                        <a:pt x="137" y="162"/>
                      </a:cubicBezTo>
                      <a:cubicBezTo>
                        <a:pt x="137" y="162"/>
                        <a:pt x="137" y="35"/>
                        <a:pt x="136" y="35"/>
                      </a:cubicBezTo>
                      <a:cubicBezTo>
                        <a:pt x="136" y="17"/>
                        <a:pt x="124" y="2"/>
                        <a:pt x="106" y="1"/>
                      </a:cubicBezTo>
                      <a:cubicBezTo>
                        <a:pt x="87" y="0"/>
                        <a:pt x="74" y="18"/>
                        <a:pt x="74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6" name="íṥļíḍe"/>
                <p:cNvSpPr/>
                <p:nvPr/>
              </p:nvSpPr>
              <p:spPr bwMode="auto">
                <a:xfrm>
                  <a:off x="11811001" y="2090738"/>
                  <a:ext cx="122238" cy="211138"/>
                </a:xfrm>
                <a:custGeom>
                  <a:avLst/>
                  <a:gdLst>
                    <a:gd name="T0" fmla="*/ 17 w 57"/>
                    <a:gd name="T1" fmla="*/ 98 h 98"/>
                    <a:gd name="T2" fmla="*/ 40 w 57"/>
                    <a:gd name="T3" fmla="*/ 98 h 98"/>
                    <a:gd name="T4" fmla="*/ 47 w 57"/>
                    <a:gd name="T5" fmla="*/ 98 h 98"/>
                    <a:gd name="T6" fmla="*/ 57 w 57"/>
                    <a:gd name="T7" fmla="*/ 0 h 98"/>
                    <a:gd name="T8" fmla="*/ 28 w 57"/>
                    <a:gd name="T9" fmla="*/ 8 h 98"/>
                    <a:gd name="T10" fmla="*/ 0 w 57"/>
                    <a:gd name="T11" fmla="*/ 0 h 98"/>
                    <a:gd name="T12" fmla="*/ 9 w 57"/>
                    <a:gd name="T13" fmla="*/ 98 h 98"/>
                    <a:gd name="T14" fmla="*/ 17 w 57"/>
                    <a:gd name="T15" fmla="*/ 98 h 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7" h="98">
                      <a:moveTo>
                        <a:pt x="17" y="98"/>
                      </a:moveTo>
                      <a:cubicBezTo>
                        <a:pt x="40" y="98"/>
                        <a:pt x="40" y="98"/>
                        <a:pt x="40" y="98"/>
                      </a:cubicBezTo>
                      <a:cubicBezTo>
                        <a:pt x="47" y="98"/>
                        <a:pt x="47" y="98"/>
                        <a:pt x="47" y="98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49" y="5"/>
                        <a:pt x="39" y="8"/>
                        <a:pt x="28" y="8"/>
                      </a:cubicBezTo>
                      <a:cubicBezTo>
                        <a:pt x="18" y="8"/>
                        <a:pt x="8" y="5"/>
                        <a:pt x="0" y="0"/>
                      </a:cubicBezTo>
                      <a:cubicBezTo>
                        <a:pt x="9" y="98"/>
                        <a:pt x="9" y="98"/>
                        <a:pt x="9" y="98"/>
                      </a:cubicBezTo>
                      <a:lnTo>
                        <a:pt x="17" y="9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7" name="ís1iḍe"/>
                <p:cNvSpPr/>
                <p:nvPr/>
              </p:nvSpPr>
              <p:spPr bwMode="auto">
                <a:xfrm>
                  <a:off x="11793538" y="1958976"/>
                  <a:ext cx="155575" cy="138113"/>
                </a:xfrm>
                <a:custGeom>
                  <a:avLst/>
                  <a:gdLst>
                    <a:gd name="T0" fmla="*/ 0 w 72"/>
                    <a:gd name="T1" fmla="*/ 36 h 64"/>
                    <a:gd name="T2" fmla="*/ 4 w 72"/>
                    <a:gd name="T3" fmla="*/ 50 h 64"/>
                    <a:gd name="T4" fmla="*/ 6 w 72"/>
                    <a:gd name="T5" fmla="*/ 52 h 64"/>
                    <a:gd name="T6" fmla="*/ 8 w 72"/>
                    <a:gd name="T7" fmla="*/ 55 h 64"/>
                    <a:gd name="T8" fmla="*/ 8 w 72"/>
                    <a:gd name="T9" fmla="*/ 55 h 64"/>
                    <a:gd name="T10" fmla="*/ 8 w 72"/>
                    <a:gd name="T11" fmla="*/ 55 h 64"/>
                    <a:gd name="T12" fmla="*/ 36 w 72"/>
                    <a:gd name="T13" fmla="*/ 64 h 64"/>
                    <a:gd name="T14" fmla="*/ 36 w 72"/>
                    <a:gd name="T15" fmla="*/ 64 h 64"/>
                    <a:gd name="T16" fmla="*/ 37 w 72"/>
                    <a:gd name="T17" fmla="*/ 64 h 64"/>
                    <a:gd name="T18" fmla="*/ 64 w 72"/>
                    <a:gd name="T19" fmla="*/ 55 h 64"/>
                    <a:gd name="T20" fmla="*/ 65 w 72"/>
                    <a:gd name="T21" fmla="*/ 55 h 64"/>
                    <a:gd name="T22" fmla="*/ 65 w 72"/>
                    <a:gd name="T23" fmla="*/ 55 h 64"/>
                    <a:gd name="T24" fmla="*/ 67 w 72"/>
                    <a:gd name="T25" fmla="*/ 52 h 64"/>
                    <a:gd name="T26" fmla="*/ 69 w 72"/>
                    <a:gd name="T27" fmla="*/ 50 h 64"/>
                    <a:gd name="T28" fmla="*/ 72 w 72"/>
                    <a:gd name="T29" fmla="*/ 36 h 64"/>
                    <a:gd name="T30" fmla="*/ 36 w 72"/>
                    <a:gd name="T31" fmla="*/ 0 h 64"/>
                    <a:gd name="T32" fmla="*/ 0 w 72"/>
                    <a:gd name="T33" fmla="*/ 36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72" h="64">
                      <a:moveTo>
                        <a:pt x="0" y="36"/>
                      </a:moveTo>
                      <a:cubicBezTo>
                        <a:pt x="0" y="41"/>
                        <a:pt x="2" y="46"/>
                        <a:pt x="4" y="50"/>
                      </a:cubicBezTo>
                      <a:cubicBezTo>
                        <a:pt x="4" y="51"/>
                        <a:pt x="5" y="52"/>
                        <a:pt x="6" y="52"/>
                      </a:cubicBezTo>
                      <a:cubicBezTo>
                        <a:pt x="6" y="53"/>
                        <a:pt x="7" y="54"/>
                        <a:pt x="8" y="55"/>
                      </a:cubicBezTo>
                      <a:cubicBezTo>
                        <a:pt x="8" y="55"/>
                        <a:pt x="8" y="55"/>
                        <a:pt x="8" y="55"/>
                      </a:cubicBezTo>
                      <a:cubicBezTo>
                        <a:pt x="8" y="55"/>
                        <a:pt x="8" y="55"/>
                        <a:pt x="8" y="55"/>
                      </a:cubicBezTo>
                      <a:cubicBezTo>
                        <a:pt x="16" y="61"/>
                        <a:pt x="26" y="64"/>
                        <a:pt x="36" y="64"/>
                      </a:cubicBezTo>
                      <a:cubicBezTo>
                        <a:pt x="36" y="64"/>
                        <a:pt x="36" y="64"/>
                        <a:pt x="36" y="64"/>
                      </a:cubicBezTo>
                      <a:cubicBezTo>
                        <a:pt x="37" y="64"/>
                        <a:pt x="37" y="64"/>
                        <a:pt x="37" y="64"/>
                      </a:cubicBezTo>
                      <a:cubicBezTo>
                        <a:pt x="47" y="64"/>
                        <a:pt x="57" y="61"/>
                        <a:pt x="64" y="55"/>
                      </a:cubicBezTo>
                      <a:cubicBezTo>
                        <a:pt x="65" y="55"/>
                        <a:pt x="65" y="55"/>
                        <a:pt x="65" y="55"/>
                      </a:cubicBezTo>
                      <a:cubicBezTo>
                        <a:pt x="65" y="55"/>
                        <a:pt x="65" y="55"/>
                        <a:pt x="65" y="55"/>
                      </a:cubicBezTo>
                      <a:cubicBezTo>
                        <a:pt x="66" y="54"/>
                        <a:pt x="66" y="53"/>
                        <a:pt x="67" y="52"/>
                      </a:cubicBezTo>
                      <a:cubicBezTo>
                        <a:pt x="68" y="52"/>
                        <a:pt x="68" y="51"/>
                        <a:pt x="69" y="50"/>
                      </a:cubicBezTo>
                      <a:cubicBezTo>
                        <a:pt x="71" y="46"/>
                        <a:pt x="72" y="41"/>
                        <a:pt x="72" y="36"/>
                      </a:cubicBezTo>
                      <a:cubicBezTo>
                        <a:pt x="72" y="16"/>
                        <a:pt x="56" y="0"/>
                        <a:pt x="36" y="0"/>
                      </a:cubicBezTo>
                      <a:cubicBezTo>
                        <a:pt x="16" y="0"/>
                        <a:pt x="0" y="16"/>
                        <a:pt x="0" y="3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8" name="íṥ1îḑe"/>
                <p:cNvSpPr/>
                <p:nvPr/>
              </p:nvSpPr>
              <p:spPr bwMode="auto">
                <a:xfrm>
                  <a:off x="11498263" y="2968626"/>
                  <a:ext cx="195263" cy="152400"/>
                </a:xfrm>
                <a:custGeom>
                  <a:avLst/>
                  <a:gdLst>
                    <a:gd name="T0" fmla="*/ 82 w 91"/>
                    <a:gd name="T1" fmla="*/ 16 h 71"/>
                    <a:gd name="T2" fmla="*/ 74 w 91"/>
                    <a:gd name="T3" fmla="*/ 16 h 71"/>
                    <a:gd name="T4" fmla="*/ 74 w 91"/>
                    <a:gd name="T5" fmla="*/ 20 h 71"/>
                    <a:gd name="T6" fmla="*/ 83 w 91"/>
                    <a:gd name="T7" fmla="*/ 40 h 71"/>
                    <a:gd name="T8" fmla="*/ 83 w 91"/>
                    <a:gd name="T9" fmla="*/ 50 h 71"/>
                    <a:gd name="T10" fmla="*/ 74 w 91"/>
                    <a:gd name="T11" fmla="*/ 71 h 71"/>
                    <a:gd name="T12" fmla="*/ 91 w 91"/>
                    <a:gd name="T13" fmla="*/ 67 h 71"/>
                    <a:gd name="T14" fmla="*/ 91 w 91"/>
                    <a:gd name="T15" fmla="*/ 26 h 71"/>
                    <a:gd name="T16" fmla="*/ 73 w 91"/>
                    <a:gd name="T17" fmla="*/ 0 h 71"/>
                    <a:gd name="T18" fmla="*/ 46 w 91"/>
                    <a:gd name="T19" fmla="*/ 6 h 71"/>
                    <a:gd name="T20" fmla="*/ 74 w 91"/>
                    <a:gd name="T21" fmla="*/ 16 h 71"/>
                    <a:gd name="T22" fmla="*/ 46 w 91"/>
                    <a:gd name="T23" fmla="*/ 57 h 71"/>
                    <a:gd name="T24" fmla="*/ 69 w 91"/>
                    <a:gd name="T25" fmla="*/ 67 h 71"/>
                    <a:gd name="T26" fmla="*/ 74 w 91"/>
                    <a:gd name="T27" fmla="*/ 71 h 71"/>
                    <a:gd name="T28" fmla="*/ 65 w 91"/>
                    <a:gd name="T29" fmla="*/ 50 h 71"/>
                    <a:gd name="T30" fmla="*/ 74 w 91"/>
                    <a:gd name="T31" fmla="*/ 40 h 71"/>
                    <a:gd name="T32" fmla="*/ 46 w 91"/>
                    <a:gd name="T33" fmla="*/ 20 h 71"/>
                    <a:gd name="T34" fmla="*/ 46 w 91"/>
                    <a:gd name="T35" fmla="*/ 0 h 71"/>
                    <a:gd name="T36" fmla="*/ 18 w 91"/>
                    <a:gd name="T37" fmla="*/ 1 h 71"/>
                    <a:gd name="T38" fmla="*/ 23 w 91"/>
                    <a:gd name="T39" fmla="*/ 6 h 71"/>
                    <a:gd name="T40" fmla="*/ 46 w 91"/>
                    <a:gd name="T41" fmla="*/ 6 h 71"/>
                    <a:gd name="T42" fmla="*/ 18 w 91"/>
                    <a:gd name="T43" fmla="*/ 71 h 71"/>
                    <a:gd name="T44" fmla="*/ 22 w 91"/>
                    <a:gd name="T45" fmla="*/ 67 h 71"/>
                    <a:gd name="T46" fmla="*/ 46 w 91"/>
                    <a:gd name="T47" fmla="*/ 57 h 71"/>
                    <a:gd name="T48" fmla="*/ 18 w 91"/>
                    <a:gd name="T49" fmla="*/ 20 h 71"/>
                    <a:gd name="T50" fmla="*/ 27 w 91"/>
                    <a:gd name="T51" fmla="*/ 40 h 71"/>
                    <a:gd name="T52" fmla="*/ 27 w 91"/>
                    <a:gd name="T53" fmla="*/ 50 h 71"/>
                    <a:gd name="T54" fmla="*/ 18 w 91"/>
                    <a:gd name="T55" fmla="*/ 71 h 71"/>
                    <a:gd name="T56" fmla="*/ 10 w 91"/>
                    <a:gd name="T57" fmla="*/ 16 h 71"/>
                    <a:gd name="T58" fmla="*/ 0 w 91"/>
                    <a:gd name="T59" fmla="*/ 55 h 71"/>
                    <a:gd name="T60" fmla="*/ 0 w 91"/>
                    <a:gd name="T61" fmla="*/ 67 h 71"/>
                    <a:gd name="T62" fmla="*/ 18 w 91"/>
                    <a:gd name="T63" fmla="*/ 71 h 71"/>
                    <a:gd name="T64" fmla="*/ 9 w 91"/>
                    <a:gd name="T65" fmla="*/ 50 h 71"/>
                    <a:gd name="T66" fmla="*/ 18 w 91"/>
                    <a:gd name="T67" fmla="*/ 40 h 71"/>
                    <a:gd name="T68" fmla="*/ 15 w 91"/>
                    <a:gd name="T69" fmla="*/ 20 h 71"/>
                    <a:gd name="T70" fmla="*/ 18 w 91"/>
                    <a:gd name="T71" fmla="*/ 1 h 7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91" h="71">
                      <a:moveTo>
                        <a:pt x="91" y="26"/>
                      </a:moveTo>
                      <a:cubicBezTo>
                        <a:pt x="82" y="16"/>
                        <a:pt x="82" y="16"/>
                        <a:pt x="82" y="16"/>
                      </a:cubicBezTo>
                      <a:cubicBezTo>
                        <a:pt x="74" y="1"/>
                        <a:pt x="74" y="1"/>
                        <a:pt x="74" y="1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6" y="20"/>
                        <a:pt x="76" y="20"/>
                        <a:pt x="76" y="20"/>
                      </a:cubicBezTo>
                      <a:cubicBezTo>
                        <a:pt x="74" y="20"/>
                        <a:pt x="74" y="20"/>
                        <a:pt x="74" y="20"/>
                      </a:cubicBezTo>
                      <a:cubicBezTo>
                        <a:pt x="74" y="40"/>
                        <a:pt x="74" y="40"/>
                        <a:pt x="74" y="40"/>
                      </a:cubicBezTo>
                      <a:cubicBezTo>
                        <a:pt x="83" y="40"/>
                        <a:pt x="83" y="40"/>
                        <a:pt x="83" y="40"/>
                      </a:cubicBezTo>
                      <a:cubicBezTo>
                        <a:pt x="83" y="50"/>
                        <a:pt x="83" y="50"/>
                        <a:pt x="83" y="50"/>
                      </a:cubicBezTo>
                      <a:cubicBezTo>
                        <a:pt x="83" y="50"/>
                        <a:pt x="83" y="50"/>
                        <a:pt x="83" y="50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74" y="71"/>
                        <a:pt x="74" y="71"/>
                        <a:pt x="74" y="71"/>
                      </a:cubicBezTo>
                      <a:cubicBezTo>
                        <a:pt x="87" y="71"/>
                        <a:pt x="87" y="71"/>
                        <a:pt x="87" y="71"/>
                      </a:cubicBezTo>
                      <a:cubicBezTo>
                        <a:pt x="89" y="71"/>
                        <a:pt x="91" y="70"/>
                        <a:pt x="91" y="67"/>
                      </a:cubicBezTo>
                      <a:cubicBezTo>
                        <a:pt x="91" y="57"/>
                        <a:pt x="91" y="57"/>
                        <a:pt x="91" y="57"/>
                      </a:cubicBezTo>
                      <a:lnTo>
                        <a:pt x="91" y="26"/>
                      </a:lnTo>
                      <a:close/>
                      <a:moveTo>
                        <a:pt x="74" y="1"/>
                      </a:moveTo>
                      <a:cubicBezTo>
                        <a:pt x="73" y="0"/>
                        <a:pt x="73" y="0"/>
                        <a:pt x="73" y="0"/>
                      </a:cubicBezTo>
                      <a:cubicBezTo>
                        <a:pt x="46" y="0"/>
                        <a:pt x="46" y="0"/>
                        <a:pt x="46" y="0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68" y="6"/>
                        <a:pt x="68" y="6"/>
                        <a:pt x="68" y="6"/>
                      </a:cubicBezTo>
                      <a:cubicBezTo>
                        <a:pt x="74" y="16"/>
                        <a:pt x="74" y="16"/>
                        <a:pt x="74" y="16"/>
                      </a:cubicBezTo>
                      <a:cubicBezTo>
                        <a:pt x="74" y="1"/>
                        <a:pt x="74" y="1"/>
                        <a:pt x="74" y="1"/>
                      </a:cubicBezTo>
                      <a:close/>
                      <a:moveTo>
                        <a:pt x="46" y="57"/>
                      </a:moveTo>
                      <a:cubicBezTo>
                        <a:pt x="69" y="57"/>
                        <a:pt x="69" y="57"/>
                        <a:pt x="69" y="57"/>
                      </a:cubicBezTo>
                      <a:cubicBezTo>
                        <a:pt x="69" y="67"/>
                        <a:pt x="69" y="67"/>
                        <a:pt x="69" y="67"/>
                      </a:cubicBezTo>
                      <a:cubicBezTo>
                        <a:pt x="69" y="70"/>
                        <a:pt x="71" y="71"/>
                        <a:pt x="73" y="71"/>
                      </a:cubicBezTo>
                      <a:cubicBezTo>
                        <a:pt x="74" y="71"/>
                        <a:pt x="74" y="71"/>
                        <a:pt x="74" y="71"/>
                      </a:cubicBezTo>
                      <a:cubicBezTo>
                        <a:pt x="74" y="50"/>
                        <a:pt x="74" y="50"/>
                        <a:pt x="74" y="50"/>
                      </a:cubicBezTo>
                      <a:cubicBezTo>
                        <a:pt x="65" y="50"/>
                        <a:pt x="65" y="50"/>
                        <a:pt x="65" y="50"/>
                      </a:cubicBezTo>
                      <a:cubicBezTo>
                        <a:pt x="65" y="40"/>
                        <a:pt x="65" y="40"/>
                        <a:pt x="65" y="40"/>
                      </a:cubicBezTo>
                      <a:cubicBezTo>
                        <a:pt x="74" y="40"/>
                        <a:pt x="74" y="40"/>
                        <a:pt x="74" y="40"/>
                      </a:cubicBezTo>
                      <a:cubicBezTo>
                        <a:pt x="74" y="20"/>
                        <a:pt x="74" y="20"/>
                        <a:pt x="74" y="20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lnTo>
                        <a:pt x="46" y="57"/>
                      </a:lnTo>
                      <a:close/>
                      <a:moveTo>
                        <a:pt x="46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1"/>
                        <a:pt x="18" y="1"/>
                        <a:pt x="18" y="1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23" y="6"/>
                        <a:pt x="23" y="6"/>
                        <a:pt x="23" y="6"/>
                      </a:cubicBezTo>
                      <a:cubicBezTo>
                        <a:pt x="46" y="6"/>
                        <a:pt x="46" y="6"/>
                        <a:pt x="46" y="6"/>
                      </a:cubicBezTo>
                      <a:cubicBezTo>
                        <a:pt x="46" y="0"/>
                        <a:pt x="46" y="0"/>
                        <a:pt x="46" y="0"/>
                      </a:cubicBezTo>
                      <a:close/>
                      <a:moveTo>
                        <a:pt x="18" y="71"/>
                      </a:moveTo>
                      <a:cubicBezTo>
                        <a:pt x="18" y="71"/>
                        <a:pt x="18" y="71"/>
                        <a:pt x="18" y="71"/>
                      </a:cubicBezTo>
                      <a:cubicBezTo>
                        <a:pt x="20" y="71"/>
                        <a:pt x="22" y="70"/>
                        <a:pt x="22" y="67"/>
                      </a:cubicBezTo>
                      <a:cubicBezTo>
                        <a:pt x="22" y="57"/>
                        <a:pt x="22" y="57"/>
                        <a:pt x="22" y="57"/>
                      </a:cubicBezTo>
                      <a:cubicBezTo>
                        <a:pt x="46" y="57"/>
                        <a:pt x="46" y="57"/>
                        <a:pt x="46" y="57"/>
                      </a:cubicBezTo>
                      <a:cubicBezTo>
                        <a:pt x="46" y="20"/>
                        <a:pt x="46" y="20"/>
                        <a:pt x="46" y="2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27" y="40"/>
                        <a:pt x="27" y="40"/>
                        <a:pt x="27" y="4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27" y="50"/>
                        <a:pt x="27" y="50"/>
                        <a:pt x="27" y="50"/>
                      </a:cubicBezTo>
                      <a:cubicBezTo>
                        <a:pt x="18" y="50"/>
                        <a:pt x="18" y="50"/>
                        <a:pt x="18" y="50"/>
                      </a:cubicBezTo>
                      <a:lnTo>
                        <a:pt x="18" y="71"/>
                      </a:lnTo>
                      <a:close/>
                      <a:moveTo>
                        <a:pt x="18" y="1"/>
                      </a:moveTo>
                      <a:cubicBezTo>
                        <a:pt x="10" y="16"/>
                        <a:pt x="10" y="16"/>
                        <a:pt x="10" y="16"/>
                      </a:cubicBezTo>
                      <a:cubicBezTo>
                        <a:pt x="0" y="26"/>
                        <a:pt x="0" y="26"/>
                        <a:pt x="0" y="26"/>
                      </a:cubicBezTo>
                      <a:cubicBezTo>
                        <a:pt x="0" y="55"/>
                        <a:pt x="0" y="55"/>
                        <a:pt x="0" y="55"/>
                      </a:cubicBezTo>
                      <a:cubicBezTo>
                        <a:pt x="0" y="57"/>
                        <a:pt x="0" y="57"/>
                        <a:pt x="0" y="57"/>
                      </a:cubicBezTo>
                      <a:cubicBezTo>
                        <a:pt x="0" y="67"/>
                        <a:pt x="0" y="67"/>
                        <a:pt x="0" y="67"/>
                      </a:cubicBezTo>
                      <a:cubicBezTo>
                        <a:pt x="0" y="70"/>
                        <a:pt x="2" y="71"/>
                        <a:pt x="5" y="71"/>
                      </a:cubicBezTo>
                      <a:cubicBezTo>
                        <a:pt x="18" y="71"/>
                        <a:pt x="18" y="71"/>
                        <a:pt x="18" y="71"/>
                      </a:cubicBezTo>
                      <a:cubicBezTo>
                        <a:pt x="18" y="50"/>
                        <a:pt x="18" y="50"/>
                        <a:pt x="18" y="50"/>
                      </a:cubicBezTo>
                      <a:cubicBezTo>
                        <a:pt x="9" y="50"/>
                        <a:pt x="9" y="50"/>
                        <a:pt x="9" y="50"/>
                      </a:cubicBezTo>
                      <a:cubicBezTo>
                        <a:pt x="9" y="40"/>
                        <a:pt x="9" y="40"/>
                        <a:pt x="9" y="40"/>
                      </a:cubicBezTo>
                      <a:cubicBezTo>
                        <a:pt x="18" y="40"/>
                        <a:pt x="18" y="40"/>
                        <a:pt x="18" y="40"/>
                      </a:cubicBezTo>
                      <a:cubicBezTo>
                        <a:pt x="18" y="20"/>
                        <a:pt x="18" y="20"/>
                        <a:pt x="18" y="20"/>
                      </a:cubicBezTo>
                      <a:cubicBezTo>
                        <a:pt x="15" y="20"/>
                        <a:pt x="15" y="20"/>
                        <a:pt x="15" y="20"/>
                      </a:cubicBezTo>
                      <a:cubicBezTo>
                        <a:pt x="18" y="16"/>
                        <a:pt x="18" y="16"/>
                        <a:pt x="18" y="16"/>
                      </a:cubicBezTo>
                      <a:lnTo>
                        <a:pt x="18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9" name="îślïďé"/>
                <p:cNvSpPr/>
                <p:nvPr/>
              </p:nvSpPr>
              <p:spPr bwMode="auto">
                <a:xfrm>
                  <a:off x="10918826" y="850901"/>
                  <a:ext cx="254000" cy="292100"/>
                </a:xfrm>
                <a:custGeom>
                  <a:avLst/>
                  <a:gdLst>
                    <a:gd name="T0" fmla="*/ 14 w 118"/>
                    <a:gd name="T1" fmla="*/ 5 h 135"/>
                    <a:gd name="T2" fmla="*/ 42 w 118"/>
                    <a:gd name="T3" fmla="*/ 21 h 135"/>
                    <a:gd name="T4" fmla="*/ 53 w 118"/>
                    <a:gd name="T5" fmla="*/ 38 h 135"/>
                    <a:gd name="T6" fmla="*/ 107 w 118"/>
                    <a:gd name="T7" fmla="*/ 27 h 135"/>
                    <a:gd name="T8" fmla="*/ 115 w 118"/>
                    <a:gd name="T9" fmla="*/ 39 h 135"/>
                    <a:gd name="T10" fmla="*/ 67 w 118"/>
                    <a:gd name="T11" fmla="*/ 59 h 135"/>
                    <a:gd name="T12" fmla="*/ 83 w 118"/>
                    <a:gd name="T13" fmla="*/ 82 h 135"/>
                    <a:gd name="T14" fmla="*/ 110 w 118"/>
                    <a:gd name="T15" fmla="*/ 83 h 135"/>
                    <a:gd name="T16" fmla="*/ 118 w 118"/>
                    <a:gd name="T17" fmla="*/ 95 h 135"/>
                    <a:gd name="T18" fmla="*/ 81 w 118"/>
                    <a:gd name="T19" fmla="*/ 105 h 135"/>
                    <a:gd name="T20" fmla="*/ 58 w 118"/>
                    <a:gd name="T21" fmla="*/ 135 h 135"/>
                    <a:gd name="T22" fmla="*/ 50 w 118"/>
                    <a:gd name="T23" fmla="*/ 123 h 135"/>
                    <a:gd name="T24" fmla="*/ 59 w 118"/>
                    <a:gd name="T25" fmla="*/ 98 h 135"/>
                    <a:gd name="T26" fmla="*/ 43 w 118"/>
                    <a:gd name="T27" fmla="*/ 75 h 135"/>
                    <a:gd name="T28" fmla="*/ 8 w 118"/>
                    <a:gd name="T29" fmla="*/ 110 h 135"/>
                    <a:gd name="T30" fmla="*/ 0 w 118"/>
                    <a:gd name="T31" fmla="*/ 99 h 135"/>
                    <a:gd name="T32" fmla="*/ 29 w 118"/>
                    <a:gd name="T33" fmla="*/ 54 h 135"/>
                    <a:gd name="T34" fmla="*/ 18 w 118"/>
                    <a:gd name="T35" fmla="*/ 37 h 135"/>
                    <a:gd name="T36" fmla="*/ 14 w 118"/>
                    <a:gd name="T37" fmla="*/ 5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8" h="135">
                      <a:moveTo>
                        <a:pt x="14" y="5"/>
                      </a:moveTo>
                      <a:cubicBezTo>
                        <a:pt x="21" y="0"/>
                        <a:pt x="38" y="14"/>
                        <a:pt x="42" y="21"/>
                      </a:cubicBezTo>
                      <a:cubicBezTo>
                        <a:pt x="53" y="38"/>
                        <a:pt x="53" y="38"/>
                        <a:pt x="53" y="38"/>
                      </a:cubicBezTo>
                      <a:cubicBezTo>
                        <a:pt x="107" y="27"/>
                        <a:pt x="107" y="27"/>
                        <a:pt x="107" y="27"/>
                      </a:cubicBezTo>
                      <a:cubicBezTo>
                        <a:pt x="115" y="39"/>
                        <a:pt x="115" y="39"/>
                        <a:pt x="115" y="39"/>
                      </a:cubicBezTo>
                      <a:cubicBezTo>
                        <a:pt x="67" y="59"/>
                        <a:pt x="67" y="59"/>
                        <a:pt x="67" y="59"/>
                      </a:cubicBezTo>
                      <a:cubicBezTo>
                        <a:pt x="83" y="82"/>
                        <a:pt x="83" y="82"/>
                        <a:pt x="83" y="82"/>
                      </a:cubicBezTo>
                      <a:cubicBezTo>
                        <a:pt x="110" y="83"/>
                        <a:pt x="110" y="83"/>
                        <a:pt x="110" y="83"/>
                      </a:cubicBezTo>
                      <a:cubicBezTo>
                        <a:pt x="118" y="95"/>
                        <a:pt x="118" y="95"/>
                        <a:pt x="118" y="95"/>
                      </a:cubicBezTo>
                      <a:cubicBezTo>
                        <a:pt x="81" y="105"/>
                        <a:pt x="81" y="105"/>
                        <a:pt x="81" y="105"/>
                      </a:cubicBezTo>
                      <a:cubicBezTo>
                        <a:pt x="58" y="135"/>
                        <a:pt x="58" y="135"/>
                        <a:pt x="58" y="135"/>
                      </a:cubicBezTo>
                      <a:cubicBezTo>
                        <a:pt x="50" y="123"/>
                        <a:pt x="50" y="123"/>
                        <a:pt x="50" y="123"/>
                      </a:cubicBezTo>
                      <a:cubicBezTo>
                        <a:pt x="59" y="98"/>
                        <a:pt x="59" y="98"/>
                        <a:pt x="59" y="98"/>
                      </a:cubicBezTo>
                      <a:cubicBezTo>
                        <a:pt x="43" y="75"/>
                        <a:pt x="43" y="75"/>
                        <a:pt x="43" y="75"/>
                      </a:cubicBezTo>
                      <a:cubicBezTo>
                        <a:pt x="8" y="110"/>
                        <a:pt x="8" y="110"/>
                        <a:pt x="8" y="110"/>
                      </a:cubicBezTo>
                      <a:cubicBezTo>
                        <a:pt x="0" y="99"/>
                        <a:pt x="0" y="99"/>
                        <a:pt x="0" y="99"/>
                      </a:cubicBezTo>
                      <a:cubicBezTo>
                        <a:pt x="29" y="54"/>
                        <a:pt x="29" y="54"/>
                        <a:pt x="29" y="54"/>
                      </a:cubicBezTo>
                      <a:cubicBezTo>
                        <a:pt x="18" y="37"/>
                        <a:pt x="18" y="37"/>
                        <a:pt x="18" y="37"/>
                      </a:cubicBezTo>
                      <a:cubicBezTo>
                        <a:pt x="14" y="30"/>
                        <a:pt x="7" y="9"/>
                        <a:pt x="14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0" name="iSḷïḓê"/>
                <p:cNvSpPr/>
                <p:nvPr/>
              </p:nvSpPr>
              <p:spPr bwMode="auto">
                <a:xfrm>
                  <a:off x="11657013" y="2735263"/>
                  <a:ext cx="130175" cy="77788"/>
                </a:xfrm>
                <a:custGeom>
                  <a:avLst/>
                  <a:gdLst>
                    <a:gd name="T0" fmla="*/ 82 w 82"/>
                    <a:gd name="T1" fmla="*/ 0 h 49"/>
                    <a:gd name="T2" fmla="*/ 6 w 82"/>
                    <a:gd name="T3" fmla="*/ 0 h 49"/>
                    <a:gd name="T4" fmla="*/ 6 w 82"/>
                    <a:gd name="T5" fmla="*/ 14 h 49"/>
                    <a:gd name="T6" fmla="*/ 0 w 82"/>
                    <a:gd name="T7" fmla="*/ 14 h 49"/>
                    <a:gd name="T8" fmla="*/ 0 w 82"/>
                    <a:gd name="T9" fmla="*/ 35 h 49"/>
                    <a:gd name="T10" fmla="*/ 6 w 82"/>
                    <a:gd name="T11" fmla="*/ 35 h 49"/>
                    <a:gd name="T12" fmla="*/ 6 w 82"/>
                    <a:gd name="T13" fmla="*/ 49 h 49"/>
                    <a:gd name="T14" fmla="*/ 82 w 82"/>
                    <a:gd name="T15" fmla="*/ 49 h 49"/>
                    <a:gd name="T16" fmla="*/ 82 w 82"/>
                    <a:gd name="T17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82" h="49">
                      <a:moveTo>
                        <a:pt x="82" y="0"/>
                      </a:moveTo>
                      <a:lnTo>
                        <a:pt x="6" y="0"/>
                      </a:lnTo>
                      <a:lnTo>
                        <a:pt x="6" y="14"/>
                      </a:lnTo>
                      <a:lnTo>
                        <a:pt x="0" y="14"/>
                      </a:lnTo>
                      <a:lnTo>
                        <a:pt x="0" y="35"/>
                      </a:lnTo>
                      <a:lnTo>
                        <a:pt x="6" y="35"/>
                      </a:lnTo>
                      <a:lnTo>
                        <a:pt x="6" y="49"/>
                      </a:lnTo>
                      <a:lnTo>
                        <a:pt x="82" y="49"/>
                      </a:lnTo>
                      <a:lnTo>
                        <a:pt x="82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1" name="íSľíďé"/>
                <p:cNvSpPr/>
                <p:nvPr/>
              </p:nvSpPr>
              <p:spPr bwMode="auto">
                <a:xfrm>
                  <a:off x="11553826" y="2700338"/>
                  <a:ext cx="19050" cy="1111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2" name="îṡḻíḍé"/>
                <p:cNvSpPr/>
                <p:nvPr/>
              </p:nvSpPr>
              <p:spPr bwMode="auto">
                <a:xfrm>
                  <a:off x="11577638" y="2747963"/>
                  <a:ext cx="41275" cy="428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3" name="íṩḻîḓè"/>
                <p:cNvSpPr/>
                <p:nvPr/>
              </p:nvSpPr>
              <p:spPr bwMode="auto">
                <a:xfrm>
                  <a:off x="11542713" y="2717801"/>
                  <a:ext cx="107950" cy="206375"/>
                </a:xfrm>
                <a:custGeom>
                  <a:avLst/>
                  <a:gdLst>
                    <a:gd name="T0" fmla="*/ 25 w 50"/>
                    <a:gd name="T1" fmla="*/ 96 h 96"/>
                    <a:gd name="T2" fmla="*/ 50 w 50"/>
                    <a:gd name="T3" fmla="*/ 96 h 96"/>
                    <a:gd name="T4" fmla="*/ 50 w 50"/>
                    <a:gd name="T5" fmla="*/ 34 h 96"/>
                    <a:gd name="T6" fmla="*/ 50 w 50"/>
                    <a:gd name="T7" fmla="*/ 18 h 96"/>
                    <a:gd name="T8" fmla="*/ 50 w 50"/>
                    <a:gd name="T9" fmla="*/ 0 h 96"/>
                    <a:gd name="T10" fmla="*/ 25 w 50"/>
                    <a:gd name="T11" fmla="*/ 0 h 96"/>
                    <a:gd name="T12" fmla="*/ 25 w 50"/>
                    <a:gd name="T13" fmla="*/ 5 h 96"/>
                    <a:gd name="T14" fmla="*/ 25 w 50"/>
                    <a:gd name="T15" fmla="*/ 5 h 96"/>
                    <a:gd name="T16" fmla="*/ 44 w 50"/>
                    <a:gd name="T17" fmla="*/ 24 h 96"/>
                    <a:gd name="T18" fmla="*/ 25 w 50"/>
                    <a:gd name="T19" fmla="*/ 43 h 96"/>
                    <a:gd name="T20" fmla="*/ 25 w 50"/>
                    <a:gd name="T21" fmla="*/ 96 h 96"/>
                    <a:gd name="T22" fmla="*/ 0 w 50"/>
                    <a:gd name="T23" fmla="*/ 96 h 96"/>
                    <a:gd name="T24" fmla="*/ 25 w 50"/>
                    <a:gd name="T25" fmla="*/ 96 h 96"/>
                    <a:gd name="T26" fmla="*/ 25 w 50"/>
                    <a:gd name="T27" fmla="*/ 43 h 96"/>
                    <a:gd name="T28" fmla="*/ 6 w 50"/>
                    <a:gd name="T29" fmla="*/ 24 h 96"/>
                    <a:gd name="T30" fmla="*/ 25 w 50"/>
                    <a:gd name="T31" fmla="*/ 5 h 96"/>
                    <a:gd name="T32" fmla="*/ 25 w 50"/>
                    <a:gd name="T33" fmla="*/ 0 h 96"/>
                    <a:gd name="T34" fmla="*/ 0 w 50"/>
                    <a:gd name="T35" fmla="*/ 0 h 96"/>
                    <a:gd name="T36" fmla="*/ 0 w 50"/>
                    <a:gd name="T37" fmla="*/ 96 h 96"/>
                    <a:gd name="T38" fmla="*/ 25 w 50"/>
                    <a:gd name="T39" fmla="*/ 5 h 96"/>
                    <a:gd name="T40" fmla="*/ 25 w 50"/>
                    <a:gd name="T41" fmla="*/ 5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50" h="96">
                      <a:moveTo>
                        <a:pt x="25" y="96"/>
                      </a:moveTo>
                      <a:cubicBezTo>
                        <a:pt x="50" y="96"/>
                        <a:pt x="50" y="96"/>
                        <a:pt x="50" y="96"/>
                      </a:cubicBezTo>
                      <a:cubicBezTo>
                        <a:pt x="50" y="34"/>
                        <a:pt x="50" y="34"/>
                        <a:pt x="50" y="34"/>
                      </a:cubicBezTo>
                      <a:cubicBezTo>
                        <a:pt x="50" y="18"/>
                        <a:pt x="50" y="18"/>
                        <a:pt x="50" y="18"/>
                      </a:cubicBezTo>
                      <a:cubicBezTo>
                        <a:pt x="50" y="0"/>
                        <a:pt x="50" y="0"/>
                        <a:pt x="50" y="0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25" y="5"/>
                        <a:pt x="25" y="5"/>
                        <a:pt x="25" y="5"/>
                      </a:cubicBezTo>
                      <a:cubicBezTo>
                        <a:pt x="36" y="5"/>
                        <a:pt x="44" y="13"/>
                        <a:pt x="44" y="24"/>
                      </a:cubicBezTo>
                      <a:cubicBezTo>
                        <a:pt x="44" y="35"/>
                        <a:pt x="36" y="43"/>
                        <a:pt x="25" y="43"/>
                      </a:cubicBezTo>
                      <a:lnTo>
                        <a:pt x="25" y="96"/>
                      </a:lnTo>
                      <a:close/>
                      <a:moveTo>
                        <a:pt x="0" y="96"/>
                      </a:moveTo>
                      <a:cubicBezTo>
                        <a:pt x="25" y="96"/>
                        <a:pt x="25" y="96"/>
                        <a:pt x="25" y="96"/>
                      </a:cubicBezTo>
                      <a:cubicBezTo>
                        <a:pt x="25" y="43"/>
                        <a:pt x="25" y="43"/>
                        <a:pt x="25" y="43"/>
                      </a:cubicBezTo>
                      <a:cubicBezTo>
                        <a:pt x="15" y="43"/>
                        <a:pt x="6" y="35"/>
                        <a:pt x="6" y="24"/>
                      </a:cubicBezTo>
                      <a:cubicBezTo>
                        <a:pt x="6" y="13"/>
                        <a:pt x="15" y="5"/>
                        <a:pt x="25" y="5"/>
                      </a:cubicBezTo>
                      <a:cubicBezTo>
                        <a:pt x="25" y="0"/>
                        <a:pt x="25" y="0"/>
                        <a:pt x="25" y="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96"/>
                        <a:pt x="0" y="96"/>
                        <a:pt x="0" y="96"/>
                      </a:cubicBezTo>
                      <a:close/>
                      <a:moveTo>
                        <a:pt x="25" y="5"/>
                      </a:moveTo>
                      <a:cubicBezTo>
                        <a:pt x="25" y="5"/>
                        <a:pt x="25" y="5"/>
                        <a:pt x="25" y="5"/>
                      </a:cubicBez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4" name="îṧ1idê"/>
                <p:cNvSpPr/>
                <p:nvPr/>
              </p:nvSpPr>
              <p:spPr bwMode="auto">
                <a:xfrm>
                  <a:off x="6254751" y="541338"/>
                  <a:ext cx="390525" cy="180975"/>
                </a:xfrm>
                <a:custGeom>
                  <a:avLst/>
                  <a:gdLst>
                    <a:gd name="T0" fmla="*/ 218 w 246"/>
                    <a:gd name="T1" fmla="*/ 16 h 114"/>
                    <a:gd name="T2" fmla="*/ 202 w 246"/>
                    <a:gd name="T3" fmla="*/ 114 h 114"/>
                    <a:gd name="T4" fmla="*/ 208 w 246"/>
                    <a:gd name="T5" fmla="*/ 16 h 114"/>
                    <a:gd name="T6" fmla="*/ 213 w 246"/>
                    <a:gd name="T7" fmla="*/ 47 h 114"/>
                    <a:gd name="T8" fmla="*/ 202 w 246"/>
                    <a:gd name="T9" fmla="*/ 81 h 114"/>
                    <a:gd name="T10" fmla="*/ 186 w 246"/>
                    <a:gd name="T11" fmla="*/ 114 h 114"/>
                    <a:gd name="T12" fmla="*/ 186 w 246"/>
                    <a:gd name="T13" fmla="*/ 114 h 114"/>
                    <a:gd name="T14" fmla="*/ 197 w 246"/>
                    <a:gd name="T15" fmla="*/ 38 h 114"/>
                    <a:gd name="T16" fmla="*/ 191 w 246"/>
                    <a:gd name="T17" fmla="*/ 69 h 114"/>
                    <a:gd name="T18" fmla="*/ 186 w 246"/>
                    <a:gd name="T19" fmla="*/ 114 h 114"/>
                    <a:gd name="T20" fmla="*/ 186 w 246"/>
                    <a:gd name="T21" fmla="*/ 0 h 114"/>
                    <a:gd name="T22" fmla="*/ 170 w 246"/>
                    <a:gd name="T23" fmla="*/ 69 h 114"/>
                    <a:gd name="T24" fmla="*/ 175 w 246"/>
                    <a:gd name="T25" fmla="*/ 16 h 114"/>
                    <a:gd name="T26" fmla="*/ 170 w 246"/>
                    <a:gd name="T27" fmla="*/ 114 h 114"/>
                    <a:gd name="T28" fmla="*/ 170 w 246"/>
                    <a:gd name="T29" fmla="*/ 0 h 114"/>
                    <a:gd name="T30" fmla="*/ 153 w 246"/>
                    <a:gd name="T31" fmla="*/ 38 h 114"/>
                    <a:gd name="T32" fmla="*/ 159 w 246"/>
                    <a:gd name="T33" fmla="*/ 69 h 114"/>
                    <a:gd name="T34" fmla="*/ 153 w 246"/>
                    <a:gd name="T35" fmla="*/ 114 h 114"/>
                    <a:gd name="T36" fmla="*/ 153 w 246"/>
                    <a:gd name="T37" fmla="*/ 0 h 114"/>
                    <a:gd name="T38" fmla="*/ 138 w 246"/>
                    <a:gd name="T39" fmla="*/ 69 h 114"/>
                    <a:gd name="T40" fmla="*/ 144 w 246"/>
                    <a:gd name="T41" fmla="*/ 16 h 114"/>
                    <a:gd name="T42" fmla="*/ 138 w 246"/>
                    <a:gd name="T43" fmla="*/ 114 h 114"/>
                    <a:gd name="T44" fmla="*/ 138 w 246"/>
                    <a:gd name="T45" fmla="*/ 0 h 114"/>
                    <a:gd name="T46" fmla="*/ 122 w 246"/>
                    <a:gd name="T47" fmla="*/ 38 h 114"/>
                    <a:gd name="T48" fmla="*/ 127 w 246"/>
                    <a:gd name="T49" fmla="*/ 69 h 114"/>
                    <a:gd name="T50" fmla="*/ 122 w 246"/>
                    <a:gd name="T51" fmla="*/ 114 h 114"/>
                    <a:gd name="T52" fmla="*/ 122 w 246"/>
                    <a:gd name="T53" fmla="*/ 0 h 114"/>
                    <a:gd name="T54" fmla="*/ 106 w 246"/>
                    <a:gd name="T55" fmla="*/ 69 h 114"/>
                    <a:gd name="T56" fmla="*/ 111 w 246"/>
                    <a:gd name="T57" fmla="*/ 16 h 114"/>
                    <a:gd name="T58" fmla="*/ 106 w 246"/>
                    <a:gd name="T59" fmla="*/ 114 h 114"/>
                    <a:gd name="T60" fmla="*/ 106 w 246"/>
                    <a:gd name="T61" fmla="*/ 0 h 114"/>
                    <a:gd name="T62" fmla="*/ 89 w 246"/>
                    <a:gd name="T63" fmla="*/ 38 h 114"/>
                    <a:gd name="T64" fmla="*/ 95 w 246"/>
                    <a:gd name="T65" fmla="*/ 69 h 114"/>
                    <a:gd name="T66" fmla="*/ 89 w 246"/>
                    <a:gd name="T67" fmla="*/ 114 h 114"/>
                    <a:gd name="T68" fmla="*/ 89 w 246"/>
                    <a:gd name="T69" fmla="*/ 0 h 114"/>
                    <a:gd name="T70" fmla="*/ 73 w 246"/>
                    <a:gd name="T71" fmla="*/ 69 h 114"/>
                    <a:gd name="T72" fmla="*/ 79 w 246"/>
                    <a:gd name="T73" fmla="*/ 16 h 114"/>
                    <a:gd name="T74" fmla="*/ 73 w 246"/>
                    <a:gd name="T75" fmla="*/ 114 h 114"/>
                    <a:gd name="T76" fmla="*/ 73 w 246"/>
                    <a:gd name="T77" fmla="*/ 0 h 114"/>
                    <a:gd name="T78" fmla="*/ 57 w 246"/>
                    <a:gd name="T79" fmla="*/ 38 h 114"/>
                    <a:gd name="T80" fmla="*/ 62 w 246"/>
                    <a:gd name="T81" fmla="*/ 69 h 114"/>
                    <a:gd name="T82" fmla="*/ 57 w 246"/>
                    <a:gd name="T83" fmla="*/ 114 h 114"/>
                    <a:gd name="T84" fmla="*/ 57 w 246"/>
                    <a:gd name="T85" fmla="*/ 0 h 114"/>
                    <a:gd name="T86" fmla="*/ 41 w 246"/>
                    <a:gd name="T87" fmla="*/ 69 h 114"/>
                    <a:gd name="T88" fmla="*/ 46 w 246"/>
                    <a:gd name="T89" fmla="*/ 16 h 114"/>
                    <a:gd name="T90" fmla="*/ 41 w 246"/>
                    <a:gd name="T91" fmla="*/ 114 h 114"/>
                    <a:gd name="T92" fmla="*/ 41 w 246"/>
                    <a:gd name="T93" fmla="*/ 69 h 114"/>
                    <a:gd name="T94" fmla="*/ 41 w 246"/>
                    <a:gd name="T95" fmla="*/ 0 h 114"/>
                    <a:gd name="T96" fmla="*/ 24 w 246"/>
                    <a:gd name="T97" fmla="*/ 38 h 114"/>
                    <a:gd name="T98" fmla="*/ 15 w 246"/>
                    <a:gd name="T99" fmla="*/ 38 h 114"/>
                    <a:gd name="T100" fmla="*/ 0 w 246"/>
                    <a:gd name="T101" fmla="*/ 0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</a:cxnLst>
                  <a:rect l="0" t="0" r="r" b="b"/>
                  <a:pathLst>
                    <a:path w="246" h="114">
                      <a:moveTo>
                        <a:pt x="218" y="114"/>
                      </a:moveTo>
                      <a:lnTo>
                        <a:pt x="246" y="114"/>
                      </a:lnTo>
                      <a:lnTo>
                        <a:pt x="246" y="0"/>
                      </a:lnTo>
                      <a:lnTo>
                        <a:pt x="218" y="0"/>
                      </a:lnTo>
                      <a:lnTo>
                        <a:pt x="218" y="16"/>
                      </a:lnTo>
                      <a:lnTo>
                        <a:pt x="229" y="16"/>
                      </a:lnTo>
                      <a:lnTo>
                        <a:pt x="229" y="38"/>
                      </a:lnTo>
                      <a:lnTo>
                        <a:pt x="218" y="38"/>
                      </a:lnTo>
                      <a:lnTo>
                        <a:pt x="218" y="114"/>
                      </a:lnTo>
                      <a:close/>
                      <a:moveTo>
                        <a:pt x="202" y="114"/>
                      </a:moveTo>
                      <a:lnTo>
                        <a:pt x="218" y="114"/>
                      </a:lnTo>
                      <a:lnTo>
                        <a:pt x="218" y="38"/>
                      </a:lnTo>
                      <a:lnTo>
                        <a:pt x="208" y="38"/>
                      </a:lnTo>
                      <a:lnTo>
                        <a:pt x="208" y="16"/>
                      </a:lnTo>
                      <a:lnTo>
                        <a:pt x="208" y="16"/>
                      </a:lnTo>
                      <a:lnTo>
                        <a:pt x="218" y="16"/>
                      </a:lnTo>
                      <a:lnTo>
                        <a:pt x="218" y="0"/>
                      </a:lnTo>
                      <a:lnTo>
                        <a:pt x="202" y="0"/>
                      </a:lnTo>
                      <a:lnTo>
                        <a:pt x="202" y="47"/>
                      </a:lnTo>
                      <a:lnTo>
                        <a:pt x="213" y="47"/>
                      </a:lnTo>
                      <a:lnTo>
                        <a:pt x="213" y="69"/>
                      </a:lnTo>
                      <a:lnTo>
                        <a:pt x="213" y="69"/>
                      </a:lnTo>
                      <a:lnTo>
                        <a:pt x="202" y="69"/>
                      </a:lnTo>
                      <a:lnTo>
                        <a:pt x="202" y="81"/>
                      </a:lnTo>
                      <a:lnTo>
                        <a:pt x="202" y="81"/>
                      </a:lnTo>
                      <a:lnTo>
                        <a:pt x="202" y="103"/>
                      </a:lnTo>
                      <a:lnTo>
                        <a:pt x="202" y="103"/>
                      </a:lnTo>
                      <a:lnTo>
                        <a:pt x="202" y="103"/>
                      </a:lnTo>
                      <a:lnTo>
                        <a:pt x="202" y="114"/>
                      </a:lnTo>
                      <a:close/>
                      <a:moveTo>
                        <a:pt x="186" y="114"/>
                      </a:moveTo>
                      <a:lnTo>
                        <a:pt x="202" y="114"/>
                      </a:lnTo>
                      <a:lnTo>
                        <a:pt x="202" y="103"/>
                      </a:lnTo>
                      <a:lnTo>
                        <a:pt x="186" y="103"/>
                      </a:lnTo>
                      <a:lnTo>
                        <a:pt x="186" y="114"/>
                      </a:lnTo>
                      <a:lnTo>
                        <a:pt x="186" y="114"/>
                      </a:lnTo>
                      <a:close/>
                      <a:moveTo>
                        <a:pt x="202" y="0"/>
                      </a:moveTo>
                      <a:lnTo>
                        <a:pt x="186" y="0"/>
                      </a:lnTo>
                      <a:lnTo>
                        <a:pt x="186" y="16"/>
                      </a:lnTo>
                      <a:lnTo>
                        <a:pt x="197" y="16"/>
                      </a:lnTo>
                      <a:lnTo>
                        <a:pt x="197" y="38"/>
                      </a:lnTo>
                      <a:lnTo>
                        <a:pt x="186" y="38"/>
                      </a:lnTo>
                      <a:lnTo>
                        <a:pt x="186" y="81"/>
                      </a:lnTo>
                      <a:lnTo>
                        <a:pt x="202" y="81"/>
                      </a:lnTo>
                      <a:lnTo>
                        <a:pt x="202" y="69"/>
                      </a:lnTo>
                      <a:lnTo>
                        <a:pt x="191" y="69"/>
                      </a:lnTo>
                      <a:lnTo>
                        <a:pt x="191" y="47"/>
                      </a:lnTo>
                      <a:lnTo>
                        <a:pt x="202" y="47"/>
                      </a:lnTo>
                      <a:lnTo>
                        <a:pt x="202" y="0"/>
                      </a:lnTo>
                      <a:close/>
                      <a:moveTo>
                        <a:pt x="170" y="114"/>
                      </a:moveTo>
                      <a:lnTo>
                        <a:pt x="186" y="114"/>
                      </a:lnTo>
                      <a:lnTo>
                        <a:pt x="186" y="103"/>
                      </a:lnTo>
                      <a:lnTo>
                        <a:pt x="170" y="103"/>
                      </a:lnTo>
                      <a:lnTo>
                        <a:pt x="170" y="114"/>
                      </a:lnTo>
                      <a:lnTo>
                        <a:pt x="170" y="114"/>
                      </a:lnTo>
                      <a:close/>
                      <a:moveTo>
                        <a:pt x="186" y="0"/>
                      </a:moveTo>
                      <a:lnTo>
                        <a:pt x="170" y="0"/>
                      </a:lnTo>
                      <a:lnTo>
                        <a:pt x="170" y="47"/>
                      </a:lnTo>
                      <a:lnTo>
                        <a:pt x="180" y="47"/>
                      </a:lnTo>
                      <a:lnTo>
                        <a:pt x="180" y="69"/>
                      </a:lnTo>
                      <a:lnTo>
                        <a:pt x="170" y="69"/>
                      </a:lnTo>
                      <a:lnTo>
                        <a:pt x="170" y="81"/>
                      </a:lnTo>
                      <a:lnTo>
                        <a:pt x="186" y="81"/>
                      </a:lnTo>
                      <a:lnTo>
                        <a:pt x="186" y="38"/>
                      </a:lnTo>
                      <a:lnTo>
                        <a:pt x="175" y="38"/>
                      </a:lnTo>
                      <a:lnTo>
                        <a:pt x="175" y="16"/>
                      </a:lnTo>
                      <a:lnTo>
                        <a:pt x="175" y="16"/>
                      </a:lnTo>
                      <a:lnTo>
                        <a:pt x="186" y="16"/>
                      </a:lnTo>
                      <a:lnTo>
                        <a:pt x="186" y="0"/>
                      </a:lnTo>
                      <a:close/>
                      <a:moveTo>
                        <a:pt x="153" y="114"/>
                      </a:moveTo>
                      <a:lnTo>
                        <a:pt x="170" y="114"/>
                      </a:lnTo>
                      <a:lnTo>
                        <a:pt x="170" y="103"/>
                      </a:lnTo>
                      <a:lnTo>
                        <a:pt x="153" y="103"/>
                      </a:lnTo>
                      <a:lnTo>
                        <a:pt x="153" y="114"/>
                      </a:lnTo>
                      <a:lnTo>
                        <a:pt x="153" y="114"/>
                      </a:lnTo>
                      <a:close/>
                      <a:moveTo>
                        <a:pt x="170" y="0"/>
                      </a:moveTo>
                      <a:lnTo>
                        <a:pt x="153" y="0"/>
                      </a:lnTo>
                      <a:lnTo>
                        <a:pt x="153" y="16"/>
                      </a:lnTo>
                      <a:lnTo>
                        <a:pt x="164" y="16"/>
                      </a:lnTo>
                      <a:lnTo>
                        <a:pt x="164" y="38"/>
                      </a:lnTo>
                      <a:lnTo>
                        <a:pt x="153" y="38"/>
                      </a:lnTo>
                      <a:lnTo>
                        <a:pt x="153" y="81"/>
                      </a:lnTo>
                      <a:lnTo>
                        <a:pt x="170" y="81"/>
                      </a:lnTo>
                      <a:lnTo>
                        <a:pt x="170" y="69"/>
                      </a:lnTo>
                      <a:lnTo>
                        <a:pt x="159" y="69"/>
                      </a:lnTo>
                      <a:lnTo>
                        <a:pt x="159" y="69"/>
                      </a:lnTo>
                      <a:lnTo>
                        <a:pt x="159" y="47"/>
                      </a:lnTo>
                      <a:lnTo>
                        <a:pt x="170" y="47"/>
                      </a:lnTo>
                      <a:lnTo>
                        <a:pt x="170" y="0"/>
                      </a:lnTo>
                      <a:close/>
                      <a:moveTo>
                        <a:pt x="138" y="114"/>
                      </a:moveTo>
                      <a:lnTo>
                        <a:pt x="153" y="114"/>
                      </a:lnTo>
                      <a:lnTo>
                        <a:pt x="153" y="103"/>
                      </a:lnTo>
                      <a:lnTo>
                        <a:pt x="138" y="103"/>
                      </a:lnTo>
                      <a:lnTo>
                        <a:pt x="138" y="114"/>
                      </a:lnTo>
                      <a:lnTo>
                        <a:pt x="138" y="114"/>
                      </a:lnTo>
                      <a:close/>
                      <a:moveTo>
                        <a:pt x="153" y="0"/>
                      </a:moveTo>
                      <a:lnTo>
                        <a:pt x="138" y="0"/>
                      </a:lnTo>
                      <a:lnTo>
                        <a:pt x="138" y="47"/>
                      </a:lnTo>
                      <a:lnTo>
                        <a:pt x="149" y="47"/>
                      </a:lnTo>
                      <a:lnTo>
                        <a:pt x="149" y="69"/>
                      </a:lnTo>
                      <a:lnTo>
                        <a:pt x="138" y="69"/>
                      </a:lnTo>
                      <a:lnTo>
                        <a:pt x="138" y="81"/>
                      </a:lnTo>
                      <a:lnTo>
                        <a:pt x="153" y="81"/>
                      </a:lnTo>
                      <a:lnTo>
                        <a:pt x="153" y="38"/>
                      </a:lnTo>
                      <a:lnTo>
                        <a:pt x="144" y="38"/>
                      </a:lnTo>
                      <a:lnTo>
                        <a:pt x="144" y="16"/>
                      </a:lnTo>
                      <a:lnTo>
                        <a:pt x="144" y="16"/>
                      </a:lnTo>
                      <a:lnTo>
                        <a:pt x="153" y="16"/>
                      </a:lnTo>
                      <a:lnTo>
                        <a:pt x="153" y="0"/>
                      </a:lnTo>
                      <a:close/>
                      <a:moveTo>
                        <a:pt x="122" y="114"/>
                      </a:moveTo>
                      <a:lnTo>
                        <a:pt x="138" y="114"/>
                      </a:lnTo>
                      <a:lnTo>
                        <a:pt x="138" y="103"/>
                      </a:lnTo>
                      <a:lnTo>
                        <a:pt x="122" y="103"/>
                      </a:lnTo>
                      <a:lnTo>
                        <a:pt x="122" y="114"/>
                      </a:lnTo>
                      <a:lnTo>
                        <a:pt x="122" y="114"/>
                      </a:lnTo>
                      <a:close/>
                      <a:moveTo>
                        <a:pt x="138" y="0"/>
                      </a:moveTo>
                      <a:lnTo>
                        <a:pt x="122" y="0"/>
                      </a:lnTo>
                      <a:lnTo>
                        <a:pt x="122" y="16"/>
                      </a:lnTo>
                      <a:lnTo>
                        <a:pt x="133" y="16"/>
                      </a:lnTo>
                      <a:lnTo>
                        <a:pt x="133" y="38"/>
                      </a:lnTo>
                      <a:lnTo>
                        <a:pt x="122" y="38"/>
                      </a:lnTo>
                      <a:lnTo>
                        <a:pt x="122" y="81"/>
                      </a:lnTo>
                      <a:lnTo>
                        <a:pt x="138" y="81"/>
                      </a:lnTo>
                      <a:lnTo>
                        <a:pt x="138" y="69"/>
                      </a:lnTo>
                      <a:lnTo>
                        <a:pt x="127" y="69"/>
                      </a:lnTo>
                      <a:lnTo>
                        <a:pt x="127" y="69"/>
                      </a:lnTo>
                      <a:lnTo>
                        <a:pt x="127" y="47"/>
                      </a:lnTo>
                      <a:lnTo>
                        <a:pt x="138" y="47"/>
                      </a:lnTo>
                      <a:lnTo>
                        <a:pt x="138" y="0"/>
                      </a:lnTo>
                      <a:close/>
                      <a:moveTo>
                        <a:pt x="106" y="114"/>
                      </a:moveTo>
                      <a:lnTo>
                        <a:pt x="122" y="114"/>
                      </a:lnTo>
                      <a:lnTo>
                        <a:pt x="122" y="103"/>
                      </a:lnTo>
                      <a:lnTo>
                        <a:pt x="106" y="103"/>
                      </a:lnTo>
                      <a:lnTo>
                        <a:pt x="106" y="114"/>
                      </a:lnTo>
                      <a:lnTo>
                        <a:pt x="106" y="114"/>
                      </a:lnTo>
                      <a:close/>
                      <a:moveTo>
                        <a:pt x="122" y="0"/>
                      </a:moveTo>
                      <a:lnTo>
                        <a:pt x="106" y="0"/>
                      </a:lnTo>
                      <a:lnTo>
                        <a:pt x="106" y="47"/>
                      </a:lnTo>
                      <a:lnTo>
                        <a:pt x="117" y="47"/>
                      </a:lnTo>
                      <a:lnTo>
                        <a:pt x="117" y="69"/>
                      </a:lnTo>
                      <a:lnTo>
                        <a:pt x="106" y="69"/>
                      </a:lnTo>
                      <a:lnTo>
                        <a:pt x="106" y="81"/>
                      </a:lnTo>
                      <a:lnTo>
                        <a:pt x="122" y="81"/>
                      </a:lnTo>
                      <a:lnTo>
                        <a:pt x="122" y="38"/>
                      </a:lnTo>
                      <a:lnTo>
                        <a:pt x="111" y="38"/>
                      </a:lnTo>
                      <a:lnTo>
                        <a:pt x="111" y="16"/>
                      </a:lnTo>
                      <a:lnTo>
                        <a:pt x="111" y="16"/>
                      </a:lnTo>
                      <a:lnTo>
                        <a:pt x="122" y="16"/>
                      </a:lnTo>
                      <a:lnTo>
                        <a:pt x="122" y="0"/>
                      </a:lnTo>
                      <a:close/>
                      <a:moveTo>
                        <a:pt x="89" y="114"/>
                      </a:moveTo>
                      <a:lnTo>
                        <a:pt x="106" y="114"/>
                      </a:lnTo>
                      <a:lnTo>
                        <a:pt x="106" y="103"/>
                      </a:lnTo>
                      <a:lnTo>
                        <a:pt x="89" y="103"/>
                      </a:lnTo>
                      <a:lnTo>
                        <a:pt x="89" y="114"/>
                      </a:lnTo>
                      <a:lnTo>
                        <a:pt x="89" y="114"/>
                      </a:lnTo>
                      <a:close/>
                      <a:moveTo>
                        <a:pt x="106" y="0"/>
                      </a:moveTo>
                      <a:lnTo>
                        <a:pt x="89" y="0"/>
                      </a:lnTo>
                      <a:lnTo>
                        <a:pt x="89" y="16"/>
                      </a:lnTo>
                      <a:lnTo>
                        <a:pt x="100" y="16"/>
                      </a:lnTo>
                      <a:lnTo>
                        <a:pt x="100" y="38"/>
                      </a:lnTo>
                      <a:lnTo>
                        <a:pt x="89" y="38"/>
                      </a:lnTo>
                      <a:lnTo>
                        <a:pt x="89" y="81"/>
                      </a:lnTo>
                      <a:lnTo>
                        <a:pt x="106" y="81"/>
                      </a:lnTo>
                      <a:lnTo>
                        <a:pt x="106" y="69"/>
                      </a:lnTo>
                      <a:lnTo>
                        <a:pt x="95" y="69"/>
                      </a:lnTo>
                      <a:lnTo>
                        <a:pt x="95" y="69"/>
                      </a:lnTo>
                      <a:lnTo>
                        <a:pt x="95" y="47"/>
                      </a:lnTo>
                      <a:lnTo>
                        <a:pt x="106" y="47"/>
                      </a:lnTo>
                      <a:lnTo>
                        <a:pt x="106" y="0"/>
                      </a:lnTo>
                      <a:close/>
                      <a:moveTo>
                        <a:pt x="73" y="114"/>
                      </a:moveTo>
                      <a:lnTo>
                        <a:pt x="89" y="114"/>
                      </a:lnTo>
                      <a:lnTo>
                        <a:pt x="89" y="103"/>
                      </a:lnTo>
                      <a:lnTo>
                        <a:pt x="73" y="103"/>
                      </a:lnTo>
                      <a:lnTo>
                        <a:pt x="73" y="114"/>
                      </a:lnTo>
                      <a:lnTo>
                        <a:pt x="73" y="114"/>
                      </a:lnTo>
                      <a:close/>
                      <a:moveTo>
                        <a:pt x="89" y="0"/>
                      </a:moveTo>
                      <a:lnTo>
                        <a:pt x="73" y="0"/>
                      </a:lnTo>
                      <a:lnTo>
                        <a:pt x="73" y="47"/>
                      </a:lnTo>
                      <a:lnTo>
                        <a:pt x="84" y="47"/>
                      </a:lnTo>
                      <a:lnTo>
                        <a:pt x="84" y="69"/>
                      </a:lnTo>
                      <a:lnTo>
                        <a:pt x="73" y="69"/>
                      </a:lnTo>
                      <a:lnTo>
                        <a:pt x="73" y="81"/>
                      </a:lnTo>
                      <a:lnTo>
                        <a:pt x="89" y="81"/>
                      </a:lnTo>
                      <a:lnTo>
                        <a:pt x="89" y="38"/>
                      </a:lnTo>
                      <a:lnTo>
                        <a:pt x="79" y="38"/>
                      </a:lnTo>
                      <a:lnTo>
                        <a:pt x="79" y="16"/>
                      </a:lnTo>
                      <a:lnTo>
                        <a:pt x="79" y="16"/>
                      </a:lnTo>
                      <a:lnTo>
                        <a:pt x="89" y="16"/>
                      </a:lnTo>
                      <a:lnTo>
                        <a:pt x="89" y="0"/>
                      </a:lnTo>
                      <a:close/>
                      <a:moveTo>
                        <a:pt x="57" y="114"/>
                      </a:moveTo>
                      <a:lnTo>
                        <a:pt x="73" y="114"/>
                      </a:lnTo>
                      <a:lnTo>
                        <a:pt x="73" y="103"/>
                      </a:lnTo>
                      <a:lnTo>
                        <a:pt x="57" y="103"/>
                      </a:lnTo>
                      <a:lnTo>
                        <a:pt x="57" y="114"/>
                      </a:lnTo>
                      <a:lnTo>
                        <a:pt x="57" y="114"/>
                      </a:lnTo>
                      <a:close/>
                      <a:moveTo>
                        <a:pt x="73" y="0"/>
                      </a:moveTo>
                      <a:lnTo>
                        <a:pt x="57" y="0"/>
                      </a:lnTo>
                      <a:lnTo>
                        <a:pt x="57" y="16"/>
                      </a:lnTo>
                      <a:lnTo>
                        <a:pt x="68" y="16"/>
                      </a:lnTo>
                      <a:lnTo>
                        <a:pt x="68" y="38"/>
                      </a:lnTo>
                      <a:lnTo>
                        <a:pt x="57" y="38"/>
                      </a:lnTo>
                      <a:lnTo>
                        <a:pt x="57" y="81"/>
                      </a:lnTo>
                      <a:lnTo>
                        <a:pt x="73" y="81"/>
                      </a:lnTo>
                      <a:lnTo>
                        <a:pt x="73" y="69"/>
                      </a:lnTo>
                      <a:lnTo>
                        <a:pt x="62" y="69"/>
                      </a:lnTo>
                      <a:lnTo>
                        <a:pt x="62" y="69"/>
                      </a:lnTo>
                      <a:lnTo>
                        <a:pt x="62" y="47"/>
                      </a:lnTo>
                      <a:lnTo>
                        <a:pt x="73" y="47"/>
                      </a:lnTo>
                      <a:lnTo>
                        <a:pt x="73" y="0"/>
                      </a:lnTo>
                      <a:close/>
                      <a:moveTo>
                        <a:pt x="41" y="114"/>
                      </a:moveTo>
                      <a:lnTo>
                        <a:pt x="57" y="114"/>
                      </a:lnTo>
                      <a:lnTo>
                        <a:pt x="57" y="103"/>
                      </a:lnTo>
                      <a:lnTo>
                        <a:pt x="41" y="103"/>
                      </a:lnTo>
                      <a:lnTo>
                        <a:pt x="41" y="114"/>
                      </a:lnTo>
                      <a:lnTo>
                        <a:pt x="41" y="114"/>
                      </a:lnTo>
                      <a:close/>
                      <a:moveTo>
                        <a:pt x="57" y="0"/>
                      </a:moveTo>
                      <a:lnTo>
                        <a:pt x="41" y="0"/>
                      </a:lnTo>
                      <a:lnTo>
                        <a:pt x="41" y="47"/>
                      </a:lnTo>
                      <a:lnTo>
                        <a:pt x="51" y="47"/>
                      </a:lnTo>
                      <a:lnTo>
                        <a:pt x="51" y="69"/>
                      </a:lnTo>
                      <a:lnTo>
                        <a:pt x="41" y="69"/>
                      </a:lnTo>
                      <a:lnTo>
                        <a:pt x="41" y="81"/>
                      </a:lnTo>
                      <a:lnTo>
                        <a:pt x="57" y="81"/>
                      </a:lnTo>
                      <a:lnTo>
                        <a:pt x="57" y="38"/>
                      </a:lnTo>
                      <a:lnTo>
                        <a:pt x="46" y="38"/>
                      </a:lnTo>
                      <a:lnTo>
                        <a:pt x="46" y="16"/>
                      </a:lnTo>
                      <a:lnTo>
                        <a:pt x="46" y="16"/>
                      </a:lnTo>
                      <a:lnTo>
                        <a:pt x="57" y="16"/>
                      </a:lnTo>
                      <a:lnTo>
                        <a:pt x="57" y="0"/>
                      </a:lnTo>
                      <a:close/>
                      <a:moveTo>
                        <a:pt x="24" y="114"/>
                      </a:moveTo>
                      <a:lnTo>
                        <a:pt x="41" y="114"/>
                      </a:lnTo>
                      <a:lnTo>
                        <a:pt x="41" y="103"/>
                      </a:lnTo>
                      <a:lnTo>
                        <a:pt x="41" y="103"/>
                      </a:lnTo>
                      <a:lnTo>
                        <a:pt x="41" y="81"/>
                      </a:lnTo>
                      <a:lnTo>
                        <a:pt x="41" y="81"/>
                      </a:lnTo>
                      <a:lnTo>
                        <a:pt x="41" y="69"/>
                      </a:lnTo>
                      <a:lnTo>
                        <a:pt x="30" y="69"/>
                      </a:lnTo>
                      <a:lnTo>
                        <a:pt x="30" y="69"/>
                      </a:lnTo>
                      <a:lnTo>
                        <a:pt x="30" y="47"/>
                      </a:lnTo>
                      <a:lnTo>
                        <a:pt x="41" y="47"/>
                      </a:lnTo>
                      <a:lnTo>
                        <a:pt x="41" y="0"/>
                      </a:lnTo>
                      <a:lnTo>
                        <a:pt x="24" y="0"/>
                      </a:lnTo>
                      <a:lnTo>
                        <a:pt x="24" y="16"/>
                      </a:lnTo>
                      <a:lnTo>
                        <a:pt x="35" y="16"/>
                      </a:lnTo>
                      <a:lnTo>
                        <a:pt x="35" y="38"/>
                      </a:lnTo>
                      <a:lnTo>
                        <a:pt x="24" y="38"/>
                      </a:lnTo>
                      <a:lnTo>
                        <a:pt x="24" y="114"/>
                      </a:lnTo>
                      <a:close/>
                      <a:moveTo>
                        <a:pt x="0" y="114"/>
                      </a:moveTo>
                      <a:lnTo>
                        <a:pt x="24" y="114"/>
                      </a:lnTo>
                      <a:lnTo>
                        <a:pt x="24" y="38"/>
                      </a:lnTo>
                      <a:lnTo>
                        <a:pt x="15" y="38"/>
                      </a:lnTo>
                      <a:lnTo>
                        <a:pt x="15" y="16"/>
                      </a:lnTo>
                      <a:lnTo>
                        <a:pt x="15" y="16"/>
                      </a:lnTo>
                      <a:lnTo>
                        <a:pt x="24" y="16"/>
                      </a:lnTo>
                      <a:lnTo>
                        <a:pt x="24" y="0"/>
                      </a:lnTo>
                      <a:lnTo>
                        <a:pt x="0" y="0"/>
                      </a:lnTo>
                      <a:lnTo>
                        <a:pt x="0" y="11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5" name="íṥļiḋè"/>
                <p:cNvSpPr/>
                <p:nvPr/>
              </p:nvSpPr>
              <p:spPr bwMode="auto">
                <a:xfrm>
                  <a:off x="6327776" y="457201"/>
                  <a:ext cx="223838" cy="55563"/>
                </a:xfrm>
                <a:custGeom>
                  <a:avLst/>
                  <a:gdLst>
                    <a:gd name="T0" fmla="*/ 0 w 104"/>
                    <a:gd name="T1" fmla="*/ 13 h 26"/>
                    <a:gd name="T2" fmla="*/ 7 w 104"/>
                    <a:gd name="T3" fmla="*/ 26 h 26"/>
                    <a:gd name="T4" fmla="*/ 52 w 104"/>
                    <a:gd name="T5" fmla="*/ 15 h 26"/>
                    <a:gd name="T6" fmla="*/ 97 w 104"/>
                    <a:gd name="T7" fmla="*/ 26 h 26"/>
                    <a:gd name="T8" fmla="*/ 104 w 104"/>
                    <a:gd name="T9" fmla="*/ 13 h 26"/>
                    <a:gd name="T10" fmla="*/ 52 w 104"/>
                    <a:gd name="T11" fmla="*/ 0 h 26"/>
                    <a:gd name="T12" fmla="*/ 0 w 104"/>
                    <a:gd name="T13" fmla="*/ 13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4" h="26">
                      <a:moveTo>
                        <a:pt x="0" y="13"/>
                      </a:moveTo>
                      <a:cubicBezTo>
                        <a:pt x="7" y="26"/>
                        <a:pt x="7" y="26"/>
                        <a:pt x="7" y="26"/>
                      </a:cubicBezTo>
                      <a:cubicBezTo>
                        <a:pt x="19" y="19"/>
                        <a:pt x="35" y="15"/>
                        <a:pt x="52" y="15"/>
                      </a:cubicBezTo>
                      <a:cubicBezTo>
                        <a:pt x="68" y="15"/>
                        <a:pt x="84" y="19"/>
                        <a:pt x="97" y="26"/>
                      </a:cubicBezTo>
                      <a:cubicBezTo>
                        <a:pt x="104" y="13"/>
                        <a:pt x="104" y="13"/>
                        <a:pt x="104" y="13"/>
                      </a:cubicBezTo>
                      <a:cubicBezTo>
                        <a:pt x="89" y="5"/>
                        <a:pt x="71" y="0"/>
                        <a:pt x="52" y="0"/>
                      </a:cubicBezTo>
                      <a:cubicBezTo>
                        <a:pt x="33" y="0"/>
                        <a:pt x="14" y="5"/>
                        <a:pt x="0" y="1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6" name="íṥlíḓè"/>
                <p:cNvSpPr/>
                <p:nvPr/>
              </p:nvSpPr>
              <p:spPr bwMode="auto">
                <a:xfrm>
                  <a:off x="6289676" y="396876"/>
                  <a:ext cx="298450" cy="65088"/>
                </a:xfrm>
                <a:custGeom>
                  <a:avLst/>
                  <a:gdLst>
                    <a:gd name="T0" fmla="*/ 139 w 139"/>
                    <a:gd name="T1" fmla="*/ 17 h 30"/>
                    <a:gd name="T2" fmla="*/ 70 w 139"/>
                    <a:gd name="T3" fmla="*/ 0 h 30"/>
                    <a:gd name="T4" fmla="*/ 0 w 139"/>
                    <a:gd name="T5" fmla="*/ 17 h 30"/>
                    <a:gd name="T6" fmla="*/ 7 w 139"/>
                    <a:gd name="T7" fmla="*/ 30 h 30"/>
                    <a:gd name="T8" fmla="*/ 70 w 139"/>
                    <a:gd name="T9" fmla="*/ 15 h 30"/>
                    <a:gd name="T10" fmla="*/ 132 w 139"/>
                    <a:gd name="T11" fmla="*/ 30 h 30"/>
                    <a:gd name="T12" fmla="*/ 139 w 139"/>
                    <a:gd name="T13" fmla="*/ 1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9" h="30">
                      <a:moveTo>
                        <a:pt x="139" y="17"/>
                      </a:moveTo>
                      <a:cubicBezTo>
                        <a:pt x="120" y="6"/>
                        <a:pt x="95" y="0"/>
                        <a:pt x="70" y="0"/>
                      </a:cubicBezTo>
                      <a:cubicBezTo>
                        <a:pt x="44" y="0"/>
                        <a:pt x="20" y="6"/>
                        <a:pt x="0" y="17"/>
                      </a:cubicBezTo>
                      <a:cubicBezTo>
                        <a:pt x="7" y="30"/>
                        <a:pt x="7" y="30"/>
                        <a:pt x="7" y="30"/>
                      </a:cubicBezTo>
                      <a:cubicBezTo>
                        <a:pt x="25" y="20"/>
                        <a:pt x="47" y="15"/>
                        <a:pt x="70" y="15"/>
                      </a:cubicBezTo>
                      <a:cubicBezTo>
                        <a:pt x="93" y="15"/>
                        <a:pt x="115" y="20"/>
                        <a:pt x="132" y="30"/>
                      </a:cubicBezTo>
                      <a:lnTo>
                        <a:pt x="139" y="1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7" name="îSḷîdè"/>
                <p:cNvSpPr/>
                <p:nvPr/>
              </p:nvSpPr>
              <p:spPr bwMode="auto">
                <a:xfrm>
                  <a:off x="11053763" y="3748088"/>
                  <a:ext cx="230188" cy="212725"/>
                </a:xfrm>
                <a:custGeom>
                  <a:avLst/>
                  <a:gdLst>
                    <a:gd name="T0" fmla="*/ 103 w 107"/>
                    <a:gd name="T1" fmla="*/ 5 h 99"/>
                    <a:gd name="T2" fmla="*/ 92 w 107"/>
                    <a:gd name="T3" fmla="*/ 29 h 99"/>
                    <a:gd name="T4" fmla="*/ 79 w 107"/>
                    <a:gd name="T5" fmla="*/ 40 h 99"/>
                    <a:gd name="T6" fmla="*/ 93 w 107"/>
                    <a:gd name="T7" fmla="*/ 84 h 99"/>
                    <a:gd name="T8" fmla="*/ 84 w 107"/>
                    <a:gd name="T9" fmla="*/ 91 h 99"/>
                    <a:gd name="T10" fmla="*/ 63 w 107"/>
                    <a:gd name="T11" fmla="*/ 54 h 99"/>
                    <a:gd name="T12" fmla="*/ 45 w 107"/>
                    <a:gd name="T13" fmla="*/ 69 h 99"/>
                    <a:gd name="T14" fmla="*/ 47 w 107"/>
                    <a:gd name="T15" fmla="*/ 91 h 99"/>
                    <a:gd name="T16" fmla="*/ 38 w 107"/>
                    <a:gd name="T17" fmla="*/ 99 h 99"/>
                    <a:gd name="T18" fmla="*/ 26 w 107"/>
                    <a:gd name="T19" fmla="*/ 69 h 99"/>
                    <a:gd name="T20" fmla="*/ 0 w 107"/>
                    <a:gd name="T21" fmla="*/ 53 h 99"/>
                    <a:gd name="T22" fmla="*/ 9 w 107"/>
                    <a:gd name="T23" fmla="*/ 46 h 99"/>
                    <a:gd name="T24" fmla="*/ 30 w 107"/>
                    <a:gd name="T25" fmla="*/ 51 h 99"/>
                    <a:gd name="T26" fmla="*/ 48 w 107"/>
                    <a:gd name="T27" fmla="*/ 36 h 99"/>
                    <a:gd name="T28" fmla="*/ 15 w 107"/>
                    <a:gd name="T29" fmla="*/ 9 h 99"/>
                    <a:gd name="T30" fmla="*/ 24 w 107"/>
                    <a:gd name="T31" fmla="*/ 2 h 99"/>
                    <a:gd name="T32" fmla="*/ 64 w 107"/>
                    <a:gd name="T33" fmla="*/ 22 h 99"/>
                    <a:gd name="T34" fmla="*/ 77 w 107"/>
                    <a:gd name="T35" fmla="*/ 11 h 99"/>
                    <a:gd name="T36" fmla="*/ 103 w 107"/>
                    <a:gd name="T37" fmla="*/ 5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07" h="99">
                      <a:moveTo>
                        <a:pt x="103" y="5"/>
                      </a:moveTo>
                      <a:cubicBezTo>
                        <a:pt x="107" y="10"/>
                        <a:pt x="97" y="25"/>
                        <a:pt x="92" y="29"/>
                      </a:cubicBezTo>
                      <a:cubicBezTo>
                        <a:pt x="79" y="40"/>
                        <a:pt x="79" y="40"/>
                        <a:pt x="79" y="40"/>
                      </a:cubicBezTo>
                      <a:cubicBezTo>
                        <a:pt x="93" y="84"/>
                        <a:pt x="93" y="84"/>
                        <a:pt x="93" y="84"/>
                      </a:cubicBezTo>
                      <a:cubicBezTo>
                        <a:pt x="84" y="91"/>
                        <a:pt x="84" y="91"/>
                        <a:pt x="84" y="91"/>
                      </a:cubicBezTo>
                      <a:cubicBezTo>
                        <a:pt x="63" y="54"/>
                        <a:pt x="63" y="54"/>
                        <a:pt x="63" y="54"/>
                      </a:cubicBezTo>
                      <a:cubicBezTo>
                        <a:pt x="45" y="69"/>
                        <a:pt x="45" y="69"/>
                        <a:pt x="45" y="69"/>
                      </a:cubicBezTo>
                      <a:cubicBezTo>
                        <a:pt x="47" y="91"/>
                        <a:pt x="47" y="91"/>
                        <a:pt x="47" y="91"/>
                      </a:cubicBezTo>
                      <a:cubicBezTo>
                        <a:pt x="38" y="99"/>
                        <a:pt x="38" y="99"/>
                        <a:pt x="38" y="99"/>
                      </a:cubicBezTo>
                      <a:cubicBezTo>
                        <a:pt x="26" y="69"/>
                        <a:pt x="26" y="69"/>
                        <a:pt x="26" y="69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9" y="46"/>
                        <a:pt x="9" y="46"/>
                        <a:pt x="9" y="46"/>
                      </a:cubicBezTo>
                      <a:cubicBezTo>
                        <a:pt x="30" y="51"/>
                        <a:pt x="30" y="51"/>
                        <a:pt x="30" y="51"/>
                      </a:cubicBezTo>
                      <a:cubicBezTo>
                        <a:pt x="48" y="36"/>
                        <a:pt x="48" y="36"/>
                        <a:pt x="48" y="36"/>
                      </a:cubicBezTo>
                      <a:cubicBezTo>
                        <a:pt x="15" y="9"/>
                        <a:pt x="15" y="9"/>
                        <a:pt x="15" y="9"/>
                      </a:cubicBezTo>
                      <a:cubicBezTo>
                        <a:pt x="24" y="2"/>
                        <a:pt x="24" y="2"/>
                        <a:pt x="24" y="2"/>
                      </a:cubicBezTo>
                      <a:cubicBezTo>
                        <a:pt x="64" y="22"/>
                        <a:pt x="64" y="22"/>
                        <a:pt x="64" y="22"/>
                      </a:cubicBezTo>
                      <a:cubicBezTo>
                        <a:pt x="77" y="11"/>
                        <a:pt x="77" y="11"/>
                        <a:pt x="77" y="11"/>
                      </a:cubicBezTo>
                      <a:cubicBezTo>
                        <a:pt x="82" y="7"/>
                        <a:pt x="98" y="0"/>
                        <a:pt x="103" y="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8" name="i$ḻîḍé"/>
                <p:cNvSpPr/>
                <p:nvPr/>
              </p:nvSpPr>
              <p:spPr bwMode="auto">
                <a:xfrm>
                  <a:off x="10588626" y="4116388"/>
                  <a:ext cx="107950" cy="106363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9" name="îṥlíḋê"/>
                <p:cNvSpPr/>
                <p:nvPr/>
              </p:nvSpPr>
              <p:spPr bwMode="auto">
                <a:xfrm>
                  <a:off x="10636251" y="4090988"/>
                  <a:ext cx="12700" cy="17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0" name="î$ḻîďè"/>
                <p:cNvSpPr/>
                <p:nvPr/>
              </p:nvSpPr>
              <p:spPr bwMode="auto">
                <a:xfrm>
                  <a:off x="10702926" y="4162426"/>
                  <a:ext cx="19050" cy="142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1" name="ïṣ1îďê"/>
                <p:cNvSpPr/>
                <p:nvPr/>
              </p:nvSpPr>
              <p:spPr bwMode="auto">
                <a:xfrm>
                  <a:off x="10636251" y="4230688"/>
                  <a:ext cx="12700" cy="17463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2" name="ísļîdé"/>
                <p:cNvSpPr/>
                <p:nvPr/>
              </p:nvSpPr>
              <p:spPr bwMode="auto">
                <a:xfrm>
                  <a:off x="10563226" y="4162426"/>
                  <a:ext cx="19050" cy="14288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3" name="îSḷïďê"/>
                <p:cNvSpPr/>
                <p:nvPr/>
              </p:nvSpPr>
              <p:spPr bwMode="auto">
                <a:xfrm>
                  <a:off x="10680701" y="4108451"/>
                  <a:ext cx="22225" cy="23813"/>
                </a:xfrm>
                <a:custGeom>
                  <a:avLst/>
                  <a:gdLst>
                    <a:gd name="T0" fmla="*/ 14 w 14"/>
                    <a:gd name="T1" fmla="*/ 7 h 15"/>
                    <a:gd name="T2" fmla="*/ 6 w 14"/>
                    <a:gd name="T3" fmla="*/ 15 h 15"/>
                    <a:gd name="T4" fmla="*/ 0 w 14"/>
                    <a:gd name="T5" fmla="*/ 8 h 15"/>
                    <a:gd name="T6" fmla="*/ 8 w 14"/>
                    <a:gd name="T7" fmla="*/ 0 h 15"/>
                    <a:gd name="T8" fmla="*/ 14 w 14"/>
                    <a:gd name="T9" fmla="*/ 7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5">
                      <a:moveTo>
                        <a:pt x="14" y="7"/>
                      </a:moveTo>
                      <a:lnTo>
                        <a:pt x="6" y="15"/>
                      </a:lnTo>
                      <a:lnTo>
                        <a:pt x="0" y="8"/>
                      </a:lnTo>
                      <a:lnTo>
                        <a:pt x="8" y="0"/>
                      </a:lnTo>
                      <a:lnTo>
                        <a:pt x="14" y="7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4" name="išlïḍé"/>
                <p:cNvSpPr/>
                <p:nvPr/>
              </p:nvSpPr>
              <p:spPr bwMode="auto">
                <a:xfrm>
                  <a:off x="10680701" y="4206876"/>
                  <a:ext cx="22225" cy="23813"/>
                </a:xfrm>
                <a:custGeom>
                  <a:avLst/>
                  <a:gdLst>
                    <a:gd name="T0" fmla="*/ 6 w 14"/>
                    <a:gd name="T1" fmla="*/ 0 h 15"/>
                    <a:gd name="T2" fmla="*/ 14 w 14"/>
                    <a:gd name="T3" fmla="*/ 8 h 15"/>
                    <a:gd name="T4" fmla="*/ 8 w 14"/>
                    <a:gd name="T5" fmla="*/ 15 h 15"/>
                    <a:gd name="T6" fmla="*/ 0 w 14"/>
                    <a:gd name="T7" fmla="*/ 7 h 15"/>
                    <a:gd name="T8" fmla="*/ 6 w 14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5">
                      <a:moveTo>
                        <a:pt x="6" y="0"/>
                      </a:moveTo>
                      <a:lnTo>
                        <a:pt x="14" y="8"/>
                      </a:lnTo>
                      <a:lnTo>
                        <a:pt x="8" y="15"/>
                      </a:lnTo>
                      <a:lnTo>
                        <a:pt x="0" y="7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5" name="iSlíḓé"/>
                <p:cNvSpPr/>
                <p:nvPr/>
              </p:nvSpPr>
              <p:spPr bwMode="auto">
                <a:xfrm>
                  <a:off x="10582276" y="4206876"/>
                  <a:ext cx="20638" cy="23813"/>
                </a:xfrm>
                <a:custGeom>
                  <a:avLst/>
                  <a:gdLst>
                    <a:gd name="T0" fmla="*/ 8 w 13"/>
                    <a:gd name="T1" fmla="*/ 0 h 15"/>
                    <a:gd name="T2" fmla="*/ 13 w 13"/>
                    <a:gd name="T3" fmla="*/ 7 h 15"/>
                    <a:gd name="T4" fmla="*/ 5 w 13"/>
                    <a:gd name="T5" fmla="*/ 15 h 15"/>
                    <a:gd name="T6" fmla="*/ 0 w 13"/>
                    <a:gd name="T7" fmla="*/ 8 h 15"/>
                    <a:gd name="T8" fmla="*/ 8 w 13"/>
                    <a:gd name="T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5">
                      <a:moveTo>
                        <a:pt x="8" y="0"/>
                      </a:moveTo>
                      <a:lnTo>
                        <a:pt x="13" y="7"/>
                      </a:lnTo>
                      <a:lnTo>
                        <a:pt x="5" y="15"/>
                      </a:lnTo>
                      <a:lnTo>
                        <a:pt x="0" y="8"/>
                      </a:lnTo>
                      <a:lnTo>
                        <a:pt x="8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6" name="íS1íḑè"/>
                <p:cNvSpPr/>
                <p:nvPr/>
              </p:nvSpPr>
              <p:spPr bwMode="auto">
                <a:xfrm>
                  <a:off x="10582276" y="4108451"/>
                  <a:ext cx="20638" cy="23813"/>
                </a:xfrm>
                <a:custGeom>
                  <a:avLst/>
                  <a:gdLst>
                    <a:gd name="T0" fmla="*/ 13 w 13"/>
                    <a:gd name="T1" fmla="*/ 8 h 15"/>
                    <a:gd name="T2" fmla="*/ 8 w 13"/>
                    <a:gd name="T3" fmla="*/ 15 h 15"/>
                    <a:gd name="T4" fmla="*/ 0 w 13"/>
                    <a:gd name="T5" fmla="*/ 7 h 15"/>
                    <a:gd name="T6" fmla="*/ 5 w 13"/>
                    <a:gd name="T7" fmla="*/ 0 h 15"/>
                    <a:gd name="T8" fmla="*/ 13 w 13"/>
                    <a:gd name="T9" fmla="*/ 8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5">
                      <a:moveTo>
                        <a:pt x="13" y="8"/>
                      </a:moveTo>
                      <a:lnTo>
                        <a:pt x="8" y="15"/>
                      </a:lnTo>
                      <a:lnTo>
                        <a:pt x="0" y="7"/>
                      </a:lnTo>
                      <a:lnTo>
                        <a:pt x="5" y="0"/>
                      </a:lnTo>
                      <a:lnTo>
                        <a:pt x="13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7" name="iṣlïḋe"/>
                <p:cNvSpPr/>
                <p:nvPr/>
              </p:nvSpPr>
              <p:spPr bwMode="auto">
                <a:xfrm>
                  <a:off x="10660063" y="4092576"/>
                  <a:ext cx="19050" cy="23813"/>
                </a:xfrm>
                <a:custGeom>
                  <a:avLst/>
                  <a:gdLst>
                    <a:gd name="T0" fmla="*/ 12 w 12"/>
                    <a:gd name="T1" fmla="*/ 4 h 15"/>
                    <a:gd name="T2" fmla="*/ 8 w 12"/>
                    <a:gd name="T3" fmla="*/ 15 h 15"/>
                    <a:gd name="T4" fmla="*/ 0 w 12"/>
                    <a:gd name="T5" fmla="*/ 11 h 15"/>
                    <a:gd name="T6" fmla="*/ 4 w 12"/>
                    <a:gd name="T7" fmla="*/ 0 h 15"/>
                    <a:gd name="T8" fmla="*/ 12 w 12"/>
                    <a:gd name="T9" fmla="*/ 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12" y="4"/>
                      </a:moveTo>
                      <a:lnTo>
                        <a:pt x="8" y="15"/>
                      </a:lnTo>
                      <a:lnTo>
                        <a:pt x="0" y="11"/>
                      </a:lnTo>
                      <a:lnTo>
                        <a:pt x="4" y="0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8" name="ïSļíďè"/>
                <p:cNvSpPr/>
                <p:nvPr/>
              </p:nvSpPr>
              <p:spPr bwMode="auto">
                <a:xfrm>
                  <a:off x="10696576" y="4186238"/>
                  <a:ext cx="20638" cy="19050"/>
                </a:xfrm>
                <a:custGeom>
                  <a:avLst/>
                  <a:gdLst>
                    <a:gd name="T0" fmla="*/ 3 w 13"/>
                    <a:gd name="T1" fmla="*/ 0 h 12"/>
                    <a:gd name="T2" fmla="*/ 13 w 13"/>
                    <a:gd name="T3" fmla="*/ 5 h 12"/>
                    <a:gd name="T4" fmla="*/ 11 w 13"/>
                    <a:gd name="T5" fmla="*/ 12 h 12"/>
                    <a:gd name="T6" fmla="*/ 0 w 13"/>
                    <a:gd name="T7" fmla="*/ 8 h 12"/>
                    <a:gd name="T8" fmla="*/ 3 w 13"/>
                    <a:gd name="T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2">
                      <a:moveTo>
                        <a:pt x="3" y="0"/>
                      </a:moveTo>
                      <a:lnTo>
                        <a:pt x="13" y="5"/>
                      </a:lnTo>
                      <a:lnTo>
                        <a:pt x="11" y="12"/>
                      </a:lnTo>
                      <a:lnTo>
                        <a:pt x="0" y="8"/>
                      </a:lnTo>
                      <a:lnTo>
                        <a:pt x="3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9" name="iŝliḑe"/>
                <p:cNvSpPr/>
                <p:nvPr/>
              </p:nvSpPr>
              <p:spPr bwMode="auto">
                <a:xfrm>
                  <a:off x="10606088" y="4222751"/>
                  <a:ext cx="19050" cy="23813"/>
                </a:xfrm>
                <a:custGeom>
                  <a:avLst/>
                  <a:gdLst>
                    <a:gd name="T0" fmla="*/ 12 w 12"/>
                    <a:gd name="T1" fmla="*/ 4 h 15"/>
                    <a:gd name="T2" fmla="*/ 8 w 12"/>
                    <a:gd name="T3" fmla="*/ 15 h 15"/>
                    <a:gd name="T4" fmla="*/ 0 w 12"/>
                    <a:gd name="T5" fmla="*/ 11 h 15"/>
                    <a:gd name="T6" fmla="*/ 4 w 12"/>
                    <a:gd name="T7" fmla="*/ 0 h 15"/>
                    <a:gd name="T8" fmla="*/ 12 w 12"/>
                    <a:gd name="T9" fmla="*/ 4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12" y="4"/>
                      </a:moveTo>
                      <a:lnTo>
                        <a:pt x="8" y="15"/>
                      </a:lnTo>
                      <a:lnTo>
                        <a:pt x="0" y="11"/>
                      </a:lnTo>
                      <a:lnTo>
                        <a:pt x="4" y="0"/>
                      </a:lnTo>
                      <a:lnTo>
                        <a:pt x="12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0" name="işlíḍê"/>
                <p:cNvSpPr/>
                <p:nvPr/>
              </p:nvSpPr>
              <p:spPr bwMode="auto">
                <a:xfrm>
                  <a:off x="10566401" y="4133851"/>
                  <a:ext cx="22225" cy="19050"/>
                </a:xfrm>
                <a:custGeom>
                  <a:avLst/>
                  <a:gdLst>
                    <a:gd name="T0" fmla="*/ 11 w 14"/>
                    <a:gd name="T1" fmla="*/ 12 h 12"/>
                    <a:gd name="T2" fmla="*/ 0 w 14"/>
                    <a:gd name="T3" fmla="*/ 7 h 12"/>
                    <a:gd name="T4" fmla="*/ 3 w 14"/>
                    <a:gd name="T5" fmla="*/ 0 h 12"/>
                    <a:gd name="T6" fmla="*/ 14 w 14"/>
                    <a:gd name="T7" fmla="*/ 4 h 12"/>
                    <a:gd name="T8" fmla="*/ 11 w 14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2">
                      <a:moveTo>
                        <a:pt x="11" y="12"/>
                      </a:moveTo>
                      <a:lnTo>
                        <a:pt x="0" y="7"/>
                      </a:lnTo>
                      <a:lnTo>
                        <a:pt x="3" y="0"/>
                      </a:lnTo>
                      <a:lnTo>
                        <a:pt x="14" y="4"/>
                      </a:lnTo>
                      <a:lnTo>
                        <a:pt x="11" y="12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1" name="îSľïdê"/>
                <p:cNvSpPr/>
                <p:nvPr/>
              </p:nvSpPr>
              <p:spPr bwMode="auto">
                <a:xfrm>
                  <a:off x="10696576" y="4132263"/>
                  <a:ext cx="20638" cy="20638"/>
                </a:xfrm>
                <a:custGeom>
                  <a:avLst/>
                  <a:gdLst>
                    <a:gd name="T0" fmla="*/ 0 w 13"/>
                    <a:gd name="T1" fmla="*/ 5 h 13"/>
                    <a:gd name="T2" fmla="*/ 11 w 13"/>
                    <a:gd name="T3" fmla="*/ 0 h 13"/>
                    <a:gd name="T4" fmla="*/ 13 w 13"/>
                    <a:gd name="T5" fmla="*/ 8 h 13"/>
                    <a:gd name="T6" fmla="*/ 3 w 13"/>
                    <a:gd name="T7" fmla="*/ 13 h 13"/>
                    <a:gd name="T8" fmla="*/ 0 w 13"/>
                    <a:gd name="T9" fmla="*/ 5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3">
                      <a:moveTo>
                        <a:pt x="0" y="5"/>
                      </a:moveTo>
                      <a:lnTo>
                        <a:pt x="11" y="0"/>
                      </a:lnTo>
                      <a:lnTo>
                        <a:pt x="13" y="8"/>
                      </a:lnTo>
                      <a:lnTo>
                        <a:pt x="3" y="13"/>
                      </a:lnTo>
                      <a:lnTo>
                        <a:pt x="0" y="5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2" name="î$ľíḓè"/>
                <p:cNvSpPr/>
                <p:nvPr/>
              </p:nvSpPr>
              <p:spPr bwMode="auto">
                <a:xfrm>
                  <a:off x="10660063" y="4222751"/>
                  <a:ext cx="19050" cy="23813"/>
                </a:xfrm>
                <a:custGeom>
                  <a:avLst/>
                  <a:gdLst>
                    <a:gd name="T0" fmla="*/ 12 w 12"/>
                    <a:gd name="T1" fmla="*/ 11 h 15"/>
                    <a:gd name="T2" fmla="*/ 4 w 12"/>
                    <a:gd name="T3" fmla="*/ 15 h 15"/>
                    <a:gd name="T4" fmla="*/ 0 w 12"/>
                    <a:gd name="T5" fmla="*/ 4 h 15"/>
                    <a:gd name="T6" fmla="*/ 8 w 12"/>
                    <a:gd name="T7" fmla="*/ 0 h 15"/>
                    <a:gd name="T8" fmla="*/ 12 w 12"/>
                    <a:gd name="T9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12" y="11"/>
                      </a:moveTo>
                      <a:lnTo>
                        <a:pt x="4" y="15"/>
                      </a:lnTo>
                      <a:lnTo>
                        <a:pt x="0" y="4"/>
                      </a:lnTo>
                      <a:lnTo>
                        <a:pt x="8" y="0"/>
                      </a:lnTo>
                      <a:lnTo>
                        <a:pt x="12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3" name="îSļidè"/>
                <p:cNvSpPr/>
                <p:nvPr/>
              </p:nvSpPr>
              <p:spPr bwMode="auto">
                <a:xfrm>
                  <a:off x="10566401" y="4186238"/>
                  <a:ext cx="22225" cy="20638"/>
                </a:xfrm>
                <a:custGeom>
                  <a:avLst/>
                  <a:gdLst>
                    <a:gd name="T0" fmla="*/ 14 w 14"/>
                    <a:gd name="T1" fmla="*/ 8 h 13"/>
                    <a:gd name="T2" fmla="*/ 3 w 14"/>
                    <a:gd name="T3" fmla="*/ 13 h 13"/>
                    <a:gd name="T4" fmla="*/ 0 w 14"/>
                    <a:gd name="T5" fmla="*/ 5 h 13"/>
                    <a:gd name="T6" fmla="*/ 11 w 14"/>
                    <a:gd name="T7" fmla="*/ 0 h 13"/>
                    <a:gd name="T8" fmla="*/ 14 w 14"/>
                    <a:gd name="T9" fmla="*/ 8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" h="13">
                      <a:moveTo>
                        <a:pt x="14" y="8"/>
                      </a:moveTo>
                      <a:lnTo>
                        <a:pt x="3" y="13"/>
                      </a:lnTo>
                      <a:lnTo>
                        <a:pt x="0" y="5"/>
                      </a:lnTo>
                      <a:lnTo>
                        <a:pt x="11" y="0"/>
                      </a:lnTo>
                      <a:lnTo>
                        <a:pt x="14" y="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4" name="iṣ1ïḋê"/>
                <p:cNvSpPr/>
                <p:nvPr/>
              </p:nvSpPr>
              <p:spPr bwMode="auto">
                <a:xfrm>
                  <a:off x="10606088" y="4092576"/>
                  <a:ext cx="19050" cy="23813"/>
                </a:xfrm>
                <a:custGeom>
                  <a:avLst/>
                  <a:gdLst>
                    <a:gd name="T0" fmla="*/ 12 w 12"/>
                    <a:gd name="T1" fmla="*/ 11 h 15"/>
                    <a:gd name="T2" fmla="*/ 4 w 12"/>
                    <a:gd name="T3" fmla="*/ 15 h 15"/>
                    <a:gd name="T4" fmla="*/ 0 w 12"/>
                    <a:gd name="T5" fmla="*/ 4 h 15"/>
                    <a:gd name="T6" fmla="*/ 8 w 12"/>
                    <a:gd name="T7" fmla="*/ 0 h 15"/>
                    <a:gd name="T8" fmla="*/ 12 w 12"/>
                    <a:gd name="T9" fmla="*/ 11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" h="15">
                      <a:moveTo>
                        <a:pt x="12" y="11"/>
                      </a:moveTo>
                      <a:lnTo>
                        <a:pt x="4" y="15"/>
                      </a:lnTo>
                      <a:lnTo>
                        <a:pt x="0" y="4"/>
                      </a:lnTo>
                      <a:lnTo>
                        <a:pt x="8" y="0"/>
                      </a:lnTo>
                      <a:lnTo>
                        <a:pt x="12" y="1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5" name="íṡľiḋé"/>
                <p:cNvSpPr/>
                <p:nvPr/>
              </p:nvSpPr>
              <p:spPr bwMode="auto">
                <a:xfrm>
                  <a:off x="11283951" y="3435351"/>
                  <a:ext cx="311150" cy="312738"/>
                </a:xfrm>
                <a:custGeom>
                  <a:avLst/>
                  <a:gdLst>
                    <a:gd name="T0" fmla="*/ 72 w 144"/>
                    <a:gd name="T1" fmla="*/ 145 h 145"/>
                    <a:gd name="T2" fmla="*/ 144 w 144"/>
                    <a:gd name="T3" fmla="*/ 72 h 145"/>
                    <a:gd name="T4" fmla="*/ 72 w 144"/>
                    <a:gd name="T5" fmla="*/ 0 h 145"/>
                    <a:gd name="T6" fmla="*/ 72 w 144"/>
                    <a:gd name="T7" fmla="*/ 52 h 145"/>
                    <a:gd name="T8" fmla="*/ 92 w 144"/>
                    <a:gd name="T9" fmla="*/ 72 h 145"/>
                    <a:gd name="T10" fmla="*/ 72 w 144"/>
                    <a:gd name="T11" fmla="*/ 93 h 145"/>
                    <a:gd name="T12" fmla="*/ 72 w 144"/>
                    <a:gd name="T13" fmla="*/ 145 h 145"/>
                    <a:gd name="T14" fmla="*/ 72 w 144"/>
                    <a:gd name="T15" fmla="*/ 0 h 145"/>
                    <a:gd name="T16" fmla="*/ 0 w 144"/>
                    <a:gd name="T17" fmla="*/ 72 h 145"/>
                    <a:gd name="T18" fmla="*/ 72 w 144"/>
                    <a:gd name="T19" fmla="*/ 145 h 145"/>
                    <a:gd name="T20" fmla="*/ 72 w 144"/>
                    <a:gd name="T21" fmla="*/ 145 h 145"/>
                    <a:gd name="T22" fmla="*/ 72 w 144"/>
                    <a:gd name="T23" fmla="*/ 93 h 145"/>
                    <a:gd name="T24" fmla="*/ 72 w 144"/>
                    <a:gd name="T25" fmla="*/ 93 h 145"/>
                    <a:gd name="T26" fmla="*/ 72 w 144"/>
                    <a:gd name="T27" fmla="*/ 93 h 145"/>
                    <a:gd name="T28" fmla="*/ 51 w 144"/>
                    <a:gd name="T29" fmla="*/ 72 h 145"/>
                    <a:gd name="T30" fmla="*/ 72 w 144"/>
                    <a:gd name="T31" fmla="*/ 52 h 145"/>
                    <a:gd name="T32" fmla="*/ 72 w 144"/>
                    <a:gd name="T33" fmla="*/ 52 h 145"/>
                    <a:gd name="T34" fmla="*/ 72 w 144"/>
                    <a:gd name="T35" fmla="*/ 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144" h="145">
                      <a:moveTo>
                        <a:pt x="72" y="145"/>
                      </a:moveTo>
                      <a:cubicBezTo>
                        <a:pt x="111" y="145"/>
                        <a:pt x="144" y="112"/>
                        <a:pt x="144" y="72"/>
                      </a:cubicBezTo>
                      <a:cubicBezTo>
                        <a:pt x="144" y="33"/>
                        <a:pt x="111" y="0"/>
                        <a:pt x="72" y="0"/>
                      </a:cubicBezTo>
                      <a:cubicBezTo>
                        <a:pt x="72" y="52"/>
                        <a:pt x="72" y="52"/>
                        <a:pt x="72" y="52"/>
                      </a:cubicBezTo>
                      <a:cubicBezTo>
                        <a:pt x="83" y="52"/>
                        <a:pt x="92" y="61"/>
                        <a:pt x="92" y="72"/>
                      </a:cubicBezTo>
                      <a:cubicBezTo>
                        <a:pt x="92" y="84"/>
                        <a:pt x="83" y="93"/>
                        <a:pt x="72" y="93"/>
                      </a:cubicBezTo>
                      <a:lnTo>
                        <a:pt x="72" y="145"/>
                      </a:lnTo>
                      <a:close/>
                      <a:moveTo>
                        <a:pt x="72" y="0"/>
                      </a:moveTo>
                      <a:cubicBezTo>
                        <a:pt x="32" y="0"/>
                        <a:pt x="0" y="33"/>
                        <a:pt x="0" y="72"/>
                      </a:cubicBezTo>
                      <a:cubicBezTo>
                        <a:pt x="0" y="112"/>
                        <a:pt x="32" y="145"/>
                        <a:pt x="72" y="145"/>
                      </a:cubicBezTo>
                      <a:cubicBezTo>
                        <a:pt x="72" y="145"/>
                        <a:pt x="72" y="145"/>
                        <a:pt x="72" y="145"/>
                      </a:cubicBezTo>
                      <a:cubicBezTo>
                        <a:pt x="72" y="93"/>
                        <a:pt x="72" y="93"/>
                        <a:pt x="72" y="93"/>
                      </a:cubicBezTo>
                      <a:cubicBezTo>
                        <a:pt x="72" y="93"/>
                        <a:pt x="72" y="93"/>
                        <a:pt x="72" y="93"/>
                      </a:cubicBezTo>
                      <a:cubicBezTo>
                        <a:pt x="72" y="93"/>
                        <a:pt x="72" y="93"/>
                        <a:pt x="72" y="93"/>
                      </a:cubicBezTo>
                      <a:cubicBezTo>
                        <a:pt x="60" y="93"/>
                        <a:pt x="51" y="84"/>
                        <a:pt x="51" y="72"/>
                      </a:cubicBezTo>
                      <a:cubicBezTo>
                        <a:pt x="51" y="61"/>
                        <a:pt x="60" y="52"/>
                        <a:pt x="72" y="52"/>
                      </a:cubicBezTo>
                      <a:cubicBezTo>
                        <a:pt x="72" y="52"/>
                        <a:pt x="72" y="52"/>
                        <a:pt x="72" y="52"/>
                      </a:cubicBezTo>
                      <a:cubicBezTo>
                        <a:pt x="72" y="0"/>
                        <a:pt x="72" y="0"/>
                        <a:pt x="72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6" name="iṧlíḋe"/>
                <p:cNvSpPr/>
                <p:nvPr/>
              </p:nvSpPr>
              <p:spPr bwMode="auto">
                <a:xfrm>
                  <a:off x="11403013" y="3556001"/>
                  <a:ext cx="71438" cy="71438"/>
                </a:xfrm>
                <a:custGeom>
                  <a:avLst/>
                  <a:gdLst>
                    <a:gd name="T0" fmla="*/ 17 w 33"/>
                    <a:gd name="T1" fmla="*/ 33 h 33"/>
                    <a:gd name="T2" fmla="*/ 33 w 33"/>
                    <a:gd name="T3" fmla="*/ 16 h 33"/>
                    <a:gd name="T4" fmla="*/ 17 w 33"/>
                    <a:gd name="T5" fmla="*/ 0 h 33"/>
                    <a:gd name="T6" fmla="*/ 17 w 33"/>
                    <a:gd name="T7" fmla="*/ 5 h 33"/>
                    <a:gd name="T8" fmla="*/ 28 w 33"/>
                    <a:gd name="T9" fmla="*/ 16 h 33"/>
                    <a:gd name="T10" fmla="*/ 17 w 33"/>
                    <a:gd name="T11" fmla="*/ 28 h 33"/>
                    <a:gd name="T12" fmla="*/ 17 w 33"/>
                    <a:gd name="T13" fmla="*/ 33 h 33"/>
                    <a:gd name="T14" fmla="*/ 17 w 33"/>
                    <a:gd name="T15" fmla="*/ 0 h 33"/>
                    <a:gd name="T16" fmla="*/ 0 w 33"/>
                    <a:gd name="T17" fmla="*/ 16 h 33"/>
                    <a:gd name="T18" fmla="*/ 17 w 33"/>
                    <a:gd name="T19" fmla="*/ 33 h 33"/>
                    <a:gd name="T20" fmla="*/ 17 w 33"/>
                    <a:gd name="T21" fmla="*/ 33 h 33"/>
                    <a:gd name="T22" fmla="*/ 17 w 33"/>
                    <a:gd name="T23" fmla="*/ 28 h 33"/>
                    <a:gd name="T24" fmla="*/ 17 w 33"/>
                    <a:gd name="T25" fmla="*/ 28 h 33"/>
                    <a:gd name="T26" fmla="*/ 17 w 33"/>
                    <a:gd name="T27" fmla="*/ 28 h 33"/>
                    <a:gd name="T28" fmla="*/ 5 w 33"/>
                    <a:gd name="T29" fmla="*/ 16 h 33"/>
                    <a:gd name="T30" fmla="*/ 17 w 33"/>
                    <a:gd name="T31" fmla="*/ 5 h 33"/>
                    <a:gd name="T32" fmla="*/ 17 w 33"/>
                    <a:gd name="T33" fmla="*/ 5 h 33"/>
                    <a:gd name="T34" fmla="*/ 17 w 33"/>
                    <a:gd name="T35" fmla="*/ 0 h 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33" h="33">
                      <a:moveTo>
                        <a:pt x="17" y="33"/>
                      </a:moveTo>
                      <a:cubicBezTo>
                        <a:pt x="26" y="33"/>
                        <a:pt x="33" y="26"/>
                        <a:pt x="33" y="16"/>
                      </a:cubicBezTo>
                      <a:cubicBezTo>
                        <a:pt x="33" y="7"/>
                        <a:pt x="26" y="0"/>
                        <a:pt x="17" y="0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23" y="5"/>
                        <a:pt x="28" y="10"/>
                        <a:pt x="28" y="16"/>
                      </a:cubicBezTo>
                      <a:cubicBezTo>
                        <a:pt x="28" y="23"/>
                        <a:pt x="23" y="28"/>
                        <a:pt x="17" y="28"/>
                      </a:cubicBezTo>
                      <a:lnTo>
                        <a:pt x="17" y="33"/>
                      </a:lnTo>
                      <a:close/>
                      <a:moveTo>
                        <a:pt x="17" y="0"/>
                      </a:moveTo>
                      <a:cubicBezTo>
                        <a:pt x="7" y="0"/>
                        <a:pt x="0" y="7"/>
                        <a:pt x="0" y="16"/>
                      </a:cubicBezTo>
                      <a:cubicBezTo>
                        <a:pt x="0" y="26"/>
                        <a:pt x="7" y="33"/>
                        <a:pt x="17" y="33"/>
                      </a:cubicBezTo>
                      <a:cubicBezTo>
                        <a:pt x="17" y="33"/>
                        <a:pt x="17" y="33"/>
                        <a:pt x="17" y="33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7" y="28"/>
                        <a:pt x="17" y="28"/>
                        <a:pt x="17" y="28"/>
                      </a:cubicBezTo>
                      <a:cubicBezTo>
                        <a:pt x="10" y="28"/>
                        <a:pt x="5" y="23"/>
                        <a:pt x="5" y="16"/>
                      </a:cubicBezTo>
                      <a:cubicBezTo>
                        <a:pt x="5" y="10"/>
                        <a:pt x="10" y="5"/>
                        <a:pt x="17" y="5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0"/>
                        <a:pt x="17" y="0"/>
                        <a:pt x="17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7" name="ïşḻîďé"/>
                <p:cNvSpPr/>
                <p:nvPr/>
              </p:nvSpPr>
              <p:spPr bwMode="auto">
                <a:xfrm>
                  <a:off x="8702676" y="1784351"/>
                  <a:ext cx="439738" cy="282575"/>
                </a:xfrm>
                <a:prstGeom prst="rect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8" name="ïŝ1iḍé"/>
                <p:cNvSpPr/>
                <p:nvPr/>
              </p:nvSpPr>
              <p:spPr bwMode="auto">
                <a:xfrm>
                  <a:off x="8737601" y="2103438"/>
                  <a:ext cx="71438" cy="46038"/>
                </a:xfrm>
                <a:custGeom>
                  <a:avLst/>
                  <a:gdLst>
                    <a:gd name="T0" fmla="*/ 3 w 33"/>
                    <a:gd name="T1" fmla="*/ 21 h 21"/>
                    <a:gd name="T2" fmla="*/ 4 w 33"/>
                    <a:gd name="T3" fmla="*/ 21 h 21"/>
                    <a:gd name="T4" fmla="*/ 29 w 33"/>
                    <a:gd name="T5" fmla="*/ 21 h 21"/>
                    <a:gd name="T6" fmla="*/ 30 w 33"/>
                    <a:gd name="T7" fmla="*/ 21 h 21"/>
                    <a:gd name="T8" fmla="*/ 33 w 33"/>
                    <a:gd name="T9" fmla="*/ 19 h 21"/>
                    <a:gd name="T10" fmla="*/ 33 w 33"/>
                    <a:gd name="T11" fmla="*/ 17 h 21"/>
                    <a:gd name="T12" fmla="*/ 16 w 33"/>
                    <a:gd name="T13" fmla="*/ 0 h 21"/>
                    <a:gd name="T14" fmla="*/ 0 w 33"/>
                    <a:gd name="T15" fmla="*/ 17 h 21"/>
                    <a:gd name="T16" fmla="*/ 0 w 33"/>
                    <a:gd name="T17" fmla="*/ 19 h 21"/>
                    <a:gd name="T18" fmla="*/ 3 w 33"/>
                    <a:gd name="T1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" h="21">
                      <a:moveTo>
                        <a:pt x="3" y="21"/>
                      </a:moveTo>
                      <a:cubicBezTo>
                        <a:pt x="3" y="21"/>
                        <a:pt x="3" y="21"/>
                        <a:pt x="4" y="21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30" y="21"/>
                        <a:pt x="30" y="21"/>
                        <a:pt x="30" y="21"/>
                      </a:cubicBezTo>
                      <a:cubicBezTo>
                        <a:pt x="31" y="20"/>
                        <a:pt x="32" y="19"/>
                        <a:pt x="33" y="19"/>
                      </a:cubicBezTo>
                      <a:cubicBezTo>
                        <a:pt x="33" y="18"/>
                        <a:pt x="33" y="17"/>
                        <a:pt x="33" y="17"/>
                      </a:cubicBezTo>
                      <a:cubicBezTo>
                        <a:pt x="33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1" y="19"/>
                        <a:pt x="2" y="20"/>
                        <a:pt x="3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9" name="ísḻïḋê"/>
                <p:cNvSpPr/>
                <p:nvPr/>
              </p:nvSpPr>
              <p:spPr bwMode="auto">
                <a:xfrm>
                  <a:off x="8888413" y="2103438"/>
                  <a:ext cx="68263" cy="46038"/>
                </a:xfrm>
                <a:custGeom>
                  <a:avLst/>
                  <a:gdLst>
                    <a:gd name="T0" fmla="*/ 2 w 32"/>
                    <a:gd name="T1" fmla="*/ 21 h 21"/>
                    <a:gd name="T2" fmla="*/ 3 w 32"/>
                    <a:gd name="T3" fmla="*/ 21 h 21"/>
                    <a:gd name="T4" fmla="*/ 29 w 32"/>
                    <a:gd name="T5" fmla="*/ 21 h 21"/>
                    <a:gd name="T6" fmla="*/ 30 w 32"/>
                    <a:gd name="T7" fmla="*/ 21 h 21"/>
                    <a:gd name="T8" fmla="*/ 32 w 32"/>
                    <a:gd name="T9" fmla="*/ 19 h 21"/>
                    <a:gd name="T10" fmla="*/ 32 w 32"/>
                    <a:gd name="T11" fmla="*/ 17 h 21"/>
                    <a:gd name="T12" fmla="*/ 16 w 32"/>
                    <a:gd name="T13" fmla="*/ 0 h 21"/>
                    <a:gd name="T14" fmla="*/ 0 w 32"/>
                    <a:gd name="T15" fmla="*/ 17 h 21"/>
                    <a:gd name="T16" fmla="*/ 0 w 32"/>
                    <a:gd name="T17" fmla="*/ 19 h 21"/>
                    <a:gd name="T18" fmla="*/ 2 w 32"/>
                    <a:gd name="T1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2" h="21">
                      <a:moveTo>
                        <a:pt x="2" y="21"/>
                      </a:moveTo>
                      <a:cubicBezTo>
                        <a:pt x="2" y="21"/>
                        <a:pt x="3" y="21"/>
                        <a:pt x="3" y="21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29" y="21"/>
                        <a:pt x="29" y="21"/>
                        <a:pt x="30" y="21"/>
                      </a:cubicBezTo>
                      <a:cubicBezTo>
                        <a:pt x="30" y="20"/>
                        <a:pt x="31" y="19"/>
                        <a:pt x="32" y="19"/>
                      </a:cubicBezTo>
                      <a:cubicBezTo>
                        <a:pt x="32" y="18"/>
                        <a:pt x="32" y="17"/>
                        <a:pt x="32" y="17"/>
                      </a:cubicBezTo>
                      <a:cubicBezTo>
                        <a:pt x="32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17"/>
                        <a:pt x="0" y="18"/>
                        <a:pt x="0" y="19"/>
                      </a:cubicBezTo>
                      <a:cubicBezTo>
                        <a:pt x="1" y="19"/>
                        <a:pt x="1" y="20"/>
                        <a:pt x="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0" name="ïṧḷíḑé"/>
                <p:cNvSpPr/>
                <p:nvPr/>
              </p:nvSpPr>
              <p:spPr bwMode="auto">
                <a:xfrm>
                  <a:off x="9039226" y="2103438"/>
                  <a:ext cx="71438" cy="46038"/>
                </a:xfrm>
                <a:custGeom>
                  <a:avLst/>
                  <a:gdLst>
                    <a:gd name="T0" fmla="*/ 2 w 33"/>
                    <a:gd name="T1" fmla="*/ 21 h 21"/>
                    <a:gd name="T2" fmla="*/ 28 w 33"/>
                    <a:gd name="T3" fmla="*/ 21 h 21"/>
                    <a:gd name="T4" fmla="*/ 29 w 33"/>
                    <a:gd name="T5" fmla="*/ 21 h 21"/>
                    <a:gd name="T6" fmla="*/ 33 w 33"/>
                    <a:gd name="T7" fmla="*/ 18 h 21"/>
                    <a:gd name="T8" fmla="*/ 33 w 33"/>
                    <a:gd name="T9" fmla="*/ 17 h 21"/>
                    <a:gd name="T10" fmla="*/ 16 w 33"/>
                    <a:gd name="T11" fmla="*/ 0 h 21"/>
                    <a:gd name="T12" fmla="*/ 0 w 33"/>
                    <a:gd name="T13" fmla="*/ 17 h 21"/>
                    <a:gd name="T14" fmla="*/ 0 w 33"/>
                    <a:gd name="T15" fmla="*/ 20 h 21"/>
                    <a:gd name="T16" fmla="*/ 2 w 33"/>
                    <a:gd name="T17" fmla="*/ 21 h 21"/>
                    <a:gd name="T18" fmla="*/ 2 w 33"/>
                    <a:gd name="T19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33" h="21">
                      <a:moveTo>
                        <a:pt x="2" y="21"/>
                      </a:move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9" y="21"/>
                        <a:pt x="29" y="21"/>
                        <a:pt x="29" y="21"/>
                      </a:cubicBezTo>
                      <a:cubicBezTo>
                        <a:pt x="30" y="20"/>
                        <a:pt x="31" y="19"/>
                        <a:pt x="33" y="18"/>
                      </a:cubicBezTo>
                      <a:cubicBezTo>
                        <a:pt x="33" y="18"/>
                        <a:pt x="33" y="17"/>
                        <a:pt x="33" y="17"/>
                      </a:cubicBezTo>
                      <a:cubicBezTo>
                        <a:pt x="33" y="8"/>
                        <a:pt x="25" y="0"/>
                        <a:pt x="16" y="0"/>
                      </a:cubicBezTo>
                      <a:cubicBezTo>
                        <a:pt x="7" y="0"/>
                        <a:pt x="0" y="8"/>
                        <a:pt x="0" y="17"/>
                      </a:cubicBezTo>
                      <a:cubicBezTo>
                        <a:pt x="0" y="18"/>
                        <a:pt x="0" y="19"/>
                        <a:pt x="0" y="20"/>
                      </a:cubicBezTo>
                      <a:cubicBezTo>
                        <a:pt x="1" y="20"/>
                        <a:pt x="1" y="21"/>
                        <a:pt x="2" y="21"/>
                      </a:cubicBezTo>
                      <a:cubicBezTo>
                        <a:pt x="2" y="21"/>
                        <a:pt x="2" y="21"/>
                        <a:pt x="2" y="2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1" name="îṥḻïḋê"/>
                <p:cNvSpPr/>
                <p:nvPr/>
              </p:nvSpPr>
              <p:spPr bwMode="auto">
                <a:xfrm>
                  <a:off x="8701088" y="2149476"/>
                  <a:ext cx="144463" cy="47625"/>
                </a:xfrm>
                <a:custGeom>
                  <a:avLst/>
                  <a:gdLst>
                    <a:gd name="T0" fmla="*/ 10 w 67"/>
                    <a:gd name="T1" fmla="*/ 0 h 22"/>
                    <a:gd name="T2" fmla="*/ 4 w 67"/>
                    <a:gd name="T3" fmla="*/ 2 h 22"/>
                    <a:gd name="T4" fmla="*/ 3 w 67"/>
                    <a:gd name="T5" fmla="*/ 14 h 22"/>
                    <a:gd name="T6" fmla="*/ 21 w 67"/>
                    <a:gd name="T7" fmla="*/ 22 h 22"/>
                    <a:gd name="T8" fmla="*/ 46 w 67"/>
                    <a:gd name="T9" fmla="*/ 22 h 22"/>
                    <a:gd name="T10" fmla="*/ 64 w 67"/>
                    <a:gd name="T11" fmla="*/ 14 h 22"/>
                    <a:gd name="T12" fmla="*/ 63 w 67"/>
                    <a:gd name="T13" fmla="*/ 2 h 22"/>
                    <a:gd name="T14" fmla="*/ 57 w 67"/>
                    <a:gd name="T15" fmla="*/ 0 h 22"/>
                    <a:gd name="T16" fmla="*/ 51 w 67"/>
                    <a:gd name="T17" fmla="*/ 3 h 22"/>
                    <a:gd name="T18" fmla="*/ 47 w 67"/>
                    <a:gd name="T19" fmla="*/ 5 h 22"/>
                    <a:gd name="T20" fmla="*/ 46 w 67"/>
                    <a:gd name="T21" fmla="*/ 5 h 22"/>
                    <a:gd name="T22" fmla="*/ 21 w 67"/>
                    <a:gd name="T23" fmla="*/ 5 h 22"/>
                    <a:gd name="T24" fmla="*/ 20 w 67"/>
                    <a:gd name="T25" fmla="*/ 5 h 22"/>
                    <a:gd name="T26" fmla="*/ 16 w 67"/>
                    <a:gd name="T27" fmla="*/ 3 h 22"/>
                    <a:gd name="T28" fmla="*/ 10 w 67"/>
                    <a:gd name="T2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7" h="22">
                      <a:moveTo>
                        <a:pt x="10" y="0"/>
                      </a:moveTo>
                      <a:cubicBezTo>
                        <a:pt x="8" y="0"/>
                        <a:pt x="6" y="1"/>
                        <a:pt x="4" y="2"/>
                      </a:cubicBezTo>
                      <a:cubicBezTo>
                        <a:pt x="1" y="5"/>
                        <a:pt x="0" y="10"/>
                        <a:pt x="3" y="14"/>
                      </a:cubicBezTo>
                      <a:cubicBezTo>
                        <a:pt x="8" y="19"/>
                        <a:pt x="14" y="22"/>
                        <a:pt x="21" y="22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53" y="22"/>
                        <a:pt x="59" y="19"/>
                        <a:pt x="64" y="14"/>
                      </a:cubicBezTo>
                      <a:cubicBezTo>
                        <a:pt x="67" y="10"/>
                        <a:pt x="66" y="5"/>
                        <a:pt x="63" y="2"/>
                      </a:cubicBezTo>
                      <a:cubicBezTo>
                        <a:pt x="61" y="1"/>
                        <a:pt x="59" y="0"/>
                        <a:pt x="57" y="0"/>
                      </a:cubicBezTo>
                      <a:cubicBezTo>
                        <a:pt x="55" y="0"/>
                        <a:pt x="52" y="1"/>
                        <a:pt x="51" y="3"/>
                      </a:cubicBezTo>
                      <a:cubicBezTo>
                        <a:pt x="50" y="4"/>
                        <a:pt x="48" y="5"/>
                        <a:pt x="47" y="5"/>
                      </a:cubicBezTo>
                      <a:cubicBezTo>
                        <a:pt x="47" y="5"/>
                        <a:pt x="47" y="5"/>
                        <a:pt x="46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9" y="5"/>
                        <a:pt x="17" y="4"/>
                        <a:pt x="16" y="3"/>
                      </a:cubicBezTo>
                      <a:cubicBezTo>
                        <a:pt x="15" y="1"/>
                        <a:pt x="12" y="0"/>
                        <a:pt x="1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2" name="iśḷíḋe"/>
                <p:cNvSpPr/>
                <p:nvPr/>
              </p:nvSpPr>
              <p:spPr bwMode="auto">
                <a:xfrm>
                  <a:off x="8851901" y="2149476"/>
                  <a:ext cx="141288" cy="47625"/>
                </a:xfrm>
                <a:custGeom>
                  <a:avLst/>
                  <a:gdLst>
                    <a:gd name="T0" fmla="*/ 15 w 66"/>
                    <a:gd name="T1" fmla="*/ 2 h 22"/>
                    <a:gd name="T2" fmla="*/ 15 w 66"/>
                    <a:gd name="T3" fmla="*/ 2 h 22"/>
                    <a:gd name="T4" fmla="*/ 14 w 66"/>
                    <a:gd name="T5" fmla="*/ 2 h 22"/>
                    <a:gd name="T6" fmla="*/ 14 w 66"/>
                    <a:gd name="T7" fmla="*/ 1 h 22"/>
                    <a:gd name="T8" fmla="*/ 14 w 66"/>
                    <a:gd name="T9" fmla="*/ 1 h 22"/>
                    <a:gd name="T10" fmla="*/ 13 w 66"/>
                    <a:gd name="T11" fmla="*/ 1 h 22"/>
                    <a:gd name="T12" fmla="*/ 13 w 66"/>
                    <a:gd name="T13" fmla="*/ 1 h 22"/>
                    <a:gd name="T14" fmla="*/ 13 w 66"/>
                    <a:gd name="T15" fmla="*/ 1 h 22"/>
                    <a:gd name="T16" fmla="*/ 12 w 66"/>
                    <a:gd name="T17" fmla="*/ 0 h 22"/>
                    <a:gd name="T18" fmla="*/ 12 w 66"/>
                    <a:gd name="T19" fmla="*/ 0 h 22"/>
                    <a:gd name="T20" fmla="*/ 11 w 66"/>
                    <a:gd name="T21" fmla="*/ 0 h 22"/>
                    <a:gd name="T22" fmla="*/ 11 w 66"/>
                    <a:gd name="T23" fmla="*/ 0 h 22"/>
                    <a:gd name="T24" fmla="*/ 10 w 66"/>
                    <a:gd name="T25" fmla="*/ 0 h 22"/>
                    <a:gd name="T26" fmla="*/ 10 w 66"/>
                    <a:gd name="T27" fmla="*/ 0 h 22"/>
                    <a:gd name="T28" fmla="*/ 9 w 66"/>
                    <a:gd name="T29" fmla="*/ 0 h 22"/>
                    <a:gd name="T30" fmla="*/ 9 w 66"/>
                    <a:gd name="T31" fmla="*/ 0 h 22"/>
                    <a:gd name="T32" fmla="*/ 9 w 66"/>
                    <a:gd name="T33" fmla="*/ 0 h 22"/>
                    <a:gd name="T34" fmla="*/ 8 w 66"/>
                    <a:gd name="T35" fmla="*/ 0 h 22"/>
                    <a:gd name="T36" fmla="*/ 8 w 66"/>
                    <a:gd name="T37" fmla="*/ 0 h 22"/>
                    <a:gd name="T38" fmla="*/ 7 w 66"/>
                    <a:gd name="T39" fmla="*/ 0 h 22"/>
                    <a:gd name="T40" fmla="*/ 6 w 66"/>
                    <a:gd name="T41" fmla="*/ 0 h 22"/>
                    <a:gd name="T42" fmla="*/ 5 w 66"/>
                    <a:gd name="T43" fmla="*/ 1 h 22"/>
                    <a:gd name="T44" fmla="*/ 5 w 66"/>
                    <a:gd name="T45" fmla="*/ 1 h 22"/>
                    <a:gd name="T46" fmla="*/ 4 w 66"/>
                    <a:gd name="T47" fmla="*/ 2 h 22"/>
                    <a:gd name="T48" fmla="*/ 3 w 66"/>
                    <a:gd name="T49" fmla="*/ 14 h 22"/>
                    <a:gd name="T50" fmla="*/ 20 w 66"/>
                    <a:gd name="T51" fmla="*/ 22 h 22"/>
                    <a:gd name="T52" fmla="*/ 46 w 66"/>
                    <a:gd name="T53" fmla="*/ 22 h 22"/>
                    <a:gd name="T54" fmla="*/ 63 w 66"/>
                    <a:gd name="T55" fmla="*/ 14 h 22"/>
                    <a:gd name="T56" fmla="*/ 62 w 66"/>
                    <a:gd name="T57" fmla="*/ 2 h 22"/>
                    <a:gd name="T58" fmla="*/ 61 w 66"/>
                    <a:gd name="T59" fmla="*/ 1 h 22"/>
                    <a:gd name="T60" fmla="*/ 61 w 66"/>
                    <a:gd name="T61" fmla="*/ 1 h 22"/>
                    <a:gd name="T62" fmla="*/ 60 w 66"/>
                    <a:gd name="T63" fmla="*/ 0 h 22"/>
                    <a:gd name="T64" fmla="*/ 59 w 66"/>
                    <a:gd name="T65" fmla="*/ 0 h 22"/>
                    <a:gd name="T66" fmla="*/ 58 w 66"/>
                    <a:gd name="T67" fmla="*/ 0 h 22"/>
                    <a:gd name="T68" fmla="*/ 58 w 66"/>
                    <a:gd name="T69" fmla="*/ 0 h 22"/>
                    <a:gd name="T70" fmla="*/ 57 w 66"/>
                    <a:gd name="T71" fmla="*/ 0 h 22"/>
                    <a:gd name="T72" fmla="*/ 57 w 66"/>
                    <a:gd name="T73" fmla="*/ 0 h 22"/>
                    <a:gd name="T74" fmla="*/ 56 w 66"/>
                    <a:gd name="T75" fmla="*/ 0 h 22"/>
                    <a:gd name="T76" fmla="*/ 56 w 66"/>
                    <a:gd name="T77" fmla="*/ 0 h 22"/>
                    <a:gd name="T78" fmla="*/ 55 w 66"/>
                    <a:gd name="T79" fmla="*/ 0 h 22"/>
                    <a:gd name="T80" fmla="*/ 55 w 66"/>
                    <a:gd name="T81" fmla="*/ 0 h 22"/>
                    <a:gd name="T82" fmla="*/ 55 w 66"/>
                    <a:gd name="T83" fmla="*/ 0 h 22"/>
                    <a:gd name="T84" fmla="*/ 54 w 66"/>
                    <a:gd name="T85" fmla="*/ 0 h 22"/>
                    <a:gd name="T86" fmla="*/ 54 w 66"/>
                    <a:gd name="T87" fmla="*/ 0 h 22"/>
                    <a:gd name="T88" fmla="*/ 53 w 66"/>
                    <a:gd name="T89" fmla="*/ 1 h 22"/>
                    <a:gd name="T90" fmla="*/ 53 w 66"/>
                    <a:gd name="T91" fmla="*/ 1 h 22"/>
                    <a:gd name="T92" fmla="*/ 52 w 66"/>
                    <a:gd name="T93" fmla="*/ 1 h 22"/>
                    <a:gd name="T94" fmla="*/ 52 w 66"/>
                    <a:gd name="T95" fmla="*/ 1 h 22"/>
                    <a:gd name="T96" fmla="*/ 52 w 66"/>
                    <a:gd name="T97" fmla="*/ 1 h 22"/>
                    <a:gd name="T98" fmla="*/ 51 w 66"/>
                    <a:gd name="T99" fmla="*/ 2 h 22"/>
                    <a:gd name="T100" fmla="*/ 51 w 66"/>
                    <a:gd name="T101" fmla="*/ 2 h 22"/>
                    <a:gd name="T102" fmla="*/ 51 w 66"/>
                    <a:gd name="T103" fmla="*/ 2 h 22"/>
                    <a:gd name="T104" fmla="*/ 50 w 66"/>
                    <a:gd name="T105" fmla="*/ 3 h 22"/>
                    <a:gd name="T106" fmla="*/ 46 w 66"/>
                    <a:gd name="T107" fmla="*/ 5 h 22"/>
                    <a:gd name="T108" fmla="*/ 46 w 66"/>
                    <a:gd name="T109" fmla="*/ 5 h 22"/>
                    <a:gd name="T110" fmla="*/ 20 w 66"/>
                    <a:gd name="T111" fmla="*/ 5 h 22"/>
                    <a:gd name="T112" fmla="*/ 19 w 66"/>
                    <a:gd name="T113" fmla="*/ 5 h 22"/>
                    <a:gd name="T114" fmla="*/ 16 w 66"/>
                    <a:gd name="T115" fmla="*/ 3 h 22"/>
                    <a:gd name="T116" fmla="*/ 15 w 66"/>
                    <a:gd name="T117" fmla="*/ 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  <a:cxn ang="0">
                      <a:pos x="T116" y="T117"/>
                    </a:cxn>
                  </a:cxnLst>
                  <a:rect l="0" t="0" r="r" b="b"/>
                  <a:pathLst>
                    <a:path w="66" h="22">
                      <a:moveTo>
                        <a:pt x="15" y="2"/>
                      </a:move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5" y="2"/>
                        <a:pt x="14" y="2"/>
                      </a:cubicBezTo>
                      <a:cubicBezTo>
                        <a:pt x="14" y="2"/>
                        <a:pt x="14" y="2"/>
                        <a:pt x="14" y="1"/>
                      </a:cubicBez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14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3" y="1"/>
                        <a:pt x="13" y="1"/>
                        <a:pt x="13" y="1"/>
                      </a:cubicBezTo>
                      <a:cubicBezTo>
                        <a:pt x="12" y="1"/>
                        <a:pt x="12" y="0"/>
                        <a:pt x="12" y="0"/>
                      </a:cubicBezTo>
                      <a:cubicBezTo>
                        <a:pt x="12" y="0"/>
                        <a:pt x="12" y="0"/>
                        <a:pt x="12" y="0"/>
                      </a:cubicBezTo>
                      <a:cubicBezTo>
                        <a:pt x="12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0"/>
                        <a:pt x="11" y="0"/>
                        <a:pt x="10" y="0"/>
                      </a:cubicBezTo>
                      <a:cubicBezTo>
                        <a:pt x="10" y="0"/>
                        <a:pt x="10" y="0"/>
                        <a:pt x="10" y="0"/>
                      </a:cubicBezTo>
                      <a:cubicBezTo>
                        <a:pt x="10" y="0"/>
                        <a:pt x="10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9" y="0"/>
                        <a:pt x="9" y="0"/>
                      </a:cubicBezTo>
                      <a:cubicBezTo>
                        <a:pt x="9" y="0"/>
                        <a:pt x="8" y="0"/>
                        <a:pt x="8" y="0"/>
                      </a:cubicBez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6" y="1"/>
                        <a:pt x="6" y="1"/>
                        <a:pt x="5" y="1"/>
                      </a:cubicBezTo>
                      <a:cubicBezTo>
                        <a:pt x="5" y="1"/>
                        <a:pt x="5" y="1"/>
                        <a:pt x="5" y="1"/>
                      </a:cubicBezTo>
                      <a:cubicBezTo>
                        <a:pt x="5" y="1"/>
                        <a:pt x="4" y="2"/>
                        <a:pt x="4" y="2"/>
                      </a:cubicBezTo>
                      <a:cubicBezTo>
                        <a:pt x="0" y="5"/>
                        <a:pt x="0" y="10"/>
                        <a:pt x="3" y="14"/>
                      </a:cubicBezTo>
                      <a:cubicBezTo>
                        <a:pt x="7" y="19"/>
                        <a:pt x="13" y="22"/>
                        <a:pt x="20" y="22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52" y="22"/>
                        <a:pt x="59" y="19"/>
                        <a:pt x="63" y="14"/>
                      </a:cubicBezTo>
                      <a:cubicBezTo>
                        <a:pt x="66" y="10"/>
                        <a:pt x="66" y="5"/>
                        <a:pt x="62" y="2"/>
                      </a:cubicBezTo>
                      <a:cubicBezTo>
                        <a:pt x="62" y="2"/>
                        <a:pt x="61" y="1"/>
                        <a:pt x="61" y="1"/>
                      </a:cubicBezTo>
                      <a:cubicBezTo>
                        <a:pt x="61" y="1"/>
                        <a:pt x="61" y="1"/>
                        <a:pt x="61" y="1"/>
                      </a:cubicBezTo>
                      <a:cubicBezTo>
                        <a:pt x="60" y="1"/>
                        <a:pt x="60" y="1"/>
                        <a:pt x="60" y="0"/>
                      </a:cubicBezTo>
                      <a:cubicBezTo>
                        <a:pt x="59" y="0"/>
                        <a:pt x="59" y="0"/>
                        <a:pt x="59" y="0"/>
                      </a:cubicBezTo>
                      <a:cubicBezTo>
                        <a:pt x="59" y="0"/>
                        <a:pt x="58" y="0"/>
                        <a:pt x="58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7" y="0"/>
                        <a:pt x="57" y="0"/>
                        <a:pt x="57" y="0"/>
                      </a:cubicBezTo>
                      <a:cubicBezTo>
                        <a:pt x="57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56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54" y="0"/>
                        <a:pt x="53" y="1"/>
                        <a:pt x="53" y="1"/>
                      </a:cubicBezTo>
                      <a:cubicBezTo>
                        <a:pt x="53" y="1"/>
                        <a:pt x="53" y="1"/>
                        <a:pt x="53" y="1"/>
                      </a:cubicBezTo>
                      <a:cubicBezTo>
                        <a:pt x="53" y="1"/>
                        <a:pt x="53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1"/>
                        <a:pt x="52" y="1"/>
                        <a:pt x="52" y="1"/>
                      </a:cubicBezTo>
                      <a:cubicBezTo>
                        <a:pt x="52" y="2"/>
                        <a:pt x="52" y="2"/>
                        <a:pt x="51" y="2"/>
                      </a:cubicBez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51" y="2"/>
                        <a:pt x="51" y="2"/>
                        <a:pt x="51" y="2"/>
                      </a:cubicBezTo>
                      <a:cubicBezTo>
                        <a:pt x="51" y="2"/>
                        <a:pt x="50" y="3"/>
                        <a:pt x="50" y="3"/>
                      </a:cubicBezTo>
                      <a:cubicBezTo>
                        <a:pt x="49" y="4"/>
                        <a:pt x="48" y="5"/>
                        <a:pt x="46" y="5"/>
                      </a:cubicBezTo>
                      <a:cubicBezTo>
                        <a:pt x="46" y="5"/>
                        <a:pt x="46" y="5"/>
                        <a:pt x="46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20" y="5"/>
                        <a:pt x="20" y="5"/>
                        <a:pt x="19" y="5"/>
                      </a:cubicBezTo>
                      <a:cubicBezTo>
                        <a:pt x="18" y="5"/>
                        <a:pt x="17" y="4"/>
                        <a:pt x="16" y="3"/>
                      </a:cubicBezTo>
                      <a:cubicBezTo>
                        <a:pt x="15" y="3"/>
                        <a:pt x="15" y="2"/>
                        <a:pt x="15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3" name="íṥḷîdè"/>
                <p:cNvSpPr/>
                <p:nvPr/>
              </p:nvSpPr>
              <p:spPr bwMode="auto">
                <a:xfrm>
                  <a:off x="8999538" y="2149476"/>
                  <a:ext cx="142875" cy="47625"/>
                </a:xfrm>
                <a:custGeom>
                  <a:avLst/>
                  <a:gdLst>
                    <a:gd name="T0" fmla="*/ 16 w 66"/>
                    <a:gd name="T1" fmla="*/ 3 h 22"/>
                    <a:gd name="T2" fmla="*/ 10 w 66"/>
                    <a:gd name="T3" fmla="*/ 0 h 22"/>
                    <a:gd name="T4" fmla="*/ 4 w 66"/>
                    <a:gd name="T5" fmla="*/ 2 h 22"/>
                    <a:gd name="T6" fmla="*/ 3 w 66"/>
                    <a:gd name="T7" fmla="*/ 14 h 22"/>
                    <a:gd name="T8" fmla="*/ 20 w 66"/>
                    <a:gd name="T9" fmla="*/ 22 h 22"/>
                    <a:gd name="T10" fmla="*/ 46 w 66"/>
                    <a:gd name="T11" fmla="*/ 22 h 22"/>
                    <a:gd name="T12" fmla="*/ 63 w 66"/>
                    <a:gd name="T13" fmla="*/ 14 h 22"/>
                    <a:gd name="T14" fmla="*/ 62 w 66"/>
                    <a:gd name="T15" fmla="*/ 2 h 22"/>
                    <a:gd name="T16" fmla="*/ 57 w 66"/>
                    <a:gd name="T17" fmla="*/ 0 h 22"/>
                    <a:gd name="T18" fmla="*/ 51 w 66"/>
                    <a:gd name="T19" fmla="*/ 3 h 22"/>
                    <a:gd name="T20" fmla="*/ 48 w 66"/>
                    <a:gd name="T21" fmla="*/ 5 h 22"/>
                    <a:gd name="T22" fmla="*/ 46 w 66"/>
                    <a:gd name="T23" fmla="*/ 5 h 22"/>
                    <a:gd name="T24" fmla="*/ 21 w 66"/>
                    <a:gd name="T25" fmla="*/ 5 h 22"/>
                    <a:gd name="T26" fmla="*/ 20 w 66"/>
                    <a:gd name="T27" fmla="*/ 5 h 22"/>
                    <a:gd name="T28" fmla="*/ 16 w 66"/>
                    <a:gd name="T29" fmla="*/ 3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66" h="22">
                      <a:moveTo>
                        <a:pt x="16" y="3"/>
                      </a:moveTo>
                      <a:cubicBezTo>
                        <a:pt x="14" y="1"/>
                        <a:pt x="12" y="0"/>
                        <a:pt x="10" y="0"/>
                      </a:cubicBezTo>
                      <a:cubicBezTo>
                        <a:pt x="8" y="0"/>
                        <a:pt x="6" y="1"/>
                        <a:pt x="4" y="2"/>
                      </a:cubicBezTo>
                      <a:cubicBezTo>
                        <a:pt x="1" y="5"/>
                        <a:pt x="0" y="10"/>
                        <a:pt x="3" y="14"/>
                      </a:cubicBezTo>
                      <a:cubicBezTo>
                        <a:pt x="8" y="19"/>
                        <a:pt x="14" y="22"/>
                        <a:pt x="20" y="22"/>
                      </a:cubicBezTo>
                      <a:cubicBezTo>
                        <a:pt x="46" y="22"/>
                        <a:pt x="46" y="22"/>
                        <a:pt x="46" y="22"/>
                      </a:cubicBezTo>
                      <a:cubicBezTo>
                        <a:pt x="53" y="22"/>
                        <a:pt x="59" y="19"/>
                        <a:pt x="63" y="14"/>
                      </a:cubicBezTo>
                      <a:cubicBezTo>
                        <a:pt x="66" y="10"/>
                        <a:pt x="66" y="5"/>
                        <a:pt x="62" y="2"/>
                      </a:cubicBezTo>
                      <a:cubicBezTo>
                        <a:pt x="61" y="1"/>
                        <a:pt x="59" y="0"/>
                        <a:pt x="57" y="0"/>
                      </a:cubicBezTo>
                      <a:cubicBezTo>
                        <a:pt x="55" y="0"/>
                        <a:pt x="52" y="1"/>
                        <a:pt x="51" y="3"/>
                      </a:cubicBezTo>
                      <a:cubicBezTo>
                        <a:pt x="50" y="4"/>
                        <a:pt x="49" y="4"/>
                        <a:pt x="48" y="5"/>
                      </a:cubicBezTo>
                      <a:cubicBezTo>
                        <a:pt x="47" y="5"/>
                        <a:pt x="47" y="5"/>
                        <a:pt x="46" y="5"/>
                      </a:cubicBezTo>
                      <a:cubicBezTo>
                        <a:pt x="21" y="5"/>
                        <a:pt x="21" y="5"/>
                        <a:pt x="21" y="5"/>
                      </a:cubicBezTo>
                      <a:cubicBezTo>
                        <a:pt x="20" y="5"/>
                        <a:pt x="20" y="5"/>
                        <a:pt x="20" y="5"/>
                      </a:cubicBezTo>
                      <a:cubicBezTo>
                        <a:pt x="19" y="5"/>
                        <a:pt x="17" y="4"/>
                        <a:pt x="16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4" name="ïśḻïḑe"/>
                <p:cNvSpPr/>
                <p:nvPr/>
              </p:nvSpPr>
              <p:spPr bwMode="auto">
                <a:xfrm>
                  <a:off x="11415713" y="1588"/>
                  <a:ext cx="168275" cy="352425"/>
                </a:xfrm>
                <a:custGeom>
                  <a:avLst/>
                  <a:gdLst>
                    <a:gd name="T0" fmla="*/ 39 w 78"/>
                    <a:gd name="T1" fmla="*/ 140 h 163"/>
                    <a:gd name="T2" fmla="*/ 77 w 78"/>
                    <a:gd name="T3" fmla="*/ 158 h 163"/>
                    <a:gd name="T4" fmla="*/ 76 w 78"/>
                    <a:gd name="T5" fmla="*/ 18 h 163"/>
                    <a:gd name="T6" fmla="*/ 39 w 78"/>
                    <a:gd name="T7" fmla="*/ 0 h 163"/>
                    <a:gd name="T8" fmla="*/ 39 w 78"/>
                    <a:gd name="T9" fmla="*/ 22 h 163"/>
                    <a:gd name="T10" fmla="*/ 66 w 78"/>
                    <a:gd name="T11" fmla="*/ 30 h 163"/>
                    <a:gd name="T12" fmla="*/ 63 w 78"/>
                    <a:gd name="T13" fmla="*/ 31 h 163"/>
                    <a:gd name="T14" fmla="*/ 39 w 78"/>
                    <a:gd name="T15" fmla="*/ 27 h 163"/>
                    <a:gd name="T16" fmla="*/ 39 w 78"/>
                    <a:gd name="T17" fmla="*/ 44 h 163"/>
                    <a:gd name="T18" fmla="*/ 65 w 78"/>
                    <a:gd name="T19" fmla="*/ 49 h 163"/>
                    <a:gd name="T20" fmla="*/ 64 w 78"/>
                    <a:gd name="T21" fmla="*/ 53 h 163"/>
                    <a:gd name="T22" fmla="*/ 58 w 78"/>
                    <a:gd name="T23" fmla="*/ 51 h 163"/>
                    <a:gd name="T24" fmla="*/ 39 w 78"/>
                    <a:gd name="T25" fmla="*/ 49 h 163"/>
                    <a:gd name="T26" fmla="*/ 39 w 78"/>
                    <a:gd name="T27" fmla="*/ 66 h 163"/>
                    <a:gd name="T28" fmla="*/ 66 w 78"/>
                    <a:gd name="T29" fmla="*/ 74 h 163"/>
                    <a:gd name="T30" fmla="*/ 63 w 78"/>
                    <a:gd name="T31" fmla="*/ 75 h 163"/>
                    <a:gd name="T32" fmla="*/ 39 w 78"/>
                    <a:gd name="T33" fmla="*/ 71 h 163"/>
                    <a:gd name="T34" fmla="*/ 39 w 78"/>
                    <a:gd name="T35" fmla="*/ 140 h 163"/>
                    <a:gd name="T36" fmla="*/ 39 w 78"/>
                    <a:gd name="T37" fmla="*/ 140 h 163"/>
                    <a:gd name="T38" fmla="*/ 20 w 78"/>
                    <a:gd name="T39" fmla="*/ 73 h 163"/>
                    <a:gd name="T40" fmla="*/ 12 w 78"/>
                    <a:gd name="T41" fmla="*/ 74 h 163"/>
                    <a:gd name="T42" fmla="*/ 13 w 78"/>
                    <a:gd name="T43" fmla="*/ 71 h 163"/>
                    <a:gd name="T44" fmla="*/ 39 w 78"/>
                    <a:gd name="T45" fmla="*/ 49 h 163"/>
                    <a:gd name="T46" fmla="*/ 15 w 78"/>
                    <a:gd name="T47" fmla="*/ 53 h 163"/>
                    <a:gd name="T48" fmla="*/ 13 w 78"/>
                    <a:gd name="T49" fmla="*/ 49 h 163"/>
                    <a:gd name="T50" fmla="*/ 39 w 78"/>
                    <a:gd name="T51" fmla="*/ 44 h 163"/>
                    <a:gd name="T52" fmla="*/ 20 w 78"/>
                    <a:gd name="T53" fmla="*/ 29 h 163"/>
                    <a:gd name="T54" fmla="*/ 12 w 78"/>
                    <a:gd name="T55" fmla="*/ 30 h 163"/>
                    <a:gd name="T56" fmla="*/ 13 w 78"/>
                    <a:gd name="T57" fmla="*/ 27 h 163"/>
                    <a:gd name="T58" fmla="*/ 39 w 78"/>
                    <a:gd name="T59" fmla="*/ 0 h 163"/>
                    <a:gd name="T60" fmla="*/ 1 w 78"/>
                    <a:gd name="T61" fmla="*/ 35 h 163"/>
                    <a:gd name="T62" fmla="*/ 2 w 78"/>
                    <a:gd name="T63" fmla="*/ 158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8" h="163">
                      <a:moveTo>
                        <a:pt x="39" y="140"/>
                      </a:moveTo>
                      <a:cubicBezTo>
                        <a:pt x="39" y="140"/>
                        <a:pt x="39" y="140"/>
                        <a:pt x="39" y="140"/>
                      </a:cubicBezTo>
                      <a:cubicBezTo>
                        <a:pt x="57" y="140"/>
                        <a:pt x="72" y="144"/>
                        <a:pt x="76" y="158"/>
                      </a:cubicBezTo>
                      <a:cubicBezTo>
                        <a:pt x="78" y="163"/>
                        <a:pt x="77" y="163"/>
                        <a:pt x="77" y="158"/>
                      </a:cubicBezTo>
                      <a:cubicBezTo>
                        <a:pt x="77" y="132"/>
                        <a:pt x="77" y="61"/>
                        <a:pt x="77" y="35"/>
                      </a:cubicBezTo>
                      <a:cubicBezTo>
                        <a:pt x="77" y="30"/>
                        <a:pt x="78" y="22"/>
                        <a:pt x="76" y="18"/>
                      </a:cubicBezTo>
                      <a:cubicBezTo>
                        <a:pt x="71" y="4"/>
                        <a:pt x="57" y="0"/>
                        <a:pt x="39" y="0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50" y="22"/>
                        <a:pt x="59" y="24"/>
                        <a:pt x="65" y="27"/>
                      </a:cubicBezTo>
                      <a:cubicBezTo>
                        <a:pt x="67" y="28"/>
                        <a:pt x="67" y="29"/>
                        <a:pt x="66" y="30"/>
                      </a:cubicBezTo>
                      <a:cubicBezTo>
                        <a:pt x="66" y="31"/>
                        <a:pt x="65" y="31"/>
                        <a:pt x="64" y="31"/>
                      </a:cubicBezTo>
                      <a:cubicBezTo>
                        <a:pt x="64" y="31"/>
                        <a:pt x="64" y="31"/>
                        <a:pt x="63" y="31"/>
                      </a:cubicBezTo>
                      <a:cubicBezTo>
                        <a:pt x="62" y="30"/>
                        <a:pt x="60" y="30"/>
                        <a:pt x="58" y="29"/>
                      </a:cubicBezTo>
                      <a:cubicBezTo>
                        <a:pt x="53" y="28"/>
                        <a:pt x="47" y="27"/>
                        <a:pt x="39" y="27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50" y="44"/>
                        <a:pt x="59" y="46"/>
                        <a:pt x="65" y="49"/>
                      </a:cubicBezTo>
                      <a:cubicBezTo>
                        <a:pt x="67" y="50"/>
                        <a:pt x="67" y="51"/>
                        <a:pt x="66" y="52"/>
                      </a:cubicBezTo>
                      <a:cubicBezTo>
                        <a:pt x="66" y="53"/>
                        <a:pt x="65" y="53"/>
                        <a:pt x="64" y="53"/>
                      </a:cubicBezTo>
                      <a:cubicBezTo>
                        <a:pt x="64" y="53"/>
                        <a:pt x="64" y="53"/>
                        <a:pt x="63" y="53"/>
                      </a:cubicBezTo>
                      <a:cubicBezTo>
                        <a:pt x="62" y="52"/>
                        <a:pt x="60" y="52"/>
                        <a:pt x="58" y="51"/>
                      </a:cubicBezTo>
                      <a:cubicBezTo>
                        <a:pt x="53" y="49"/>
                        <a:pt x="47" y="49"/>
                        <a:pt x="39" y="49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50" y="66"/>
                        <a:pt x="59" y="68"/>
                        <a:pt x="65" y="71"/>
                      </a:cubicBezTo>
                      <a:cubicBezTo>
                        <a:pt x="67" y="71"/>
                        <a:pt x="67" y="73"/>
                        <a:pt x="66" y="74"/>
                      </a:cubicBezTo>
                      <a:cubicBezTo>
                        <a:pt x="66" y="75"/>
                        <a:pt x="65" y="75"/>
                        <a:pt x="64" y="75"/>
                      </a:cubicBezTo>
                      <a:cubicBezTo>
                        <a:pt x="64" y="75"/>
                        <a:pt x="64" y="75"/>
                        <a:pt x="63" y="75"/>
                      </a:cubicBezTo>
                      <a:cubicBezTo>
                        <a:pt x="62" y="74"/>
                        <a:pt x="60" y="73"/>
                        <a:pt x="58" y="73"/>
                      </a:cubicBezTo>
                      <a:cubicBezTo>
                        <a:pt x="53" y="71"/>
                        <a:pt x="47" y="71"/>
                        <a:pt x="39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lnTo>
                        <a:pt x="39" y="140"/>
                      </a:lnTo>
                      <a:close/>
                      <a:moveTo>
                        <a:pt x="2" y="158"/>
                      </a:moveTo>
                      <a:cubicBezTo>
                        <a:pt x="6" y="144"/>
                        <a:pt x="21" y="140"/>
                        <a:pt x="39" y="140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1" y="71"/>
                        <a:pt x="25" y="71"/>
                        <a:pt x="20" y="73"/>
                      </a:cubicBezTo>
                      <a:cubicBezTo>
                        <a:pt x="18" y="73"/>
                        <a:pt x="16" y="74"/>
                        <a:pt x="15" y="75"/>
                      </a:cubicBezTo>
                      <a:cubicBezTo>
                        <a:pt x="14" y="75"/>
                        <a:pt x="12" y="75"/>
                        <a:pt x="12" y="74"/>
                      </a:cubicBezTo>
                      <a:cubicBezTo>
                        <a:pt x="11" y="73"/>
                        <a:pt x="12" y="71"/>
                        <a:pt x="13" y="71"/>
                      </a:cubicBezTo>
                      <a:cubicBezTo>
                        <a:pt x="13" y="71"/>
                        <a:pt x="13" y="71"/>
                        <a:pt x="13" y="71"/>
                      </a:cubicBezTo>
                      <a:cubicBezTo>
                        <a:pt x="19" y="68"/>
                        <a:pt x="28" y="66"/>
                        <a:pt x="39" y="66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1" y="49"/>
                        <a:pt x="25" y="49"/>
                        <a:pt x="20" y="51"/>
                      </a:cubicBezTo>
                      <a:cubicBezTo>
                        <a:pt x="18" y="52"/>
                        <a:pt x="16" y="52"/>
                        <a:pt x="15" y="53"/>
                      </a:cubicBezTo>
                      <a:cubicBezTo>
                        <a:pt x="14" y="54"/>
                        <a:pt x="12" y="53"/>
                        <a:pt x="12" y="52"/>
                      </a:cubicBezTo>
                      <a:cubicBezTo>
                        <a:pt x="11" y="51"/>
                        <a:pt x="12" y="50"/>
                        <a:pt x="13" y="49"/>
                      </a:cubicBezTo>
                      <a:cubicBezTo>
                        <a:pt x="13" y="49"/>
                        <a:pt x="13" y="49"/>
                        <a:pt x="13" y="49"/>
                      </a:cubicBezTo>
                      <a:cubicBezTo>
                        <a:pt x="19" y="46"/>
                        <a:pt x="28" y="44"/>
                        <a:pt x="39" y="44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1" y="27"/>
                        <a:pt x="25" y="28"/>
                        <a:pt x="20" y="29"/>
                      </a:cubicBezTo>
                      <a:cubicBezTo>
                        <a:pt x="18" y="30"/>
                        <a:pt x="16" y="30"/>
                        <a:pt x="15" y="31"/>
                      </a:cubicBezTo>
                      <a:cubicBezTo>
                        <a:pt x="14" y="32"/>
                        <a:pt x="12" y="31"/>
                        <a:pt x="12" y="30"/>
                      </a:cubicBezTo>
                      <a:cubicBezTo>
                        <a:pt x="11" y="29"/>
                        <a:pt x="12" y="28"/>
                        <a:pt x="13" y="27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9" y="24"/>
                        <a:pt x="28" y="22"/>
                        <a:pt x="39" y="22"/>
                      </a:cubicBez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2" y="0"/>
                        <a:pt x="7" y="4"/>
                        <a:pt x="2" y="18"/>
                      </a:cubicBezTo>
                      <a:cubicBezTo>
                        <a:pt x="1" y="22"/>
                        <a:pt x="1" y="30"/>
                        <a:pt x="1" y="35"/>
                      </a:cubicBezTo>
                      <a:cubicBezTo>
                        <a:pt x="1" y="61"/>
                        <a:pt x="1" y="132"/>
                        <a:pt x="1" y="158"/>
                      </a:cubicBezTo>
                      <a:cubicBezTo>
                        <a:pt x="1" y="163"/>
                        <a:pt x="0" y="163"/>
                        <a:pt x="2" y="15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5" name="îṡľíḑé"/>
                <p:cNvSpPr/>
                <p:nvPr/>
              </p:nvSpPr>
              <p:spPr bwMode="auto">
                <a:xfrm>
                  <a:off x="11596688" y="1588"/>
                  <a:ext cx="168275" cy="352425"/>
                </a:xfrm>
                <a:custGeom>
                  <a:avLst/>
                  <a:gdLst>
                    <a:gd name="T0" fmla="*/ 77 w 78"/>
                    <a:gd name="T1" fmla="*/ 158 h 163"/>
                    <a:gd name="T2" fmla="*/ 76 w 78"/>
                    <a:gd name="T3" fmla="*/ 18 h 163"/>
                    <a:gd name="T4" fmla="*/ 39 w 78"/>
                    <a:gd name="T5" fmla="*/ 22 h 163"/>
                    <a:gd name="T6" fmla="*/ 66 w 78"/>
                    <a:gd name="T7" fmla="*/ 30 h 163"/>
                    <a:gd name="T8" fmla="*/ 64 w 78"/>
                    <a:gd name="T9" fmla="*/ 31 h 163"/>
                    <a:gd name="T10" fmla="*/ 58 w 78"/>
                    <a:gd name="T11" fmla="*/ 29 h 163"/>
                    <a:gd name="T12" fmla="*/ 39 w 78"/>
                    <a:gd name="T13" fmla="*/ 44 h 163"/>
                    <a:gd name="T14" fmla="*/ 66 w 78"/>
                    <a:gd name="T15" fmla="*/ 52 h 163"/>
                    <a:gd name="T16" fmla="*/ 64 w 78"/>
                    <a:gd name="T17" fmla="*/ 53 h 163"/>
                    <a:gd name="T18" fmla="*/ 58 w 78"/>
                    <a:gd name="T19" fmla="*/ 51 h 163"/>
                    <a:gd name="T20" fmla="*/ 39 w 78"/>
                    <a:gd name="T21" fmla="*/ 66 h 163"/>
                    <a:gd name="T22" fmla="*/ 66 w 78"/>
                    <a:gd name="T23" fmla="*/ 74 h 163"/>
                    <a:gd name="T24" fmla="*/ 64 w 78"/>
                    <a:gd name="T25" fmla="*/ 75 h 163"/>
                    <a:gd name="T26" fmla="*/ 58 w 78"/>
                    <a:gd name="T27" fmla="*/ 73 h 163"/>
                    <a:gd name="T28" fmla="*/ 39 w 78"/>
                    <a:gd name="T29" fmla="*/ 140 h 163"/>
                    <a:gd name="T30" fmla="*/ 76 w 78"/>
                    <a:gd name="T31" fmla="*/ 158 h 163"/>
                    <a:gd name="T32" fmla="*/ 39 w 78"/>
                    <a:gd name="T33" fmla="*/ 0 h 163"/>
                    <a:gd name="T34" fmla="*/ 1 w 78"/>
                    <a:gd name="T35" fmla="*/ 35 h 163"/>
                    <a:gd name="T36" fmla="*/ 2 w 78"/>
                    <a:gd name="T37" fmla="*/ 158 h 163"/>
                    <a:gd name="T38" fmla="*/ 39 w 78"/>
                    <a:gd name="T39" fmla="*/ 71 h 163"/>
                    <a:gd name="T40" fmla="*/ 20 w 78"/>
                    <a:gd name="T41" fmla="*/ 73 h 163"/>
                    <a:gd name="T42" fmla="*/ 11 w 78"/>
                    <a:gd name="T43" fmla="*/ 74 h 163"/>
                    <a:gd name="T44" fmla="*/ 39 w 78"/>
                    <a:gd name="T45" fmla="*/ 66 h 163"/>
                    <a:gd name="T46" fmla="*/ 39 w 78"/>
                    <a:gd name="T47" fmla="*/ 49 h 163"/>
                    <a:gd name="T48" fmla="*/ 20 w 78"/>
                    <a:gd name="T49" fmla="*/ 51 h 163"/>
                    <a:gd name="T50" fmla="*/ 11 w 78"/>
                    <a:gd name="T51" fmla="*/ 52 h 163"/>
                    <a:gd name="T52" fmla="*/ 39 w 78"/>
                    <a:gd name="T53" fmla="*/ 44 h 163"/>
                    <a:gd name="T54" fmla="*/ 39 w 78"/>
                    <a:gd name="T55" fmla="*/ 27 h 163"/>
                    <a:gd name="T56" fmla="*/ 20 w 78"/>
                    <a:gd name="T57" fmla="*/ 29 h 163"/>
                    <a:gd name="T58" fmla="*/ 11 w 78"/>
                    <a:gd name="T59" fmla="*/ 30 h 163"/>
                    <a:gd name="T60" fmla="*/ 39 w 78"/>
                    <a:gd name="T61" fmla="*/ 22 h 163"/>
                    <a:gd name="T62" fmla="*/ 39 w 78"/>
                    <a:gd name="T63" fmla="*/ 0 h 1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</a:cxnLst>
                  <a:rect l="0" t="0" r="r" b="b"/>
                  <a:pathLst>
                    <a:path w="78" h="163">
                      <a:moveTo>
                        <a:pt x="76" y="158"/>
                      </a:moveTo>
                      <a:cubicBezTo>
                        <a:pt x="78" y="163"/>
                        <a:pt x="77" y="163"/>
                        <a:pt x="77" y="158"/>
                      </a:cubicBezTo>
                      <a:cubicBezTo>
                        <a:pt x="77" y="132"/>
                        <a:pt x="77" y="61"/>
                        <a:pt x="77" y="35"/>
                      </a:cubicBezTo>
                      <a:cubicBezTo>
                        <a:pt x="77" y="30"/>
                        <a:pt x="77" y="22"/>
                        <a:pt x="76" y="18"/>
                      </a:cubicBezTo>
                      <a:cubicBezTo>
                        <a:pt x="71" y="4"/>
                        <a:pt x="56" y="0"/>
                        <a:pt x="39" y="0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cubicBezTo>
                        <a:pt x="50" y="22"/>
                        <a:pt x="59" y="24"/>
                        <a:pt x="65" y="27"/>
                      </a:cubicBezTo>
                      <a:cubicBezTo>
                        <a:pt x="66" y="28"/>
                        <a:pt x="67" y="29"/>
                        <a:pt x="66" y="30"/>
                      </a:cubicBezTo>
                      <a:cubicBezTo>
                        <a:pt x="66" y="30"/>
                        <a:pt x="66" y="30"/>
                        <a:pt x="66" y="30"/>
                      </a:cubicBezTo>
                      <a:cubicBezTo>
                        <a:pt x="66" y="31"/>
                        <a:pt x="65" y="31"/>
                        <a:pt x="64" y="31"/>
                      </a:cubicBezTo>
                      <a:cubicBezTo>
                        <a:pt x="64" y="31"/>
                        <a:pt x="64" y="31"/>
                        <a:pt x="63" y="31"/>
                      </a:cubicBezTo>
                      <a:cubicBezTo>
                        <a:pt x="62" y="30"/>
                        <a:pt x="60" y="30"/>
                        <a:pt x="58" y="29"/>
                      </a:cubicBezTo>
                      <a:cubicBezTo>
                        <a:pt x="53" y="28"/>
                        <a:pt x="47" y="27"/>
                        <a:pt x="39" y="27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50" y="44"/>
                        <a:pt x="59" y="46"/>
                        <a:pt x="65" y="49"/>
                      </a:cubicBezTo>
                      <a:cubicBezTo>
                        <a:pt x="66" y="50"/>
                        <a:pt x="67" y="51"/>
                        <a:pt x="66" y="52"/>
                      </a:cubicBezTo>
                      <a:cubicBezTo>
                        <a:pt x="66" y="52"/>
                        <a:pt x="66" y="52"/>
                        <a:pt x="66" y="52"/>
                      </a:cubicBezTo>
                      <a:cubicBezTo>
                        <a:pt x="66" y="53"/>
                        <a:pt x="65" y="53"/>
                        <a:pt x="64" y="53"/>
                      </a:cubicBezTo>
                      <a:cubicBezTo>
                        <a:pt x="64" y="53"/>
                        <a:pt x="64" y="53"/>
                        <a:pt x="63" y="53"/>
                      </a:cubicBezTo>
                      <a:cubicBezTo>
                        <a:pt x="62" y="52"/>
                        <a:pt x="60" y="52"/>
                        <a:pt x="58" y="51"/>
                      </a:cubicBezTo>
                      <a:cubicBezTo>
                        <a:pt x="53" y="49"/>
                        <a:pt x="47" y="49"/>
                        <a:pt x="39" y="49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50" y="66"/>
                        <a:pt x="59" y="68"/>
                        <a:pt x="65" y="71"/>
                      </a:cubicBezTo>
                      <a:cubicBezTo>
                        <a:pt x="66" y="71"/>
                        <a:pt x="67" y="73"/>
                        <a:pt x="66" y="74"/>
                      </a:cubicBezTo>
                      <a:cubicBezTo>
                        <a:pt x="66" y="74"/>
                        <a:pt x="66" y="74"/>
                        <a:pt x="66" y="74"/>
                      </a:cubicBezTo>
                      <a:cubicBezTo>
                        <a:pt x="66" y="75"/>
                        <a:pt x="65" y="75"/>
                        <a:pt x="64" y="75"/>
                      </a:cubicBezTo>
                      <a:cubicBezTo>
                        <a:pt x="64" y="75"/>
                        <a:pt x="64" y="75"/>
                        <a:pt x="63" y="75"/>
                      </a:cubicBezTo>
                      <a:cubicBezTo>
                        <a:pt x="62" y="74"/>
                        <a:pt x="60" y="73"/>
                        <a:pt x="58" y="73"/>
                      </a:cubicBezTo>
                      <a:cubicBezTo>
                        <a:pt x="53" y="71"/>
                        <a:pt x="47" y="71"/>
                        <a:pt x="39" y="71"/>
                      </a:cubicBezTo>
                      <a:cubicBezTo>
                        <a:pt x="39" y="140"/>
                        <a:pt x="39" y="140"/>
                        <a:pt x="39" y="140"/>
                      </a:cubicBezTo>
                      <a:cubicBezTo>
                        <a:pt x="39" y="140"/>
                        <a:pt x="39" y="140"/>
                        <a:pt x="39" y="140"/>
                      </a:cubicBezTo>
                      <a:cubicBezTo>
                        <a:pt x="57" y="140"/>
                        <a:pt x="72" y="144"/>
                        <a:pt x="76" y="158"/>
                      </a:cubicBezTo>
                      <a:close/>
                      <a:moveTo>
                        <a:pt x="39" y="0"/>
                      </a:moveTo>
                      <a:cubicBezTo>
                        <a:pt x="39" y="0"/>
                        <a:pt x="39" y="0"/>
                        <a:pt x="39" y="0"/>
                      </a:cubicBezTo>
                      <a:cubicBezTo>
                        <a:pt x="21" y="0"/>
                        <a:pt x="7" y="4"/>
                        <a:pt x="2" y="18"/>
                      </a:cubicBezTo>
                      <a:cubicBezTo>
                        <a:pt x="0" y="22"/>
                        <a:pt x="1" y="30"/>
                        <a:pt x="1" y="35"/>
                      </a:cubicBezTo>
                      <a:cubicBezTo>
                        <a:pt x="1" y="61"/>
                        <a:pt x="1" y="132"/>
                        <a:pt x="1" y="158"/>
                      </a:cubicBezTo>
                      <a:cubicBezTo>
                        <a:pt x="1" y="163"/>
                        <a:pt x="0" y="163"/>
                        <a:pt x="2" y="158"/>
                      </a:cubicBezTo>
                      <a:cubicBezTo>
                        <a:pt x="6" y="144"/>
                        <a:pt x="21" y="140"/>
                        <a:pt x="39" y="140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9" y="71"/>
                        <a:pt x="39" y="71"/>
                        <a:pt x="39" y="71"/>
                      </a:cubicBezTo>
                      <a:cubicBezTo>
                        <a:pt x="31" y="71"/>
                        <a:pt x="25" y="71"/>
                        <a:pt x="20" y="73"/>
                      </a:cubicBezTo>
                      <a:cubicBezTo>
                        <a:pt x="18" y="73"/>
                        <a:pt x="16" y="74"/>
                        <a:pt x="15" y="75"/>
                      </a:cubicBezTo>
                      <a:cubicBezTo>
                        <a:pt x="13" y="75"/>
                        <a:pt x="12" y="75"/>
                        <a:pt x="11" y="74"/>
                      </a:cubicBezTo>
                      <a:cubicBezTo>
                        <a:pt x="11" y="73"/>
                        <a:pt x="11" y="71"/>
                        <a:pt x="12" y="71"/>
                      </a:cubicBezTo>
                      <a:cubicBezTo>
                        <a:pt x="19" y="68"/>
                        <a:pt x="28" y="66"/>
                        <a:pt x="39" y="66"/>
                      </a:cubicBezTo>
                      <a:cubicBezTo>
                        <a:pt x="39" y="66"/>
                        <a:pt x="39" y="66"/>
                        <a:pt x="39" y="66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9" y="49"/>
                        <a:pt x="39" y="49"/>
                        <a:pt x="39" y="49"/>
                      </a:cubicBezTo>
                      <a:cubicBezTo>
                        <a:pt x="31" y="49"/>
                        <a:pt x="25" y="49"/>
                        <a:pt x="20" y="51"/>
                      </a:cubicBezTo>
                      <a:cubicBezTo>
                        <a:pt x="18" y="52"/>
                        <a:pt x="16" y="52"/>
                        <a:pt x="15" y="53"/>
                      </a:cubicBezTo>
                      <a:cubicBezTo>
                        <a:pt x="13" y="54"/>
                        <a:pt x="12" y="53"/>
                        <a:pt x="11" y="52"/>
                      </a:cubicBezTo>
                      <a:cubicBezTo>
                        <a:pt x="11" y="51"/>
                        <a:pt x="11" y="50"/>
                        <a:pt x="12" y="49"/>
                      </a:cubicBezTo>
                      <a:cubicBezTo>
                        <a:pt x="19" y="46"/>
                        <a:pt x="28" y="44"/>
                        <a:pt x="39" y="44"/>
                      </a:cubicBezTo>
                      <a:cubicBezTo>
                        <a:pt x="39" y="44"/>
                        <a:pt x="39" y="44"/>
                        <a:pt x="39" y="44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31" y="27"/>
                        <a:pt x="25" y="28"/>
                        <a:pt x="20" y="29"/>
                      </a:cubicBezTo>
                      <a:cubicBezTo>
                        <a:pt x="18" y="30"/>
                        <a:pt x="16" y="30"/>
                        <a:pt x="15" y="31"/>
                      </a:cubicBezTo>
                      <a:cubicBezTo>
                        <a:pt x="13" y="32"/>
                        <a:pt x="12" y="31"/>
                        <a:pt x="11" y="30"/>
                      </a:cubicBezTo>
                      <a:cubicBezTo>
                        <a:pt x="11" y="29"/>
                        <a:pt x="11" y="28"/>
                        <a:pt x="12" y="27"/>
                      </a:cubicBezTo>
                      <a:cubicBezTo>
                        <a:pt x="19" y="24"/>
                        <a:pt x="28" y="22"/>
                        <a:pt x="39" y="22"/>
                      </a:cubicBezTo>
                      <a:cubicBezTo>
                        <a:pt x="39" y="22"/>
                        <a:pt x="39" y="22"/>
                        <a:pt x="39" y="22"/>
                      </a:cubicBezTo>
                      <a:lnTo>
                        <a:pt x="39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6" name="íślidè"/>
                <p:cNvSpPr/>
                <p:nvPr/>
              </p:nvSpPr>
              <p:spPr bwMode="auto">
                <a:xfrm>
                  <a:off x="11672888" y="3176588"/>
                  <a:ext cx="174625" cy="174625"/>
                </a:xfrm>
                <a:custGeom>
                  <a:avLst/>
                  <a:gdLst>
                    <a:gd name="T0" fmla="*/ 41 w 81"/>
                    <a:gd name="T1" fmla="*/ 81 h 81"/>
                    <a:gd name="T2" fmla="*/ 81 w 81"/>
                    <a:gd name="T3" fmla="*/ 41 h 81"/>
                    <a:gd name="T4" fmla="*/ 41 w 81"/>
                    <a:gd name="T5" fmla="*/ 0 h 81"/>
                    <a:gd name="T6" fmla="*/ 41 w 81"/>
                    <a:gd name="T7" fmla="*/ 0 h 81"/>
                    <a:gd name="T8" fmla="*/ 41 w 81"/>
                    <a:gd name="T9" fmla="*/ 29 h 81"/>
                    <a:gd name="T10" fmla="*/ 61 w 81"/>
                    <a:gd name="T11" fmla="*/ 20 h 81"/>
                    <a:gd name="T12" fmla="*/ 49 w 81"/>
                    <a:gd name="T13" fmla="*/ 49 h 81"/>
                    <a:gd name="T14" fmla="*/ 41 w 81"/>
                    <a:gd name="T15" fmla="*/ 52 h 81"/>
                    <a:gd name="T16" fmla="*/ 41 w 81"/>
                    <a:gd name="T17" fmla="*/ 81 h 81"/>
                    <a:gd name="T18" fmla="*/ 41 w 81"/>
                    <a:gd name="T19" fmla="*/ 0 h 81"/>
                    <a:gd name="T20" fmla="*/ 0 w 81"/>
                    <a:gd name="T21" fmla="*/ 41 h 81"/>
                    <a:gd name="T22" fmla="*/ 41 w 81"/>
                    <a:gd name="T23" fmla="*/ 81 h 81"/>
                    <a:gd name="T24" fmla="*/ 41 w 81"/>
                    <a:gd name="T25" fmla="*/ 52 h 81"/>
                    <a:gd name="T26" fmla="*/ 20 w 81"/>
                    <a:gd name="T27" fmla="*/ 61 h 81"/>
                    <a:gd name="T28" fmla="*/ 32 w 81"/>
                    <a:gd name="T29" fmla="*/ 32 h 81"/>
                    <a:gd name="T30" fmla="*/ 32 w 81"/>
                    <a:gd name="T31" fmla="*/ 32 h 81"/>
                    <a:gd name="T32" fmla="*/ 41 w 81"/>
                    <a:gd name="T33" fmla="*/ 29 h 81"/>
                    <a:gd name="T34" fmla="*/ 41 w 81"/>
                    <a:gd name="T35" fmla="*/ 0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81" h="81">
                      <a:moveTo>
                        <a:pt x="41" y="81"/>
                      </a:moveTo>
                      <a:cubicBezTo>
                        <a:pt x="63" y="81"/>
                        <a:pt x="81" y="63"/>
                        <a:pt x="81" y="41"/>
                      </a:cubicBezTo>
                      <a:cubicBezTo>
                        <a:pt x="81" y="18"/>
                        <a:pt x="63" y="0"/>
                        <a:pt x="41" y="0"/>
                      </a:cubicBezTo>
                      <a:cubicBezTo>
                        <a:pt x="41" y="0"/>
                        <a:pt x="41" y="0"/>
                        <a:pt x="41" y="0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cubicBezTo>
                        <a:pt x="61" y="20"/>
                        <a:pt x="61" y="20"/>
                        <a:pt x="61" y="20"/>
                      </a:cubicBezTo>
                      <a:cubicBezTo>
                        <a:pt x="49" y="49"/>
                        <a:pt x="49" y="49"/>
                        <a:pt x="49" y="49"/>
                      </a:cubicBezTo>
                      <a:cubicBezTo>
                        <a:pt x="41" y="52"/>
                        <a:pt x="41" y="52"/>
                        <a:pt x="41" y="52"/>
                      </a:cubicBezTo>
                      <a:cubicBezTo>
                        <a:pt x="41" y="81"/>
                        <a:pt x="41" y="81"/>
                        <a:pt x="41" y="81"/>
                      </a:cubicBezTo>
                      <a:close/>
                      <a:moveTo>
                        <a:pt x="41" y="0"/>
                      </a:moveTo>
                      <a:cubicBezTo>
                        <a:pt x="18" y="0"/>
                        <a:pt x="0" y="18"/>
                        <a:pt x="0" y="41"/>
                      </a:cubicBezTo>
                      <a:cubicBezTo>
                        <a:pt x="0" y="63"/>
                        <a:pt x="18" y="81"/>
                        <a:pt x="41" y="81"/>
                      </a:cubicBezTo>
                      <a:cubicBezTo>
                        <a:pt x="41" y="52"/>
                        <a:pt x="41" y="52"/>
                        <a:pt x="41" y="52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32" y="32"/>
                        <a:pt x="32" y="32"/>
                        <a:pt x="32" y="32"/>
                      </a:cubicBezTo>
                      <a:cubicBezTo>
                        <a:pt x="41" y="29"/>
                        <a:pt x="41" y="29"/>
                        <a:pt x="41" y="29"/>
                      </a:cubicBezTo>
                      <a:lnTo>
                        <a:pt x="41" y="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7" name="îşļiďe"/>
                <p:cNvSpPr/>
                <p:nvPr/>
              </p:nvSpPr>
              <p:spPr bwMode="auto">
                <a:xfrm>
                  <a:off x="11750676" y="3252788"/>
                  <a:ext cx="19050" cy="2063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8" name="îSḻîḍê"/>
                <p:cNvSpPr/>
                <p:nvPr/>
              </p:nvSpPr>
              <p:spPr bwMode="auto">
                <a:xfrm>
                  <a:off x="11583988" y="1609726"/>
                  <a:ext cx="185738" cy="214313"/>
                </a:xfrm>
                <a:custGeom>
                  <a:avLst/>
                  <a:gdLst>
                    <a:gd name="T0" fmla="*/ 10 w 86"/>
                    <a:gd name="T1" fmla="*/ 3 h 99"/>
                    <a:gd name="T2" fmla="*/ 31 w 86"/>
                    <a:gd name="T3" fmla="*/ 15 h 99"/>
                    <a:gd name="T4" fmla="*/ 39 w 86"/>
                    <a:gd name="T5" fmla="*/ 27 h 99"/>
                    <a:gd name="T6" fmla="*/ 79 w 86"/>
                    <a:gd name="T7" fmla="*/ 20 h 99"/>
                    <a:gd name="T8" fmla="*/ 84 w 86"/>
                    <a:gd name="T9" fmla="*/ 28 h 99"/>
                    <a:gd name="T10" fmla="*/ 49 w 86"/>
                    <a:gd name="T11" fmla="*/ 43 h 99"/>
                    <a:gd name="T12" fmla="*/ 61 w 86"/>
                    <a:gd name="T13" fmla="*/ 60 h 99"/>
                    <a:gd name="T14" fmla="*/ 81 w 86"/>
                    <a:gd name="T15" fmla="*/ 61 h 99"/>
                    <a:gd name="T16" fmla="*/ 86 w 86"/>
                    <a:gd name="T17" fmla="*/ 70 h 99"/>
                    <a:gd name="T18" fmla="*/ 59 w 86"/>
                    <a:gd name="T19" fmla="*/ 77 h 99"/>
                    <a:gd name="T20" fmla="*/ 43 w 86"/>
                    <a:gd name="T21" fmla="*/ 99 h 99"/>
                    <a:gd name="T22" fmla="*/ 37 w 86"/>
                    <a:gd name="T23" fmla="*/ 90 h 99"/>
                    <a:gd name="T24" fmla="*/ 43 w 86"/>
                    <a:gd name="T25" fmla="*/ 72 h 99"/>
                    <a:gd name="T26" fmla="*/ 32 w 86"/>
                    <a:gd name="T27" fmla="*/ 55 h 99"/>
                    <a:gd name="T28" fmla="*/ 5 w 86"/>
                    <a:gd name="T29" fmla="*/ 81 h 99"/>
                    <a:gd name="T30" fmla="*/ 0 w 86"/>
                    <a:gd name="T31" fmla="*/ 72 h 99"/>
                    <a:gd name="T32" fmla="*/ 21 w 86"/>
                    <a:gd name="T33" fmla="*/ 39 h 99"/>
                    <a:gd name="T34" fmla="*/ 13 w 86"/>
                    <a:gd name="T35" fmla="*/ 27 h 99"/>
                    <a:gd name="T36" fmla="*/ 10 w 86"/>
                    <a:gd name="T37" fmla="*/ 3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6" h="99">
                      <a:moveTo>
                        <a:pt x="10" y="3"/>
                      </a:moveTo>
                      <a:cubicBezTo>
                        <a:pt x="15" y="0"/>
                        <a:pt x="28" y="10"/>
                        <a:pt x="31" y="15"/>
                      </a:cubicBezTo>
                      <a:cubicBezTo>
                        <a:pt x="39" y="27"/>
                        <a:pt x="39" y="27"/>
                        <a:pt x="39" y="27"/>
                      </a:cubicBezTo>
                      <a:cubicBezTo>
                        <a:pt x="79" y="20"/>
                        <a:pt x="79" y="20"/>
                        <a:pt x="79" y="20"/>
                      </a:cubicBezTo>
                      <a:cubicBezTo>
                        <a:pt x="84" y="28"/>
                        <a:pt x="84" y="28"/>
                        <a:pt x="84" y="28"/>
                      </a:cubicBezTo>
                      <a:cubicBezTo>
                        <a:pt x="49" y="43"/>
                        <a:pt x="49" y="43"/>
                        <a:pt x="49" y="43"/>
                      </a:cubicBezTo>
                      <a:cubicBezTo>
                        <a:pt x="61" y="60"/>
                        <a:pt x="61" y="60"/>
                        <a:pt x="61" y="60"/>
                      </a:cubicBezTo>
                      <a:cubicBezTo>
                        <a:pt x="81" y="61"/>
                        <a:pt x="81" y="61"/>
                        <a:pt x="81" y="61"/>
                      </a:cubicBezTo>
                      <a:cubicBezTo>
                        <a:pt x="86" y="70"/>
                        <a:pt x="86" y="70"/>
                        <a:pt x="86" y="70"/>
                      </a:cubicBezTo>
                      <a:cubicBezTo>
                        <a:pt x="59" y="77"/>
                        <a:pt x="59" y="77"/>
                        <a:pt x="59" y="77"/>
                      </a:cubicBezTo>
                      <a:cubicBezTo>
                        <a:pt x="43" y="99"/>
                        <a:pt x="43" y="99"/>
                        <a:pt x="43" y="99"/>
                      </a:cubicBezTo>
                      <a:cubicBezTo>
                        <a:pt x="37" y="90"/>
                        <a:pt x="37" y="90"/>
                        <a:pt x="37" y="90"/>
                      </a:cubicBezTo>
                      <a:cubicBezTo>
                        <a:pt x="43" y="72"/>
                        <a:pt x="43" y="72"/>
                        <a:pt x="43" y="72"/>
                      </a:cubicBezTo>
                      <a:cubicBezTo>
                        <a:pt x="32" y="55"/>
                        <a:pt x="32" y="55"/>
                        <a:pt x="32" y="55"/>
                      </a:cubicBezTo>
                      <a:cubicBezTo>
                        <a:pt x="5" y="81"/>
                        <a:pt x="5" y="81"/>
                        <a:pt x="5" y="81"/>
                      </a:cubicBez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21" y="39"/>
                        <a:pt x="21" y="39"/>
                        <a:pt x="21" y="39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0" y="22"/>
                        <a:pt x="5" y="6"/>
                        <a:pt x="10" y="3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9" name="ï$ḷíḍè"/>
                <p:cNvSpPr/>
                <p:nvPr/>
              </p:nvSpPr>
              <p:spPr bwMode="auto">
                <a:xfrm>
                  <a:off x="10521951" y="742951"/>
                  <a:ext cx="49213" cy="523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0" name="ïṥḻîdê"/>
                <p:cNvSpPr/>
                <p:nvPr/>
              </p:nvSpPr>
              <p:spPr bwMode="auto">
                <a:xfrm>
                  <a:off x="10655301" y="892176"/>
                  <a:ext cx="109538" cy="109538"/>
                </a:xfrm>
                <a:custGeom>
                  <a:avLst/>
                  <a:gdLst>
                    <a:gd name="T0" fmla="*/ 26 w 51"/>
                    <a:gd name="T1" fmla="*/ 0 h 51"/>
                    <a:gd name="T2" fmla="*/ 51 w 51"/>
                    <a:gd name="T3" fmla="*/ 25 h 51"/>
                    <a:gd name="T4" fmla="*/ 26 w 51"/>
                    <a:gd name="T5" fmla="*/ 51 h 51"/>
                    <a:gd name="T6" fmla="*/ 26 w 51"/>
                    <a:gd name="T7" fmla="*/ 39 h 51"/>
                    <a:gd name="T8" fmla="*/ 39 w 51"/>
                    <a:gd name="T9" fmla="*/ 25 h 51"/>
                    <a:gd name="T10" fmla="*/ 26 w 51"/>
                    <a:gd name="T11" fmla="*/ 12 h 51"/>
                    <a:gd name="T12" fmla="*/ 26 w 51"/>
                    <a:gd name="T13" fmla="*/ 0 h 51"/>
                    <a:gd name="T14" fmla="*/ 26 w 51"/>
                    <a:gd name="T15" fmla="*/ 51 h 51"/>
                    <a:gd name="T16" fmla="*/ 0 w 51"/>
                    <a:gd name="T17" fmla="*/ 25 h 51"/>
                    <a:gd name="T18" fmla="*/ 26 w 51"/>
                    <a:gd name="T19" fmla="*/ 0 h 51"/>
                    <a:gd name="T20" fmla="*/ 26 w 51"/>
                    <a:gd name="T21" fmla="*/ 12 h 51"/>
                    <a:gd name="T22" fmla="*/ 12 w 51"/>
                    <a:gd name="T23" fmla="*/ 25 h 51"/>
                    <a:gd name="T24" fmla="*/ 26 w 51"/>
                    <a:gd name="T25" fmla="*/ 39 h 51"/>
                    <a:gd name="T26" fmla="*/ 26 w 51"/>
                    <a:gd name="T27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1" h="51">
                      <a:moveTo>
                        <a:pt x="26" y="0"/>
                      </a:moveTo>
                      <a:cubicBezTo>
                        <a:pt x="40" y="0"/>
                        <a:pt x="51" y="11"/>
                        <a:pt x="51" y="25"/>
                      </a:cubicBezTo>
                      <a:cubicBezTo>
                        <a:pt x="51" y="39"/>
                        <a:pt x="40" y="51"/>
                        <a:pt x="26" y="51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33" y="39"/>
                        <a:pt x="39" y="33"/>
                        <a:pt x="39" y="25"/>
                      </a:cubicBezTo>
                      <a:cubicBezTo>
                        <a:pt x="39" y="18"/>
                        <a:pt x="33" y="12"/>
                        <a:pt x="26" y="12"/>
                      </a:cubicBezTo>
                      <a:lnTo>
                        <a:pt x="26" y="0"/>
                      </a:lnTo>
                      <a:close/>
                      <a:moveTo>
                        <a:pt x="26" y="51"/>
                      </a:moveTo>
                      <a:cubicBezTo>
                        <a:pt x="11" y="51"/>
                        <a:pt x="0" y="39"/>
                        <a:pt x="0" y="25"/>
                      </a:cubicBezTo>
                      <a:cubicBezTo>
                        <a:pt x="0" y="11"/>
                        <a:pt x="11" y="0"/>
                        <a:pt x="26" y="0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18" y="12"/>
                        <a:pt x="12" y="18"/>
                        <a:pt x="12" y="25"/>
                      </a:cubicBezTo>
                      <a:cubicBezTo>
                        <a:pt x="12" y="33"/>
                        <a:pt x="18" y="39"/>
                        <a:pt x="26" y="39"/>
                      </a:cubicBezTo>
                      <a:lnTo>
                        <a:pt x="26" y="5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1" name="íṣḷidê"/>
                <p:cNvSpPr/>
                <p:nvPr/>
              </p:nvSpPr>
              <p:spPr bwMode="auto">
                <a:xfrm>
                  <a:off x="10644188" y="866776"/>
                  <a:ext cx="131763" cy="47625"/>
                </a:xfrm>
                <a:custGeom>
                  <a:avLst/>
                  <a:gdLst>
                    <a:gd name="T0" fmla="*/ 56 w 61"/>
                    <a:gd name="T1" fmla="*/ 22 h 22"/>
                    <a:gd name="T2" fmla="*/ 53 w 61"/>
                    <a:gd name="T3" fmla="*/ 20 h 22"/>
                    <a:gd name="T4" fmla="*/ 31 w 61"/>
                    <a:gd name="T5" fmla="*/ 8 h 22"/>
                    <a:gd name="T6" fmla="*/ 8 w 61"/>
                    <a:gd name="T7" fmla="*/ 20 h 22"/>
                    <a:gd name="T8" fmla="*/ 3 w 61"/>
                    <a:gd name="T9" fmla="*/ 21 h 22"/>
                    <a:gd name="T10" fmla="*/ 2 w 61"/>
                    <a:gd name="T11" fmla="*/ 15 h 22"/>
                    <a:gd name="T12" fmla="*/ 31 w 61"/>
                    <a:gd name="T13" fmla="*/ 0 h 22"/>
                    <a:gd name="T14" fmla="*/ 59 w 61"/>
                    <a:gd name="T15" fmla="*/ 15 h 22"/>
                    <a:gd name="T16" fmla="*/ 58 w 61"/>
                    <a:gd name="T17" fmla="*/ 21 h 22"/>
                    <a:gd name="T18" fmla="*/ 56 w 61"/>
                    <a:gd name="T19" fmla="*/ 22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1" h="22">
                      <a:moveTo>
                        <a:pt x="56" y="22"/>
                      </a:moveTo>
                      <a:cubicBezTo>
                        <a:pt x="55" y="22"/>
                        <a:pt x="54" y="21"/>
                        <a:pt x="53" y="20"/>
                      </a:cubicBezTo>
                      <a:cubicBezTo>
                        <a:pt x="48" y="12"/>
                        <a:pt x="40" y="8"/>
                        <a:pt x="31" y="8"/>
                      </a:cubicBezTo>
                      <a:cubicBezTo>
                        <a:pt x="22" y="8"/>
                        <a:pt x="13" y="12"/>
                        <a:pt x="8" y="20"/>
                      </a:cubicBezTo>
                      <a:cubicBezTo>
                        <a:pt x="7" y="22"/>
                        <a:pt x="4" y="22"/>
                        <a:pt x="3" y="21"/>
                      </a:cubicBezTo>
                      <a:cubicBezTo>
                        <a:pt x="1" y="20"/>
                        <a:pt x="0" y="17"/>
                        <a:pt x="2" y="15"/>
                      </a:cubicBezTo>
                      <a:cubicBezTo>
                        <a:pt x="8" y="6"/>
                        <a:pt x="19" y="0"/>
                        <a:pt x="31" y="0"/>
                      </a:cubicBezTo>
                      <a:cubicBezTo>
                        <a:pt x="42" y="0"/>
                        <a:pt x="53" y="6"/>
                        <a:pt x="59" y="15"/>
                      </a:cubicBezTo>
                      <a:cubicBezTo>
                        <a:pt x="61" y="17"/>
                        <a:pt x="60" y="20"/>
                        <a:pt x="58" y="21"/>
                      </a:cubicBezTo>
                      <a:cubicBezTo>
                        <a:pt x="58" y="21"/>
                        <a:pt x="57" y="22"/>
                        <a:pt x="56" y="2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2" name="ïśľíḓe"/>
                <p:cNvSpPr/>
                <p:nvPr/>
              </p:nvSpPr>
              <p:spPr bwMode="auto">
                <a:xfrm>
                  <a:off x="10456863" y="892176"/>
                  <a:ext cx="109538" cy="109538"/>
                </a:xfrm>
                <a:custGeom>
                  <a:avLst/>
                  <a:gdLst>
                    <a:gd name="T0" fmla="*/ 26 w 51"/>
                    <a:gd name="T1" fmla="*/ 0 h 51"/>
                    <a:gd name="T2" fmla="*/ 51 w 51"/>
                    <a:gd name="T3" fmla="*/ 25 h 51"/>
                    <a:gd name="T4" fmla="*/ 26 w 51"/>
                    <a:gd name="T5" fmla="*/ 51 h 51"/>
                    <a:gd name="T6" fmla="*/ 26 w 51"/>
                    <a:gd name="T7" fmla="*/ 39 h 51"/>
                    <a:gd name="T8" fmla="*/ 39 w 51"/>
                    <a:gd name="T9" fmla="*/ 25 h 51"/>
                    <a:gd name="T10" fmla="*/ 26 w 51"/>
                    <a:gd name="T11" fmla="*/ 12 h 51"/>
                    <a:gd name="T12" fmla="*/ 26 w 51"/>
                    <a:gd name="T13" fmla="*/ 0 h 51"/>
                    <a:gd name="T14" fmla="*/ 26 w 51"/>
                    <a:gd name="T15" fmla="*/ 0 h 51"/>
                    <a:gd name="T16" fmla="*/ 26 w 51"/>
                    <a:gd name="T17" fmla="*/ 0 h 51"/>
                    <a:gd name="T18" fmla="*/ 26 w 51"/>
                    <a:gd name="T19" fmla="*/ 12 h 51"/>
                    <a:gd name="T20" fmla="*/ 26 w 51"/>
                    <a:gd name="T21" fmla="*/ 12 h 51"/>
                    <a:gd name="T22" fmla="*/ 12 w 51"/>
                    <a:gd name="T23" fmla="*/ 25 h 51"/>
                    <a:gd name="T24" fmla="*/ 26 w 51"/>
                    <a:gd name="T25" fmla="*/ 39 h 51"/>
                    <a:gd name="T26" fmla="*/ 26 w 51"/>
                    <a:gd name="T27" fmla="*/ 39 h 51"/>
                    <a:gd name="T28" fmla="*/ 26 w 51"/>
                    <a:gd name="T29" fmla="*/ 39 h 51"/>
                    <a:gd name="T30" fmla="*/ 26 w 51"/>
                    <a:gd name="T31" fmla="*/ 51 h 51"/>
                    <a:gd name="T32" fmla="*/ 26 w 51"/>
                    <a:gd name="T33" fmla="*/ 51 h 51"/>
                    <a:gd name="T34" fmla="*/ 0 w 51"/>
                    <a:gd name="T35" fmla="*/ 25 h 51"/>
                    <a:gd name="T36" fmla="*/ 26 w 51"/>
                    <a:gd name="T37" fmla="*/ 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51" h="51">
                      <a:moveTo>
                        <a:pt x="26" y="0"/>
                      </a:moveTo>
                      <a:cubicBezTo>
                        <a:pt x="40" y="0"/>
                        <a:pt x="51" y="11"/>
                        <a:pt x="51" y="25"/>
                      </a:cubicBezTo>
                      <a:cubicBezTo>
                        <a:pt x="51" y="39"/>
                        <a:pt x="40" y="51"/>
                        <a:pt x="26" y="51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33" y="39"/>
                        <a:pt x="39" y="33"/>
                        <a:pt x="39" y="25"/>
                      </a:cubicBezTo>
                      <a:cubicBezTo>
                        <a:pt x="39" y="18"/>
                        <a:pt x="33" y="12"/>
                        <a:pt x="26" y="12"/>
                      </a:cubicBezTo>
                      <a:lnTo>
                        <a:pt x="26" y="0"/>
                      </a:lnTo>
                      <a:close/>
                      <a:moveTo>
                        <a:pt x="26" y="0"/>
                      </a:moveTo>
                      <a:cubicBezTo>
                        <a:pt x="26" y="0"/>
                        <a:pt x="26" y="0"/>
                        <a:pt x="26" y="0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26" y="12"/>
                        <a:pt x="26" y="12"/>
                        <a:pt x="26" y="12"/>
                      </a:cubicBezTo>
                      <a:cubicBezTo>
                        <a:pt x="18" y="12"/>
                        <a:pt x="12" y="18"/>
                        <a:pt x="12" y="25"/>
                      </a:cubicBezTo>
                      <a:cubicBezTo>
                        <a:pt x="12" y="33"/>
                        <a:pt x="18" y="39"/>
                        <a:pt x="26" y="39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6" y="39"/>
                        <a:pt x="26" y="39"/>
                        <a:pt x="26" y="39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26" y="51"/>
                        <a:pt x="26" y="51"/>
                        <a:pt x="26" y="51"/>
                      </a:cubicBezTo>
                      <a:cubicBezTo>
                        <a:pt x="12" y="51"/>
                        <a:pt x="0" y="39"/>
                        <a:pt x="0" y="25"/>
                      </a:cubicBezTo>
                      <a:cubicBezTo>
                        <a:pt x="0" y="11"/>
                        <a:pt x="12" y="0"/>
                        <a:pt x="26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3" name="ïšlïḋé"/>
                <p:cNvSpPr/>
                <p:nvPr/>
              </p:nvSpPr>
              <p:spPr bwMode="auto">
                <a:xfrm>
                  <a:off x="10448926" y="866776"/>
                  <a:ext cx="128588" cy="47625"/>
                </a:xfrm>
                <a:custGeom>
                  <a:avLst/>
                  <a:gdLst>
                    <a:gd name="T0" fmla="*/ 30 w 60"/>
                    <a:gd name="T1" fmla="*/ 0 h 22"/>
                    <a:gd name="T2" fmla="*/ 59 w 60"/>
                    <a:gd name="T3" fmla="*/ 15 h 22"/>
                    <a:gd name="T4" fmla="*/ 58 w 60"/>
                    <a:gd name="T5" fmla="*/ 21 h 22"/>
                    <a:gd name="T6" fmla="*/ 55 w 60"/>
                    <a:gd name="T7" fmla="*/ 22 h 22"/>
                    <a:gd name="T8" fmla="*/ 52 w 60"/>
                    <a:gd name="T9" fmla="*/ 20 h 22"/>
                    <a:gd name="T10" fmla="*/ 30 w 60"/>
                    <a:gd name="T11" fmla="*/ 8 h 22"/>
                    <a:gd name="T12" fmla="*/ 7 w 60"/>
                    <a:gd name="T13" fmla="*/ 20 h 22"/>
                    <a:gd name="T14" fmla="*/ 2 w 60"/>
                    <a:gd name="T15" fmla="*/ 21 h 22"/>
                    <a:gd name="T16" fmla="*/ 1 w 60"/>
                    <a:gd name="T17" fmla="*/ 15 h 22"/>
                    <a:gd name="T18" fmla="*/ 30 w 60"/>
                    <a:gd name="T1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0" h="22">
                      <a:moveTo>
                        <a:pt x="30" y="0"/>
                      </a:moveTo>
                      <a:cubicBezTo>
                        <a:pt x="41" y="0"/>
                        <a:pt x="52" y="6"/>
                        <a:pt x="59" y="15"/>
                      </a:cubicBezTo>
                      <a:cubicBezTo>
                        <a:pt x="60" y="17"/>
                        <a:pt x="59" y="20"/>
                        <a:pt x="58" y="21"/>
                      </a:cubicBezTo>
                      <a:cubicBezTo>
                        <a:pt x="57" y="21"/>
                        <a:pt x="56" y="22"/>
                        <a:pt x="55" y="22"/>
                      </a:cubicBezTo>
                      <a:cubicBezTo>
                        <a:pt x="54" y="22"/>
                        <a:pt x="53" y="21"/>
                        <a:pt x="52" y="20"/>
                      </a:cubicBezTo>
                      <a:cubicBezTo>
                        <a:pt x="47" y="12"/>
                        <a:pt x="39" y="8"/>
                        <a:pt x="30" y="8"/>
                      </a:cubicBezTo>
                      <a:cubicBezTo>
                        <a:pt x="21" y="8"/>
                        <a:pt x="12" y="12"/>
                        <a:pt x="7" y="20"/>
                      </a:cubicBezTo>
                      <a:cubicBezTo>
                        <a:pt x="6" y="22"/>
                        <a:pt x="4" y="22"/>
                        <a:pt x="2" y="21"/>
                      </a:cubicBezTo>
                      <a:cubicBezTo>
                        <a:pt x="0" y="20"/>
                        <a:pt x="0" y="17"/>
                        <a:pt x="1" y="15"/>
                      </a:cubicBezTo>
                      <a:cubicBezTo>
                        <a:pt x="7" y="6"/>
                        <a:pt x="18" y="0"/>
                        <a:pt x="30" y="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4" name="íş1îḍè"/>
                <p:cNvSpPr/>
                <p:nvPr/>
              </p:nvSpPr>
              <p:spPr bwMode="auto">
                <a:xfrm>
                  <a:off x="10480676" y="773113"/>
                  <a:ext cx="193675" cy="225425"/>
                </a:xfrm>
                <a:custGeom>
                  <a:avLst/>
                  <a:gdLst>
                    <a:gd name="T0" fmla="*/ 30 w 90"/>
                    <a:gd name="T1" fmla="*/ 38 h 104"/>
                    <a:gd name="T2" fmla="*/ 27 w 90"/>
                    <a:gd name="T3" fmla="*/ 38 h 104"/>
                    <a:gd name="T4" fmla="*/ 4 w 90"/>
                    <a:gd name="T5" fmla="*/ 28 h 104"/>
                    <a:gd name="T6" fmla="*/ 2 w 90"/>
                    <a:gd name="T7" fmla="*/ 21 h 104"/>
                    <a:gd name="T8" fmla="*/ 9 w 90"/>
                    <a:gd name="T9" fmla="*/ 18 h 104"/>
                    <a:gd name="T10" fmla="*/ 24 w 90"/>
                    <a:gd name="T11" fmla="*/ 26 h 104"/>
                    <a:gd name="T12" fmla="*/ 27 w 90"/>
                    <a:gd name="T13" fmla="*/ 25 h 104"/>
                    <a:gd name="T14" fmla="*/ 52 w 90"/>
                    <a:gd name="T15" fmla="*/ 0 h 104"/>
                    <a:gd name="T16" fmla="*/ 54 w 90"/>
                    <a:gd name="T17" fmla="*/ 0 h 104"/>
                    <a:gd name="T18" fmla="*/ 89 w 90"/>
                    <a:gd name="T19" fmla="*/ 35 h 104"/>
                    <a:gd name="T20" fmla="*/ 89 w 90"/>
                    <a:gd name="T21" fmla="*/ 37 h 104"/>
                    <a:gd name="T22" fmla="*/ 65 w 90"/>
                    <a:gd name="T23" fmla="*/ 58 h 104"/>
                    <a:gd name="T24" fmla="*/ 65 w 90"/>
                    <a:gd name="T25" fmla="*/ 61 h 104"/>
                    <a:gd name="T26" fmla="*/ 77 w 90"/>
                    <a:gd name="T27" fmla="*/ 87 h 104"/>
                    <a:gd name="T28" fmla="*/ 76 w 90"/>
                    <a:gd name="T29" fmla="*/ 90 h 104"/>
                    <a:gd name="T30" fmla="*/ 69 w 90"/>
                    <a:gd name="T31" fmla="*/ 101 h 104"/>
                    <a:gd name="T32" fmla="*/ 63 w 90"/>
                    <a:gd name="T33" fmla="*/ 104 h 104"/>
                    <a:gd name="T34" fmla="*/ 58 w 90"/>
                    <a:gd name="T35" fmla="*/ 102 h 104"/>
                    <a:gd name="T36" fmla="*/ 56 w 90"/>
                    <a:gd name="T37" fmla="*/ 92 h 104"/>
                    <a:gd name="T38" fmla="*/ 59 w 90"/>
                    <a:gd name="T39" fmla="*/ 88 h 104"/>
                    <a:gd name="T40" fmla="*/ 60 w 90"/>
                    <a:gd name="T41" fmla="*/ 85 h 104"/>
                    <a:gd name="T42" fmla="*/ 48 w 90"/>
                    <a:gd name="T43" fmla="*/ 57 h 104"/>
                    <a:gd name="T44" fmla="*/ 48 w 90"/>
                    <a:gd name="T45" fmla="*/ 54 h 104"/>
                    <a:gd name="T46" fmla="*/ 61 w 90"/>
                    <a:gd name="T47" fmla="*/ 41 h 104"/>
                    <a:gd name="T48" fmla="*/ 61 w 90"/>
                    <a:gd name="T49" fmla="*/ 39 h 104"/>
                    <a:gd name="T50" fmla="*/ 46 w 90"/>
                    <a:gd name="T51" fmla="*/ 24 h 104"/>
                    <a:gd name="T52" fmla="*/ 44 w 90"/>
                    <a:gd name="T53" fmla="*/ 24 h 104"/>
                    <a:gd name="T54" fmla="*/ 30 w 90"/>
                    <a:gd name="T55" fmla="*/ 38 h 1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</a:cxnLst>
                  <a:rect l="0" t="0" r="r" b="b"/>
                  <a:pathLst>
                    <a:path w="90" h="104">
                      <a:moveTo>
                        <a:pt x="30" y="38"/>
                      </a:moveTo>
                      <a:cubicBezTo>
                        <a:pt x="29" y="38"/>
                        <a:pt x="28" y="39"/>
                        <a:pt x="27" y="38"/>
                      </a:cubicBezTo>
                      <a:cubicBezTo>
                        <a:pt x="4" y="28"/>
                        <a:pt x="4" y="28"/>
                        <a:pt x="4" y="28"/>
                      </a:cubicBezTo>
                      <a:cubicBezTo>
                        <a:pt x="2" y="27"/>
                        <a:pt x="0" y="24"/>
                        <a:pt x="2" y="21"/>
                      </a:cubicBezTo>
                      <a:cubicBezTo>
                        <a:pt x="3" y="18"/>
                        <a:pt x="6" y="17"/>
                        <a:pt x="9" y="18"/>
                      </a:cubicBezTo>
                      <a:cubicBezTo>
                        <a:pt x="24" y="26"/>
                        <a:pt x="24" y="26"/>
                        <a:pt x="24" y="26"/>
                      </a:cubicBezTo>
                      <a:cubicBezTo>
                        <a:pt x="25" y="26"/>
                        <a:pt x="26" y="26"/>
                        <a:pt x="27" y="25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3" y="0"/>
                        <a:pt x="54" y="0"/>
                        <a:pt x="54" y="0"/>
                      </a:cubicBezTo>
                      <a:cubicBezTo>
                        <a:pt x="89" y="35"/>
                        <a:pt x="89" y="35"/>
                        <a:pt x="89" y="35"/>
                      </a:cubicBezTo>
                      <a:cubicBezTo>
                        <a:pt x="90" y="36"/>
                        <a:pt x="90" y="37"/>
                        <a:pt x="89" y="37"/>
                      </a:cubicBezTo>
                      <a:cubicBezTo>
                        <a:pt x="85" y="41"/>
                        <a:pt x="70" y="54"/>
                        <a:pt x="65" y="58"/>
                      </a:cubicBezTo>
                      <a:cubicBezTo>
                        <a:pt x="65" y="58"/>
                        <a:pt x="64" y="60"/>
                        <a:pt x="65" y="61"/>
                      </a:cubicBezTo>
                      <a:cubicBezTo>
                        <a:pt x="77" y="87"/>
                        <a:pt x="77" y="87"/>
                        <a:pt x="77" y="87"/>
                      </a:cubicBezTo>
                      <a:cubicBezTo>
                        <a:pt x="77" y="88"/>
                        <a:pt x="77" y="89"/>
                        <a:pt x="76" y="90"/>
                      </a:cubicBezTo>
                      <a:cubicBezTo>
                        <a:pt x="69" y="101"/>
                        <a:pt x="69" y="101"/>
                        <a:pt x="69" y="101"/>
                      </a:cubicBezTo>
                      <a:cubicBezTo>
                        <a:pt x="67" y="103"/>
                        <a:pt x="65" y="104"/>
                        <a:pt x="63" y="104"/>
                      </a:cubicBezTo>
                      <a:cubicBezTo>
                        <a:pt x="61" y="104"/>
                        <a:pt x="60" y="103"/>
                        <a:pt x="58" y="102"/>
                      </a:cubicBezTo>
                      <a:cubicBezTo>
                        <a:pt x="55" y="100"/>
                        <a:pt x="54" y="95"/>
                        <a:pt x="56" y="92"/>
                      </a:cubicBezTo>
                      <a:cubicBezTo>
                        <a:pt x="59" y="88"/>
                        <a:pt x="59" y="88"/>
                        <a:pt x="59" y="88"/>
                      </a:cubicBezTo>
                      <a:cubicBezTo>
                        <a:pt x="60" y="87"/>
                        <a:pt x="60" y="86"/>
                        <a:pt x="60" y="85"/>
                      </a:cubicBezTo>
                      <a:cubicBezTo>
                        <a:pt x="48" y="57"/>
                        <a:pt x="48" y="57"/>
                        <a:pt x="48" y="57"/>
                      </a:cubicBezTo>
                      <a:cubicBezTo>
                        <a:pt x="47" y="56"/>
                        <a:pt x="47" y="55"/>
                        <a:pt x="48" y="54"/>
                      </a:cubicBezTo>
                      <a:cubicBezTo>
                        <a:pt x="51" y="51"/>
                        <a:pt x="58" y="45"/>
                        <a:pt x="61" y="41"/>
                      </a:cubicBezTo>
                      <a:cubicBezTo>
                        <a:pt x="62" y="41"/>
                        <a:pt x="62" y="40"/>
                        <a:pt x="61" y="39"/>
                      </a:cubicBezTo>
                      <a:cubicBezTo>
                        <a:pt x="46" y="24"/>
                        <a:pt x="46" y="24"/>
                        <a:pt x="46" y="24"/>
                      </a:cubicBezTo>
                      <a:cubicBezTo>
                        <a:pt x="46" y="24"/>
                        <a:pt x="45" y="24"/>
                        <a:pt x="44" y="24"/>
                      </a:cubicBezTo>
                      <a:lnTo>
                        <a:pt x="30" y="38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5" name="ïSḻiḍé"/>
                <p:cNvSpPr/>
                <p:nvPr/>
              </p:nvSpPr>
              <p:spPr bwMode="auto">
                <a:xfrm>
                  <a:off x="10407651" y="441326"/>
                  <a:ext cx="260350" cy="246063"/>
                </a:xfrm>
                <a:custGeom>
                  <a:avLst/>
                  <a:gdLst>
                    <a:gd name="T0" fmla="*/ 72 w 121"/>
                    <a:gd name="T1" fmla="*/ 57 h 114"/>
                    <a:gd name="T2" fmla="*/ 92 w 121"/>
                    <a:gd name="T3" fmla="*/ 40 h 114"/>
                    <a:gd name="T4" fmla="*/ 97 w 121"/>
                    <a:gd name="T5" fmla="*/ 41 h 114"/>
                    <a:gd name="T6" fmla="*/ 111 w 121"/>
                    <a:gd name="T7" fmla="*/ 50 h 114"/>
                    <a:gd name="T8" fmla="*/ 119 w 121"/>
                    <a:gd name="T9" fmla="*/ 47 h 114"/>
                    <a:gd name="T10" fmla="*/ 119 w 121"/>
                    <a:gd name="T11" fmla="*/ 28 h 114"/>
                    <a:gd name="T12" fmla="*/ 81 w 121"/>
                    <a:gd name="T13" fmla="*/ 4 h 114"/>
                    <a:gd name="T14" fmla="*/ 58 w 121"/>
                    <a:gd name="T15" fmla="*/ 26 h 114"/>
                    <a:gd name="T16" fmla="*/ 28 w 121"/>
                    <a:gd name="T17" fmla="*/ 16 h 114"/>
                    <a:gd name="T18" fmla="*/ 3 w 121"/>
                    <a:gd name="T19" fmla="*/ 54 h 114"/>
                    <a:gd name="T20" fmla="*/ 77 w 121"/>
                    <a:gd name="T21" fmla="*/ 114 h 114"/>
                    <a:gd name="T22" fmla="*/ 90 w 121"/>
                    <a:gd name="T23" fmla="*/ 102 h 114"/>
                    <a:gd name="T24" fmla="*/ 72 w 121"/>
                    <a:gd name="T25" fmla="*/ 57 h 1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1" h="114">
                      <a:moveTo>
                        <a:pt x="72" y="57"/>
                      </a:moveTo>
                      <a:cubicBezTo>
                        <a:pt x="74" y="47"/>
                        <a:pt x="82" y="40"/>
                        <a:pt x="92" y="40"/>
                      </a:cubicBezTo>
                      <a:cubicBezTo>
                        <a:pt x="94" y="40"/>
                        <a:pt x="96" y="40"/>
                        <a:pt x="97" y="41"/>
                      </a:cubicBezTo>
                      <a:cubicBezTo>
                        <a:pt x="103" y="42"/>
                        <a:pt x="108" y="45"/>
                        <a:pt x="111" y="50"/>
                      </a:cubicBezTo>
                      <a:cubicBezTo>
                        <a:pt x="113" y="49"/>
                        <a:pt x="116" y="47"/>
                        <a:pt x="119" y="47"/>
                      </a:cubicBezTo>
                      <a:cubicBezTo>
                        <a:pt x="121" y="35"/>
                        <a:pt x="119" y="28"/>
                        <a:pt x="119" y="28"/>
                      </a:cubicBezTo>
                      <a:cubicBezTo>
                        <a:pt x="115" y="11"/>
                        <a:pt x="98" y="0"/>
                        <a:pt x="81" y="4"/>
                      </a:cubicBezTo>
                      <a:cubicBezTo>
                        <a:pt x="70" y="7"/>
                        <a:pt x="61" y="15"/>
                        <a:pt x="58" y="26"/>
                      </a:cubicBezTo>
                      <a:cubicBezTo>
                        <a:pt x="50" y="18"/>
                        <a:pt x="39" y="14"/>
                        <a:pt x="28" y="16"/>
                      </a:cubicBezTo>
                      <a:cubicBezTo>
                        <a:pt x="10" y="20"/>
                        <a:pt x="0" y="37"/>
                        <a:pt x="3" y="54"/>
                      </a:cubicBezTo>
                      <a:cubicBezTo>
                        <a:pt x="3" y="54"/>
                        <a:pt x="10" y="96"/>
                        <a:pt x="77" y="114"/>
                      </a:cubicBezTo>
                      <a:cubicBezTo>
                        <a:pt x="82" y="110"/>
                        <a:pt x="86" y="106"/>
                        <a:pt x="90" y="102"/>
                      </a:cubicBezTo>
                      <a:cubicBezTo>
                        <a:pt x="67" y="79"/>
                        <a:pt x="71" y="58"/>
                        <a:pt x="72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6" name="íşḻîḑè"/>
                <p:cNvSpPr/>
                <p:nvPr/>
              </p:nvSpPr>
              <p:spPr bwMode="auto">
                <a:xfrm>
                  <a:off x="10558463" y="536576"/>
                  <a:ext cx="152400" cy="131763"/>
                </a:xfrm>
                <a:custGeom>
                  <a:avLst/>
                  <a:gdLst>
                    <a:gd name="T0" fmla="*/ 56 w 71"/>
                    <a:gd name="T1" fmla="*/ 7 h 61"/>
                    <a:gd name="T2" fmla="*/ 52 w 71"/>
                    <a:gd name="T3" fmla="*/ 6 h 61"/>
                    <a:gd name="T4" fmla="*/ 49 w 71"/>
                    <a:gd name="T5" fmla="*/ 7 h 61"/>
                    <a:gd name="T6" fmla="*/ 39 w 71"/>
                    <a:gd name="T7" fmla="*/ 12 h 61"/>
                    <a:gd name="T8" fmla="*/ 26 w 71"/>
                    <a:gd name="T9" fmla="*/ 0 h 61"/>
                    <a:gd name="T10" fmla="*/ 22 w 71"/>
                    <a:gd name="T11" fmla="*/ 0 h 61"/>
                    <a:gd name="T12" fmla="*/ 5 w 71"/>
                    <a:gd name="T13" fmla="*/ 13 h 61"/>
                    <a:gd name="T14" fmla="*/ 22 w 71"/>
                    <a:gd name="T15" fmla="*/ 55 h 61"/>
                    <a:gd name="T16" fmla="*/ 28 w 71"/>
                    <a:gd name="T17" fmla="*/ 61 h 61"/>
                    <a:gd name="T18" fmla="*/ 69 w 71"/>
                    <a:gd name="T19" fmla="*/ 28 h 61"/>
                    <a:gd name="T20" fmla="*/ 56 w 71"/>
                    <a:gd name="T21" fmla="*/ 7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1" h="61">
                      <a:moveTo>
                        <a:pt x="56" y="7"/>
                      </a:moveTo>
                      <a:cubicBezTo>
                        <a:pt x="55" y="7"/>
                        <a:pt x="53" y="6"/>
                        <a:pt x="52" y="6"/>
                      </a:cubicBezTo>
                      <a:cubicBezTo>
                        <a:pt x="51" y="6"/>
                        <a:pt x="50" y="7"/>
                        <a:pt x="49" y="7"/>
                      </a:cubicBezTo>
                      <a:cubicBezTo>
                        <a:pt x="45" y="7"/>
                        <a:pt x="42" y="9"/>
                        <a:pt x="39" y="12"/>
                      </a:cubicBezTo>
                      <a:cubicBezTo>
                        <a:pt x="37" y="6"/>
                        <a:pt x="33" y="2"/>
                        <a:pt x="26" y="0"/>
                      </a:cubicBezTo>
                      <a:cubicBezTo>
                        <a:pt x="25" y="0"/>
                        <a:pt x="24" y="0"/>
                        <a:pt x="22" y="0"/>
                      </a:cubicBezTo>
                      <a:cubicBezTo>
                        <a:pt x="14" y="0"/>
                        <a:pt x="7" y="5"/>
                        <a:pt x="5" y="13"/>
                      </a:cubicBezTo>
                      <a:cubicBezTo>
                        <a:pt x="5" y="13"/>
                        <a:pt x="0" y="33"/>
                        <a:pt x="22" y="55"/>
                      </a:cubicBezTo>
                      <a:cubicBezTo>
                        <a:pt x="24" y="57"/>
                        <a:pt x="26" y="59"/>
                        <a:pt x="28" y="61"/>
                      </a:cubicBezTo>
                      <a:cubicBezTo>
                        <a:pt x="65" y="51"/>
                        <a:pt x="69" y="28"/>
                        <a:pt x="69" y="28"/>
                      </a:cubicBezTo>
                      <a:cubicBezTo>
                        <a:pt x="71" y="18"/>
                        <a:pt x="66" y="9"/>
                        <a:pt x="56" y="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7" name="íṩḻïďe"/>
                <p:cNvSpPr/>
                <p:nvPr/>
              </p:nvSpPr>
              <p:spPr bwMode="auto">
                <a:xfrm>
                  <a:off x="10156826" y="712788"/>
                  <a:ext cx="65088" cy="65088"/>
                </a:xfrm>
                <a:prstGeom prst="ellipse">
                  <a:avLst/>
                </a:pr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8" name="íṥľîḍé"/>
                <p:cNvSpPr/>
                <p:nvPr/>
              </p:nvSpPr>
              <p:spPr bwMode="auto">
                <a:xfrm>
                  <a:off x="10083801" y="773113"/>
                  <a:ext cx="304800" cy="234950"/>
                </a:xfrm>
                <a:custGeom>
                  <a:avLst/>
                  <a:gdLst>
                    <a:gd name="T0" fmla="*/ 38 w 192"/>
                    <a:gd name="T1" fmla="*/ 30 h 148"/>
                    <a:gd name="T2" fmla="*/ 59 w 192"/>
                    <a:gd name="T3" fmla="*/ 14 h 148"/>
                    <a:gd name="T4" fmla="*/ 95 w 192"/>
                    <a:gd name="T5" fmla="*/ 0 h 148"/>
                    <a:gd name="T6" fmla="*/ 139 w 192"/>
                    <a:gd name="T7" fmla="*/ 0 h 148"/>
                    <a:gd name="T8" fmla="*/ 160 w 192"/>
                    <a:gd name="T9" fmla="*/ 48 h 148"/>
                    <a:gd name="T10" fmla="*/ 166 w 192"/>
                    <a:gd name="T11" fmla="*/ 45 h 148"/>
                    <a:gd name="T12" fmla="*/ 169 w 192"/>
                    <a:gd name="T13" fmla="*/ 51 h 148"/>
                    <a:gd name="T14" fmla="*/ 169 w 192"/>
                    <a:gd name="T15" fmla="*/ 52 h 148"/>
                    <a:gd name="T16" fmla="*/ 170 w 192"/>
                    <a:gd name="T17" fmla="*/ 55 h 148"/>
                    <a:gd name="T18" fmla="*/ 177 w 192"/>
                    <a:gd name="T19" fmla="*/ 52 h 148"/>
                    <a:gd name="T20" fmla="*/ 192 w 192"/>
                    <a:gd name="T21" fmla="*/ 89 h 148"/>
                    <a:gd name="T22" fmla="*/ 156 w 192"/>
                    <a:gd name="T23" fmla="*/ 102 h 148"/>
                    <a:gd name="T24" fmla="*/ 154 w 192"/>
                    <a:gd name="T25" fmla="*/ 104 h 148"/>
                    <a:gd name="T26" fmla="*/ 152 w 192"/>
                    <a:gd name="T27" fmla="*/ 102 h 148"/>
                    <a:gd name="T28" fmla="*/ 139 w 192"/>
                    <a:gd name="T29" fmla="*/ 68 h 148"/>
                    <a:gd name="T30" fmla="*/ 144 w 192"/>
                    <a:gd name="T31" fmla="*/ 66 h 148"/>
                    <a:gd name="T32" fmla="*/ 144 w 192"/>
                    <a:gd name="T33" fmla="*/ 63 h 148"/>
                    <a:gd name="T34" fmla="*/ 143 w 192"/>
                    <a:gd name="T35" fmla="*/ 62 h 148"/>
                    <a:gd name="T36" fmla="*/ 140 w 192"/>
                    <a:gd name="T37" fmla="*/ 56 h 148"/>
                    <a:gd name="T38" fmla="*/ 147 w 192"/>
                    <a:gd name="T39" fmla="*/ 53 h 148"/>
                    <a:gd name="T40" fmla="*/ 129 w 192"/>
                    <a:gd name="T41" fmla="*/ 15 h 148"/>
                    <a:gd name="T42" fmla="*/ 101 w 192"/>
                    <a:gd name="T43" fmla="*/ 15 h 148"/>
                    <a:gd name="T44" fmla="*/ 121 w 192"/>
                    <a:gd name="T45" fmla="*/ 70 h 148"/>
                    <a:gd name="T46" fmla="*/ 125 w 192"/>
                    <a:gd name="T47" fmla="*/ 101 h 148"/>
                    <a:gd name="T48" fmla="*/ 135 w 192"/>
                    <a:gd name="T49" fmla="*/ 101 h 148"/>
                    <a:gd name="T50" fmla="*/ 139 w 192"/>
                    <a:gd name="T51" fmla="*/ 110 h 148"/>
                    <a:gd name="T52" fmla="*/ 140 w 192"/>
                    <a:gd name="T53" fmla="*/ 115 h 148"/>
                    <a:gd name="T54" fmla="*/ 144 w 192"/>
                    <a:gd name="T55" fmla="*/ 113 h 148"/>
                    <a:gd name="T56" fmla="*/ 166 w 192"/>
                    <a:gd name="T57" fmla="*/ 104 h 148"/>
                    <a:gd name="T58" fmla="*/ 170 w 192"/>
                    <a:gd name="T59" fmla="*/ 104 h 148"/>
                    <a:gd name="T60" fmla="*/ 169 w 192"/>
                    <a:gd name="T61" fmla="*/ 124 h 148"/>
                    <a:gd name="T62" fmla="*/ 109 w 192"/>
                    <a:gd name="T63" fmla="*/ 119 h 148"/>
                    <a:gd name="T64" fmla="*/ 102 w 192"/>
                    <a:gd name="T65" fmla="*/ 83 h 148"/>
                    <a:gd name="T66" fmla="*/ 101 w 192"/>
                    <a:gd name="T67" fmla="*/ 85 h 148"/>
                    <a:gd name="T68" fmla="*/ 78 w 192"/>
                    <a:gd name="T69" fmla="*/ 101 h 148"/>
                    <a:gd name="T70" fmla="*/ 75 w 192"/>
                    <a:gd name="T71" fmla="*/ 148 h 148"/>
                    <a:gd name="T72" fmla="*/ 55 w 192"/>
                    <a:gd name="T73" fmla="*/ 147 h 148"/>
                    <a:gd name="T74" fmla="*/ 57 w 192"/>
                    <a:gd name="T75" fmla="*/ 91 h 148"/>
                    <a:gd name="T76" fmla="*/ 87 w 192"/>
                    <a:gd name="T77" fmla="*/ 70 h 148"/>
                    <a:gd name="T78" fmla="*/ 65 w 192"/>
                    <a:gd name="T79" fmla="*/ 28 h 148"/>
                    <a:gd name="T80" fmla="*/ 38 w 192"/>
                    <a:gd name="T81" fmla="*/ 49 h 148"/>
                    <a:gd name="T82" fmla="*/ 0 w 192"/>
                    <a:gd name="T83" fmla="*/ 17 h 148"/>
                    <a:gd name="T84" fmla="*/ 10 w 192"/>
                    <a:gd name="T85" fmla="*/ 6 h 148"/>
                    <a:gd name="T86" fmla="*/ 38 w 192"/>
                    <a:gd name="T87" fmla="*/ 30 h 1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</a:cxnLst>
                  <a:rect l="0" t="0" r="r" b="b"/>
                  <a:pathLst>
                    <a:path w="192" h="148">
                      <a:moveTo>
                        <a:pt x="38" y="30"/>
                      </a:moveTo>
                      <a:lnTo>
                        <a:pt x="59" y="14"/>
                      </a:lnTo>
                      <a:lnTo>
                        <a:pt x="95" y="0"/>
                      </a:lnTo>
                      <a:lnTo>
                        <a:pt x="139" y="0"/>
                      </a:lnTo>
                      <a:lnTo>
                        <a:pt x="160" y="48"/>
                      </a:lnTo>
                      <a:lnTo>
                        <a:pt x="166" y="45"/>
                      </a:lnTo>
                      <a:lnTo>
                        <a:pt x="169" y="51"/>
                      </a:lnTo>
                      <a:lnTo>
                        <a:pt x="169" y="52"/>
                      </a:lnTo>
                      <a:lnTo>
                        <a:pt x="170" y="55"/>
                      </a:lnTo>
                      <a:lnTo>
                        <a:pt x="177" y="52"/>
                      </a:lnTo>
                      <a:lnTo>
                        <a:pt x="192" y="89"/>
                      </a:lnTo>
                      <a:lnTo>
                        <a:pt x="156" y="102"/>
                      </a:lnTo>
                      <a:lnTo>
                        <a:pt x="154" y="104"/>
                      </a:lnTo>
                      <a:lnTo>
                        <a:pt x="152" y="102"/>
                      </a:lnTo>
                      <a:lnTo>
                        <a:pt x="139" y="68"/>
                      </a:lnTo>
                      <a:lnTo>
                        <a:pt x="144" y="66"/>
                      </a:lnTo>
                      <a:lnTo>
                        <a:pt x="144" y="63"/>
                      </a:lnTo>
                      <a:lnTo>
                        <a:pt x="143" y="62"/>
                      </a:lnTo>
                      <a:lnTo>
                        <a:pt x="140" y="56"/>
                      </a:lnTo>
                      <a:lnTo>
                        <a:pt x="147" y="53"/>
                      </a:lnTo>
                      <a:lnTo>
                        <a:pt x="129" y="15"/>
                      </a:lnTo>
                      <a:lnTo>
                        <a:pt x="101" y="15"/>
                      </a:lnTo>
                      <a:lnTo>
                        <a:pt x="121" y="70"/>
                      </a:lnTo>
                      <a:lnTo>
                        <a:pt x="125" y="101"/>
                      </a:lnTo>
                      <a:lnTo>
                        <a:pt x="135" y="101"/>
                      </a:lnTo>
                      <a:lnTo>
                        <a:pt x="139" y="110"/>
                      </a:lnTo>
                      <a:lnTo>
                        <a:pt x="140" y="115"/>
                      </a:lnTo>
                      <a:lnTo>
                        <a:pt x="144" y="113"/>
                      </a:lnTo>
                      <a:lnTo>
                        <a:pt x="166" y="104"/>
                      </a:lnTo>
                      <a:lnTo>
                        <a:pt x="170" y="104"/>
                      </a:lnTo>
                      <a:lnTo>
                        <a:pt x="169" y="124"/>
                      </a:lnTo>
                      <a:lnTo>
                        <a:pt x="109" y="119"/>
                      </a:lnTo>
                      <a:lnTo>
                        <a:pt x="102" y="83"/>
                      </a:lnTo>
                      <a:lnTo>
                        <a:pt x="101" y="85"/>
                      </a:lnTo>
                      <a:lnTo>
                        <a:pt x="78" y="101"/>
                      </a:lnTo>
                      <a:lnTo>
                        <a:pt x="75" y="148"/>
                      </a:lnTo>
                      <a:lnTo>
                        <a:pt x="55" y="147"/>
                      </a:lnTo>
                      <a:lnTo>
                        <a:pt x="57" y="91"/>
                      </a:lnTo>
                      <a:lnTo>
                        <a:pt x="87" y="70"/>
                      </a:lnTo>
                      <a:lnTo>
                        <a:pt x="65" y="28"/>
                      </a:lnTo>
                      <a:lnTo>
                        <a:pt x="38" y="49"/>
                      </a:lnTo>
                      <a:lnTo>
                        <a:pt x="0" y="17"/>
                      </a:lnTo>
                      <a:lnTo>
                        <a:pt x="10" y="6"/>
                      </a:lnTo>
                      <a:lnTo>
                        <a:pt x="38" y="30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9" name="ïSľíḍe"/>
                <p:cNvSpPr/>
                <p:nvPr/>
              </p:nvSpPr>
              <p:spPr bwMode="auto">
                <a:xfrm>
                  <a:off x="10371138" y="847726"/>
                  <a:ext cx="34925" cy="61913"/>
                </a:xfrm>
                <a:custGeom>
                  <a:avLst/>
                  <a:gdLst>
                    <a:gd name="T0" fmla="*/ 22 w 22"/>
                    <a:gd name="T1" fmla="*/ 36 h 39"/>
                    <a:gd name="T2" fmla="*/ 7 w 22"/>
                    <a:gd name="T3" fmla="*/ 0 h 39"/>
                    <a:gd name="T4" fmla="*/ 0 w 22"/>
                    <a:gd name="T5" fmla="*/ 2 h 39"/>
                    <a:gd name="T6" fmla="*/ 16 w 22"/>
                    <a:gd name="T7" fmla="*/ 39 h 39"/>
                    <a:gd name="T8" fmla="*/ 22 w 22"/>
                    <a:gd name="T9" fmla="*/ 36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" h="39">
                      <a:moveTo>
                        <a:pt x="22" y="36"/>
                      </a:moveTo>
                      <a:lnTo>
                        <a:pt x="7" y="0"/>
                      </a:lnTo>
                      <a:lnTo>
                        <a:pt x="0" y="2"/>
                      </a:lnTo>
                      <a:lnTo>
                        <a:pt x="16" y="39"/>
                      </a:lnTo>
                      <a:lnTo>
                        <a:pt x="22" y="3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0" name="ïšlîḍê"/>
                <p:cNvSpPr/>
                <p:nvPr/>
              </p:nvSpPr>
              <p:spPr bwMode="auto">
                <a:xfrm>
                  <a:off x="10285413" y="884238"/>
                  <a:ext cx="33338" cy="61913"/>
                </a:xfrm>
                <a:custGeom>
                  <a:avLst/>
                  <a:gdLst>
                    <a:gd name="T0" fmla="*/ 12 w 21"/>
                    <a:gd name="T1" fmla="*/ 31 h 39"/>
                    <a:gd name="T2" fmla="*/ 0 w 21"/>
                    <a:gd name="T3" fmla="*/ 2 h 39"/>
                    <a:gd name="T4" fmla="*/ 6 w 21"/>
                    <a:gd name="T5" fmla="*/ 0 h 39"/>
                    <a:gd name="T6" fmla="*/ 20 w 21"/>
                    <a:gd name="T7" fmla="*/ 32 h 39"/>
                    <a:gd name="T8" fmla="*/ 21 w 21"/>
                    <a:gd name="T9" fmla="*/ 36 h 39"/>
                    <a:gd name="T10" fmla="*/ 14 w 21"/>
                    <a:gd name="T11" fmla="*/ 39 h 39"/>
                    <a:gd name="T12" fmla="*/ 12 w 21"/>
                    <a:gd name="T13" fmla="*/ 31 h 3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" h="39">
                      <a:moveTo>
                        <a:pt x="12" y="31"/>
                      </a:moveTo>
                      <a:lnTo>
                        <a:pt x="0" y="2"/>
                      </a:lnTo>
                      <a:lnTo>
                        <a:pt x="6" y="0"/>
                      </a:lnTo>
                      <a:lnTo>
                        <a:pt x="20" y="32"/>
                      </a:lnTo>
                      <a:lnTo>
                        <a:pt x="21" y="36"/>
                      </a:lnTo>
                      <a:lnTo>
                        <a:pt x="14" y="39"/>
                      </a:lnTo>
                      <a:lnTo>
                        <a:pt x="12" y="3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1" name="iṧḻïdê"/>
                <p:cNvSpPr/>
                <p:nvPr/>
              </p:nvSpPr>
              <p:spPr bwMode="auto">
                <a:xfrm>
                  <a:off x="10028238" y="336551"/>
                  <a:ext cx="203200" cy="325438"/>
                </a:xfrm>
                <a:custGeom>
                  <a:avLst/>
                  <a:gdLst>
                    <a:gd name="T0" fmla="*/ 128 w 128"/>
                    <a:gd name="T1" fmla="*/ 205 h 205"/>
                    <a:gd name="T2" fmla="*/ 114 w 128"/>
                    <a:gd name="T3" fmla="*/ 4 h 205"/>
                    <a:gd name="T4" fmla="*/ 102 w 128"/>
                    <a:gd name="T5" fmla="*/ 0 h 205"/>
                    <a:gd name="T6" fmla="*/ 114 w 128"/>
                    <a:gd name="T7" fmla="*/ 16 h 205"/>
                    <a:gd name="T8" fmla="*/ 114 w 128"/>
                    <a:gd name="T9" fmla="*/ 133 h 205"/>
                    <a:gd name="T10" fmla="*/ 102 w 128"/>
                    <a:gd name="T11" fmla="*/ 146 h 205"/>
                    <a:gd name="T12" fmla="*/ 114 w 128"/>
                    <a:gd name="T13" fmla="*/ 163 h 205"/>
                    <a:gd name="T14" fmla="*/ 102 w 128"/>
                    <a:gd name="T15" fmla="*/ 163 h 205"/>
                    <a:gd name="T16" fmla="*/ 114 w 128"/>
                    <a:gd name="T17" fmla="*/ 175 h 205"/>
                    <a:gd name="T18" fmla="*/ 114 w 128"/>
                    <a:gd name="T19" fmla="*/ 191 h 205"/>
                    <a:gd name="T20" fmla="*/ 102 w 128"/>
                    <a:gd name="T21" fmla="*/ 205 h 205"/>
                    <a:gd name="T22" fmla="*/ 90 w 128"/>
                    <a:gd name="T23" fmla="*/ 4 h 205"/>
                    <a:gd name="T24" fmla="*/ 64 w 128"/>
                    <a:gd name="T25" fmla="*/ 16 h 205"/>
                    <a:gd name="T26" fmla="*/ 102 w 128"/>
                    <a:gd name="T27" fmla="*/ 0 h 205"/>
                    <a:gd name="T28" fmla="*/ 90 w 128"/>
                    <a:gd name="T29" fmla="*/ 0 h 205"/>
                    <a:gd name="T30" fmla="*/ 102 w 128"/>
                    <a:gd name="T31" fmla="*/ 205 h 205"/>
                    <a:gd name="T32" fmla="*/ 90 w 128"/>
                    <a:gd name="T33" fmla="*/ 191 h 205"/>
                    <a:gd name="T34" fmla="*/ 102 w 128"/>
                    <a:gd name="T35" fmla="*/ 175 h 205"/>
                    <a:gd name="T36" fmla="*/ 90 w 128"/>
                    <a:gd name="T37" fmla="*/ 163 h 205"/>
                    <a:gd name="T38" fmla="*/ 102 w 128"/>
                    <a:gd name="T39" fmla="*/ 146 h 205"/>
                    <a:gd name="T40" fmla="*/ 64 w 128"/>
                    <a:gd name="T41" fmla="*/ 133 h 205"/>
                    <a:gd name="T42" fmla="*/ 76 w 128"/>
                    <a:gd name="T43" fmla="*/ 146 h 205"/>
                    <a:gd name="T44" fmla="*/ 76 w 128"/>
                    <a:gd name="T45" fmla="*/ 163 h 205"/>
                    <a:gd name="T46" fmla="*/ 64 w 128"/>
                    <a:gd name="T47" fmla="*/ 175 h 205"/>
                    <a:gd name="T48" fmla="*/ 76 w 128"/>
                    <a:gd name="T49" fmla="*/ 191 h 205"/>
                    <a:gd name="T50" fmla="*/ 64 w 128"/>
                    <a:gd name="T51" fmla="*/ 191 h 205"/>
                    <a:gd name="T52" fmla="*/ 64 w 128"/>
                    <a:gd name="T53" fmla="*/ 4 h 205"/>
                    <a:gd name="T54" fmla="*/ 26 w 128"/>
                    <a:gd name="T55" fmla="*/ 16 h 205"/>
                    <a:gd name="T56" fmla="*/ 64 w 128"/>
                    <a:gd name="T57" fmla="*/ 4 h 205"/>
                    <a:gd name="T58" fmla="*/ 26 w 128"/>
                    <a:gd name="T59" fmla="*/ 205 h 205"/>
                    <a:gd name="T60" fmla="*/ 64 w 128"/>
                    <a:gd name="T61" fmla="*/ 191 h 205"/>
                    <a:gd name="T62" fmla="*/ 52 w 128"/>
                    <a:gd name="T63" fmla="*/ 175 h 205"/>
                    <a:gd name="T64" fmla="*/ 64 w 128"/>
                    <a:gd name="T65" fmla="*/ 163 h 205"/>
                    <a:gd name="T66" fmla="*/ 52 w 128"/>
                    <a:gd name="T67" fmla="*/ 146 h 205"/>
                    <a:gd name="T68" fmla="*/ 64 w 128"/>
                    <a:gd name="T69" fmla="*/ 133 h 205"/>
                    <a:gd name="T70" fmla="*/ 26 w 128"/>
                    <a:gd name="T71" fmla="*/ 146 h 205"/>
                    <a:gd name="T72" fmla="*/ 38 w 128"/>
                    <a:gd name="T73" fmla="*/ 163 h 205"/>
                    <a:gd name="T74" fmla="*/ 26 w 128"/>
                    <a:gd name="T75" fmla="*/ 163 h 205"/>
                    <a:gd name="T76" fmla="*/ 38 w 128"/>
                    <a:gd name="T77" fmla="*/ 175 h 205"/>
                    <a:gd name="T78" fmla="*/ 38 w 128"/>
                    <a:gd name="T79" fmla="*/ 191 h 205"/>
                    <a:gd name="T80" fmla="*/ 26 w 128"/>
                    <a:gd name="T81" fmla="*/ 205 h 205"/>
                    <a:gd name="T82" fmla="*/ 0 w 128"/>
                    <a:gd name="T83" fmla="*/ 4 h 205"/>
                    <a:gd name="T84" fmla="*/ 26 w 128"/>
                    <a:gd name="T85" fmla="*/ 205 h 205"/>
                    <a:gd name="T86" fmla="*/ 14 w 128"/>
                    <a:gd name="T87" fmla="*/ 191 h 205"/>
                    <a:gd name="T88" fmla="*/ 26 w 128"/>
                    <a:gd name="T89" fmla="*/ 175 h 205"/>
                    <a:gd name="T90" fmla="*/ 14 w 128"/>
                    <a:gd name="T91" fmla="*/ 163 h 205"/>
                    <a:gd name="T92" fmla="*/ 26 w 128"/>
                    <a:gd name="T93" fmla="*/ 146 h 205"/>
                    <a:gd name="T94" fmla="*/ 14 w 128"/>
                    <a:gd name="T95" fmla="*/ 133 h 205"/>
                    <a:gd name="T96" fmla="*/ 26 w 128"/>
                    <a:gd name="T97" fmla="*/ 16 h 2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128" h="205">
                      <a:moveTo>
                        <a:pt x="102" y="205"/>
                      </a:moveTo>
                      <a:lnTo>
                        <a:pt x="128" y="205"/>
                      </a:lnTo>
                      <a:lnTo>
                        <a:pt x="128" y="4"/>
                      </a:lnTo>
                      <a:lnTo>
                        <a:pt x="114" y="4"/>
                      </a:lnTo>
                      <a:lnTo>
                        <a:pt x="114" y="0"/>
                      </a:lnTo>
                      <a:lnTo>
                        <a:pt x="102" y="0"/>
                      </a:lnTo>
                      <a:lnTo>
                        <a:pt x="102" y="16"/>
                      </a:lnTo>
                      <a:lnTo>
                        <a:pt x="114" y="16"/>
                      </a:lnTo>
                      <a:lnTo>
                        <a:pt x="114" y="133"/>
                      </a:lnTo>
                      <a:lnTo>
                        <a:pt x="114" y="133"/>
                      </a:lnTo>
                      <a:lnTo>
                        <a:pt x="102" y="133"/>
                      </a:lnTo>
                      <a:lnTo>
                        <a:pt x="102" y="146"/>
                      </a:lnTo>
                      <a:lnTo>
                        <a:pt x="114" y="146"/>
                      </a:lnTo>
                      <a:lnTo>
                        <a:pt x="114" y="163"/>
                      </a:lnTo>
                      <a:lnTo>
                        <a:pt x="114" y="163"/>
                      </a:lnTo>
                      <a:lnTo>
                        <a:pt x="102" y="163"/>
                      </a:lnTo>
                      <a:lnTo>
                        <a:pt x="102" y="175"/>
                      </a:lnTo>
                      <a:lnTo>
                        <a:pt x="114" y="175"/>
                      </a:lnTo>
                      <a:lnTo>
                        <a:pt x="114" y="191"/>
                      </a:lnTo>
                      <a:lnTo>
                        <a:pt x="114" y="191"/>
                      </a:lnTo>
                      <a:lnTo>
                        <a:pt x="102" y="191"/>
                      </a:lnTo>
                      <a:lnTo>
                        <a:pt x="102" y="205"/>
                      </a:lnTo>
                      <a:close/>
                      <a:moveTo>
                        <a:pt x="90" y="0"/>
                      </a:moveTo>
                      <a:lnTo>
                        <a:pt x="90" y="4"/>
                      </a:lnTo>
                      <a:lnTo>
                        <a:pt x="64" y="4"/>
                      </a:lnTo>
                      <a:lnTo>
                        <a:pt x="64" y="16"/>
                      </a:lnTo>
                      <a:lnTo>
                        <a:pt x="102" y="16"/>
                      </a:lnTo>
                      <a:lnTo>
                        <a:pt x="102" y="0"/>
                      </a:lnTo>
                      <a:lnTo>
                        <a:pt x="90" y="0"/>
                      </a:lnTo>
                      <a:lnTo>
                        <a:pt x="90" y="0"/>
                      </a:lnTo>
                      <a:close/>
                      <a:moveTo>
                        <a:pt x="64" y="205"/>
                      </a:moveTo>
                      <a:lnTo>
                        <a:pt x="102" y="205"/>
                      </a:lnTo>
                      <a:lnTo>
                        <a:pt x="102" y="191"/>
                      </a:lnTo>
                      <a:lnTo>
                        <a:pt x="90" y="191"/>
                      </a:lnTo>
                      <a:lnTo>
                        <a:pt x="90" y="175"/>
                      </a:lnTo>
                      <a:lnTo>
                        <a:pt x="102" y="175"/>
                      </a:lnTo>
                      <a:lnTo>
                        <a:pt x="102" y="163"/>
                      </a:lnTo>
                      <a:lnTo>
                        <a:pt x="90" y="163"/>
                      </a:lnTo>
                      <a:lnTo>
                        <a:pt x="90" y="146"/>
                      </a:lnTo>
                      <a:lnTo>
                        <a:pt x="102" y="146"/>
                      </a:lnTo>
                      <a:lnTo>
                        <a:pt x="102" y="133"/>
                      </a:lnTo>
                      <a:lnTo>
                        <a:pt x="64" y="133"/>
                      </a:lnTo>
                      <a:lnTo>
                        <a:pt x="64" y="146"/>
                      </a:lnTo>
                      <a:lnTo>
                        <a:pt x="76" y="146"/>
                      </a:lnTo>
                      <a:lnTo>
                        <a:pt x="76" y="163"/>
                      </a:lnTo>
                      <a:lnTo>
                        <a:pt x="76" y="163"/>
                      </a:lnTo>
                      <a:lnTo>
                        <a:pt x="64" y="163"/>
                      </a:lnTo>
                      <a:lnTo>
                        <a:pt x="64" y="175"/>
                      </a:lnTo>
                      <a:lnTo>
                        <a:pt x="76" y="175"/>
                      </a:lnTo>
                      <a:lnTo>
                        <a:pt x="76" y="191"/>
                      </a:lnTo>
                      <a:lnTo>
                        <a:pt x="76" y="191"/>
                      </a:lnTo>
                      <a:lnTo>
                        <a:pt x="64" y="191"/>
                      </a:lnTo>
                      <a:lnTo>
                        <a:pt x="64" y="205"/>
                      </a:lnTo>
                      <a:close/>
                      <a:moveTo>
                        <a:pt x="64" y="4"/>
                      </a:moveTo>
                      <a:lnTo>
                        <a:pt x="26" y="4"/>
                      </a:lnTo>
                      <a:lnTo>
                        <a:pt x="26" y="16"/>
                      </a:lnTo>
                      <a:lnTo>
                        <a:pt x="64" y="16"/>
                      </a:lnTo>
                      <a:lnTo>
                        <a:pt x="64" y="4"/>
                      </a:lnTo>
                      <a:lnTo>
                        <a:pt x="64" y="4"/>
                      </a:lnTo>
                      <a:close/>
                      <a:moveTo>
                        <a:pt x="26" y="205"/>
                      </a:moveTo>
                      <a:lnTo>
                        <a:pt x="64" y="205"/>
                      </a:lnTo>
                      <a:lnTo>
                        <a:pt x="64" y="191"/>
                      </a:lnTo>
                      <a:lnTo>
                        <a:pt x="52" y="191"/>
                      </a:lnTo>
                      <a:lnTo>
                        <a:pt x="52" y="175"/>
                      </a:lnTo>
                      <a:lnTo>
                        <a:pt x="64" y="175"/>
                      </a:lnTo>
                      <a:lnTo>
                        <a:pt x="64" y="163"/>
                      </a:lnTo>
                      <a:lnTo>
                        <a:pt x="52" y="163"/>
                      </a:lnTo>
                      <a:lnTo>
                        <a:pt x="52" y="146"/>
                      </a:lnTo>
                      <a:lnTo>
                        <a:pt x="64" y="146"/>
                      </a:lnTo>
                      <a:lnTo>
                        <a:pt x="64" y="133"/>
                      </a:lnTo>
                      <a:lnTo>
                        <a:pt x="26" y="133"/>
                      </a:lnTo>
                      <a:lnTo>
                        <a:pt x="26" y="146"/>
                      </a:lnTo>
                      <a:lnTo>
                        <a:pt x="38" y="146"/>
                      </a:lnTo>
                      <a:lnTo>
                        <a:pt x="38" y="163"/>
                      </a:lnTo>
                      <a:lnTo>
                        <a:pt x="38" y="163"/>
                      </a:lnTo>
                      <a:lnTo>
                        <a:pt x="26" y="163"/>
                      </a:lnTo>
                      <a:lnTo>
                        <a:pt x="26" y="175"/>
                      </a:lnTo>
                      <a:lnTo>
                        <a:pt x="38" y="175"/>
                      </a:lnTo>
                      <a:lnTo>
                        <a:pt x="38" y="191"/>
                      </a:lnTo>
                      <a:lnTo>
                        <a:pt x="38" y="191"/>
                      </a:lnTo>
                      <a:lnTo>
                        <a:pt x="26" y="191"/>
                      </a:lnTo>
                      <a:lnTo>
                        <a:pt x="26" y="205"/>
                      </a:lnTo>
                      <a:close/>
                      <a:moveTo>
                        <a:pt x="26" y="4"/>
                      </a:moveTo>
                      <a:lnTo>
                        <a:pt x="0" y="4"/>
                      </a:lnTo>
                      <a:lnTo>
                        <a:pt x="0" y="205"/>
                      </a:lnTo>
                      <a:lnTo>
                        <a:pt x="26" y="205"/>
                      </a:lnTo>
                      <a:lnTo>
                        <a:pt x="26" y="191"/>
                      </a:lnTo>
                      <a:lnTo>
                        <a:pt x="14" y="191"/>
                      </a:lnTo>
                      <a:lnTo>
                        <a:pt x="14" y="175"/>
                      </a:lnTo>
                      <a:lnTo>
                        <a:pt x="26" y="175"/>
                      </a:lnTo>
                      <a:lnTo>
                        <a:pt x="26" y="163"/>
                      </a:lnTo>
                      <a:lnTo>
                        <a:pt x="14" y="163"/>
                      </a:lnTo>
                      <a:lnTo>
                        <a:pt x="14" y="146"/>
                      </a:lnTo>
                      <a:lnTo>
                        <a:pt x="26" y="146"/>
                      </a:lnTo>
                      <a:lnTo>
                        <a:pt x="26" y="133"/>
                      </a:lnTo>
                      <a:lnTo>
                        <a:pt x="14" y="133"/>
                      </a:lnTo>
                      <a:lnTo>
                        <a:pt x="14" y="16"/>
                      </a:lnTo>
                      <a:lnTo>
                        <a:pt x="26" y="16"/>
                      </a:lnTo>
                      <a:lnTo>
                        <a:pt x="26" y="4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2" name="íślïḍé"/>
                <p:cNvSpPr/>
                <p:nvPr/>
              </p:nvSpPr>
              <p:spPr bwMode="auto">
                <a:xfrm>
                  <a:off x="9653588" y="646113"/>
                  <a:ext cx="184150" cy="187325"/>
                </a:xfrm>
                <a:custGeom>
                  <a:avLst/>
                  <a:gdLst>
                    <a:gd name="T0" fmla="*/ 80 w 86"/>
                    <a:gd name="T1" fmla="*/ 36 h 87"/>
                    <a:gd name="T2" fmla="*/ 86 w 86"/>
                    <a:gd name="T3" fmla="*/ 34 h 87"/>
                    <a:gd name="T4" fmla="*/ 79 w 86"/>
                    <a:gd name="T5" fmla="*/ 19 h 87"/>
                    <a:gd name="T6" fmla="*/ 73 w 86"/>
                    <a:gd name="T7" fmla="*/ 22 h 87"/>
                    <a:gd name="T8" fmla="*/ 64 w 86"/>
                    <a:gd name="T9" fmla="*/ 12 h 87"/>
                    <a:gd name="T10" fmla="*/ 66 w 86"/>
                    <a:gd name="T11" fmla="*/ 6 h 87"/>
                    <a:gd name="T12" fmla="*/ 51 w 86"/>
                    <a:gd name="T13" fmla="*/ 0 h 87"/>
                    <a:gd name="T14" fmla="*/ 49 w 86"/>
                    <a:gd name="T15" fmla="*/ 6 h 87"/>
                    <a:gd name="T16" fmla="*/ 43 w 86"/>
                    <a:gd name="T17" fmla="*/ 6 h 87"/>
                    <a:gd name="T18" fmla="*/ 43 w 86"/>
                    <a:gd name="T19" fmla="*/ 18 h 87"/>
                    <a:gd name="T20" fmla="*/ 66 w 86"/>
                    <a:gd name="T21" fmla="*/ 34 h 87"/>
                    <a:gd name="T22" fmla="*/ 53 w 86"/>
                    <a:gd name="T23" fmla="*/ 67 h 87"/>
                    <a:gd name="T24" fmla="*/ 53 w 86"/>
                    <a:gd name="T25" fmla="*/ 67 h 87"/>
                    <a:gd name="T26" fmla="*/ 43 w 86"/>
                    <a:gd name="T27" fmla="*/ 69 h 87"/>
                    <a:gd name="T28" fmla="*/ 43 w 86"/>
                    <a:gd name="T29" fmla="*/ 69 h 87"/>
                    <a:gd name="T30" fmla="*/ 43 w 86"/>
                    <a:gd name="T31" fmla="*/ 81 h 87"/>
                    <a:gd name="T32" fmla="*/ 50 w 86"/>
                    <a:gd name="T33" fmla="*/ 80 h 87"/>
                    <a:gd name="T34" fmla="*/ 52 w 86"/>
                    <a:gd name="T35" fmla="*/ 86 h 87"/>
                    <a:gd name="T36" fmla="*/ 67 w 86"/>
                    <a:gd name="T37" fmla="*/ 80 h 87"/>
                    <a:gd name="T38" fmla="*/ 65 w 86"/>
                    <a:gd name="T39" fmla="*/ 74 h 87"/>
                    <a:gd name="T40" fmla="*/ 74 w 86"/>
                    <a:gd name="T41" fmla="*/ 65 h 87"/>
                    <a:gd name="T42" fmla="*/ 80 w 86"/>
                    <a:gd name="T43" fmla="*/ 67 h 87"/>
                    <a:gd name="T44" fmla="*/ 86 w 86"/>
                    <a:gd name="T45" fmla="*/ 52 h 87"/>
                    <a:gd name="T46" fmla="*/ 80 w 86"/>
                    <a:gd name="T47" fmla="*/ 50 h 87"/>
                    <a:gd name="T48" fmla="*/ 80 w 86"/>
                    <a:gd name="T49" fmla="*/ 36 h 87"/>
                    <a:gd name="T50" fmla="*/ 43 w 86"/>
                    <a:gd name="T51" fmla="*/ 6 h 87"/>
                    <a:gd name="T52" fmla="*/ 36 w 86"/>
                    <a:gd name="T53" fmla="*/ 6 h 87"/>
                    <a:gd name="T54" fmla="*/ 33 w 86"/>
                    <a:gd name="T55" fmla="*/ 0 h 87"/>
                    <a:gd name="T56" fmla="*/ 18 w 86"/>
                    <a:gd name="T57" fmla="*/ 7 h 87"/>
                    <a:gd name="T58" fmla="*/ 21 w 86"/>
                    <a:gd name="T59" fmla="*/ 13 h 87"/>
                    <a:gd name="T60" fmla="*/ 12 w 86"/>
                    <a:gd name="T61" fmla="*/ 22 h 87"/>
                    <a:gd name="T62" fmla="*/ 6 w 86"/>
                    <a:gd name="T63" fmla="*/ 20 h 87"/>
                    <a:gd name="T64" fmla="*/ 0 w 86"/>
                    <a:gd name="T65" fmla="*/ 35 h 87"/>
                    <a:gd name="T66" fmla="*/ 6 w 86"/>
                    <a:gd name="T67" fmla="*/ 37 h 87"/>
                    <a:gd name="T68" fmla="*/ 6 w 86"/>
                    <a:gd name="T69" fmla="*/ 50 h 87"/>
                    <a:gd name="T70" fmla="*/ 0 w 86"/>
                    <a:gd name="T71" fmla="*/ 53 h 87"/>
                    <a:gd name="T72" fmla="*/ 6 w 86"/>
                    <a:gd name="T73" fmla="*/ 68 h 87"/>
                    <a:gd name="T74" fmla="*/ 12 w 86"/>
                    <a:gd name="T75" fmla="*/ 65 h 87"/>
                    <a:gd name="T76" fmla="*/ 22 w 86"/>
                    <a:gd name="T77" fmla="*/ 75 h 87"/>
                    <a:gd name="T78" fmla="*/ 19 w 86"/>
                    <a:gd name="T79" fmla="*/ 81 h 87"/>
                    <a:gd name="T80" fmla="*/ 34 w 86"/>
                    <a:gd name="T81" fmla="*/ 87 h 87"/>
                    <a:gd name="T82" fmla="*/ 37 w 86"/>
                    <a:gd name="T83" fmla="*/ 81 h 87"/>
                    <a:gd name="T84" fmla="*/ 43 w 86"/>
                    <a:gd name="T85" fmla="*/ 81 h 87"/>
                    <a:gd name="T86" fmla="*/ 43 w 86"/>
                    <a:gd name="T87" fmla="*/ 69 h 87"/>
                    <a:gd name="T88" fmla="*/ 20 w 86"/>
                    <a:gd name="T89" fmla="*/ 53 h 87"/>
                    <a:gd name="T90" fmla="*/ 33 w 86"/>
                    <a:gd name="T91" fmla="*/ 20 h 87"/>
                    <a:gd name="T92" fmla="*/ 43 w 86"/>
                    <a:gd name="T93" fmla="*/ 18 h 87"/>
                    <a:gd name="T94" fmla="*/ 43 w 86"/>
                    <a:gd name="T95" fmla="*/ 18 h 87"/>
                    <a:gd name="T96" fmla="*/ 43 w 86"/>
                    <a:gd name="T97" fmla="*/ 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6" h="87">
                      <a:moveTo>
                        <a:pt x="80" y="36"/>
                      </a:moveTo>
                      <a:cubicBezTo>
                        <a:pt x="86" y="34"/>
                        <a:pt x="86" y="34"/>
                        <a:pt x="86" y="34"/>
                      </a:cubicBezTo>
                      <a:cubicBezTo>
                        <a:pt x="79" y="19"/>
                        <a:pt x="79" y="19"/>
                        <a:pt x="79" y="19"/>
                      </a:cubicBezTo>
                      <a:cubicBezTo>
                        <a:pt x="73" y="22"/>
                        <a:pt x="73" y="22"/>
                        <a:pt x="73" y="22"/>
                      </a:cubicBezTo>
                      <a:cubicBezTo>
                        <a:pt x="71" y="18"/>
                        <a:pt x="68" y="15"/>
                        <a:pt x="64" y="12"/>
                      </a:cubicBezTo>
                      <a:cubicBezTo>
                        <a:pt x="66" y="6"/>
                        <a:pt x="66" y="6"/>
                        <a:pt x="66" y="6"/>
                      </a:cubicBez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49" y="6"/>
                        <a:pt x="49" y="6"/>
                        <a:pt x="49" y="6"/>
                      </a:cubicBezTo>
                      <a:cubicBezTo>
                        <a:pt x="47" y="6"/>
                        <a:pt x="45" y="6"/>
                        <a:pt x="43" y="6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cubicBezTo>
                        <a:pt x="53" y="18"/>
                        <a:pt x="62" y="24"/>
                        <a:pt x="66" y="34"/>
                      </a:cubicBezTo>
                      <a:cubicBezTo>
                        <a:pt x="71" y="46"/>
                        <a:pt x="65" y="61"/>
                        <a:pt x="53" y="67"/>
                      </a:cubicBezTo>
                      <a:cubicBezTo>
                        <a:pt x="53" y="67"/>
                        <a:pt x="53" y="67"/>
                        <a:pt x="53" y="67"/>
                      </a:cubicBezTo>
                      <a:cubicBezTo>
                        <a:pt x="49" y="68"/>
                        <a:pt x="46" y="69"/>
                        <a:pt x="43" y="69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43" y="81"/>
                        <a:pt x="43" y="81"/>
                        <a:pt x="43" y="81"/>
                      </a:cubicBezTo>
                      <a:cubicBezTo>
                        <a:pt x="45" y="81"/>
                        <a:pt x="47" y="81"/>
                        <a:pt x="50" y="80"/>
                      </a:cubicBezTo>
                      <a:cubicBezTo>
                        <a:pt x="52" y="86"/>
                        <a:pt x="52" y="86"/>
                        <a:pt x="52" y="86"/>
                      </a:cubicBezTo>
                      <a:cubicBezTo>
                        <a:pt x="67" y="80"/>
                        <a:pt x="67" y="80"/>
                        <a:pt x="67" y="80"/>
                      </a:cubicBezTo>
                      <a:cubicBezTo>
                        <a:pt x="65" y="74"/>
                        <a:pt x="65" y="74"/>
                        <a:pt x="65" y="74"/>
                      </a:cubicBezTo>
                      <a:cubicBezTo>
                        <a:pt x="68" y="72"/>
                        <a:pt x="71" y="68"/>
                        <a:pt x="74" y="65"/>
                      </a:cubicBezTo>
                      <a:cubicBezTo>
                        <a:pt x="80" y="67"/>
                        <a:pt x="80" y="67"/>
                        <a:pt x="80" y="67"/>
                      </a:cubicBezTo>
                      <a:cubicBezTo>
                        <a:pt x="86" y="52"/>
                        <a:pt x="86" y="52"/>
                        <a:pt x="86" y="52"/>
                      </a:cubicBezTo>
                      <a:cubicBezTo>
                        <a:pt x="80" y="50"/>
                        <a:pt x="80" y="50"/>
                        <a:pt x="80" y="50"/>
                      </a:cubicBezTo>
                      <a:cubicBezTo>
                        <a:pt x="81" y="45"/>
                        <a:pt x="81" y="41"/>
                        <a:pt x="80" y="36"/>
                      </a:cubicBezTo>
                      <a:close/>
                      <a:moveTo>
                        <a:pt x="43" y="6"/>
                      </a:moveTo>
                      <a:cubicBezTo>
                        <a:pt x="40" y="6"/>
                        <a:pt x="38" y="6"/>
                        <a:pt x="36" y="6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18" y="7"/>
                        <a:pt x="18" y="7"/>
                        <a:pt x="18" y="7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17" y="15"/>
                        <a:pt x="14" y="19"/>
                        <a:pt x="12" y="22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5" y="42"/>
                        <a:pt x="5" y="46"/>
                        <a:pt x="6" y="50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6" y="68"/>
                        <a:pt x="6" y="68"/>
                        <a:pt x="6" y="68"/>
                      </a:cubicBezTo>
                      <a:cubicBezTo>
                        <a:pt x="12" y="65"/>
                        <a:pt x="12" y="65"/>
                        <a:pt x="12" y="65"/>
                      </a:cubicBezTo>
                      <a:cubicBezTo>
                        <a:pt x="15" y="69"/>
                        <a:pt x="18" y="72"/>
                        <a:pt x="22" y="75"/>
                      </a:cubicBezTo>
                      <a:cubicBezTo>
                        <a:pt x="19" y="81"/>
                        <a:pt x="19" y="81"/>
                        <a:pt x="19" y="81"/>
                      </a:cubicBezTo>
                      <a:cubicBezTo>
                        <a:pt x="34" y="87"/>
                        <a:pt x="34" y="87"/>
                        <a:pt x="34" y="87"/>
                      </a:cubicBezTo>
                      <a:cubicBezTo>
                        <a:pt x="37" y="81"/>
                        <a:pt x="37" y="81"/>
                        <a:pt x="37" y="81"/>
                      </a:cubicBezTo>
                      <a:cubicBezTo>
                        <a:pt x="39" y="81"/>
                        <a:pt x="41" y="81"/>
                        <a:pt x="43" y="81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33" y="69"/>
                        <a:pt x="23" y="63"/>
                        <a:pt x="20" y="53"/>
                      </a:cubicBezTo>
                      <a:cubicBezTo>
                        <a:pt x="14" y="41"/>
                        <a:pt x="20" y="26"/>
                        <a:pt x="33" y="20"/>
                      </a:cubicBezTo>
                      <a:cubicBezTo>
                        <a:pt x="36" y="19"/>
                        <a:pt x="39" y="18"/>
                        <a:pt x="43" y="18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lnTo>
                        <a:pt x="43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3" name="îṡ1ïḋê"/>
                <p:cNvSpPr/>
                <p:nvPr/>
              </p:nvSpPr>
              <p:spPr bwMode="auto">
                <a:xfrm>
                  <a:off x="9215438" y="1042988"/>
                  <a:ext cx="187325" cy="214313"/>
                </a:xfrm>
                <a:custGeom>
                  <a:avLst/>
                  <a:gdLst>
                    <a:gd name="T0" fmla="*/ 11 w 87"/>
                    <a:gd name="T1" fmla="*/ 4 h 99"/>
                    <a:gd name="T2" fmla="*/ 31 w 87"/>
                    <a:gd name="T3" fmla="*/ 15 h 99"/>
                    <a:gd name="T4" fmla="*/ 39 w 87"/>
                    <a:gd name="T5" fmla="*/ 28 h 99"/>
                    <a:gd name="T6" fmla="*/ 79 w 87"/>
                    <a:gd name="T7" fmla="*/ 20 h 99"/>
                    <a:gd name="T8" fmla="*/ 85 w 87"/>
                    <a:gd name="T9" fmla="*/ 29 h 99"/>
                    <a:gd name="T10" fmla="*/ 50 w 87"/>
                    <a:gd name="T11" fmla="*/ 44 h 99"/>
                    <a:gd name="T12" fmla="*/ 61 w 87"/>
                    <a:gd name="T13" fmla="*/ 61 h 99"/>
                    <a:gd name="T14" fmla="*/ 81 w 87"/>
                    <a:gd name="T15" fmla="*/ 62 h 99"/>
                    <a:gd name="T16" fmla="*/ 87 w 87"/>
                    <a:gd name="T17" fmla="*/ 70 h 99"/>
                    <a:gd name="T18" fmla="*/ 60 w 87"/>
                    <a:gd name="T19" fmla="*/ 77 h 99"/>
                    <a:gd name="T20" fmla="*/ 43 w 87"/>
                    <a:gd name="T21" fmla="*/ 99 h 99"/>
                    <a:gd name="T22" fmla="*/ 37 w 87"/>
                    <a:gd name="T23" fmla="*/ 90 h 99"/>
                    <a:gd name="T24" fmla="*/ 44 w 87"/>
                    <a:gd name="T25" fmla="*/ 73 h 99"/>
                    <a:gd name="T26" fmla="*/ 32 w 87"/>
                    <a:gd name="T27" fmla="*/ 55 h 99"/>
                    <a:gd name="T28" fmla="*/ 6 w 87"/>
                    <a:gd name="T29" fmla="*/ 81 h 99"/>
                    <a:gd name="T30" fmla="*/ 0 w 87"/>
                    <a:gd name="T31" fmla="*/ 73 h 99"/>
                    <a:gd name="T32" fmla="*/ 22 w 87"/>
                    <a:gd name="T33" fmla="*/ 40 h 99"/>
                    <a:gd name="T34" fmla="*/ 13 w 87"/>
                    <a:gd name="T35" fmla="*/ 27 h 99"/>
                    <a:gd name="T36" fmla="*/ 11 w 87"/>
                    <a:gd name="T37" fmla="*/ 4 h 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87" h="99">
                      <a:moveTo>
                        <a:pt x="11" y="4"/>
                      </a:moveTo>
                      <a:cubicBezTo>
                        <a:pt x="15" y="0"/>
                        <a:pt x="28" y="11"/>
                        <a:pt x="31" y="15"/>
                      </a:cubicBezTo>
                      <a:cubicBezTo>
                        <a:pt x="39" y="28"/>
                        <a:pt x="39" y="28"/>
                        <a:pt x="39" y="28"/>
                      </a:cubicBezTo>
                      <a:cubicBezTo>
                        <a:pt x="79" y="20"/>
                        <a:pt x="79" y="20"/>
                        <a:pt x="79" y="20"/>
                      </a:cubicBezTo>
                      <a:cubicBezTo>
                        <a:pt x="85" y="29"/>
                        <a:pt x="85" y="29"/>
                        <a:pt x="85" y="29"/>
                      </a:cubicBezTo>
                      <a:cubicBezTo>
                        <a:pt x="50" y="44"/>
                        <a:pt x="50" y="44"/>
                        <a:pt x="50" y="44"/>
                      </a:cubicBezTo>
                      <a:cubicBezTo>
                        <a:pt x="61" y="61"/>
                        <a:pt x="61" y="61"/>
                        <a:pt x="61" y="61"/>
                      </a:cubicBezTo>
                      <a:cubicBezTo>
                        <a:pt x="81" y="62"/>
                        <a:pt x="81" y="62"/>
                        <a:pt x="81" y="62"/>
                      </a:cubicBezTo>
                      <a:cubicBezTo>
                        <a:pt x="87" y="70"/>
                        <a:pt x="87" y="70"/>
                        <a:pt x="87" y="70"/>
                      </a:cubicBezTo>
                      <a:cubicBezTo>
                        <a:pt x="60" y="77"/>
                        <a:pt x="60" y="77"/>
                        <a:pt x="60" y="77"/>
                      </a:cubicBezTo>
                      <a:cubicBezTo>
                        <a:pt x="43" y="99"/>
                        <a:pt x="43" y="99"/>
                        <a:pt x="43" y="99"/>
                      </a:cubicBezTo>
                      <a:cubicBezTo>
                        <a:pt x="37" y="90"/>
                        <a:pt x="37" y="90"/>
                        <a:pt x="37" y="90"/>
                      </a:cubicBezTo>
                      <a:cubicBezTo>
                        <a:pt x="44" y="73"/>
                        <a:pt x="44" y="73"/>
                        <a:pt x="44" y="73"/>
                      </a:cubicBezTo>
                      <a:cubicBezTo>
                        <a:pt x="32" y="55"/>
                        <a:pt x="32" y="55"/>
                        <a:pt x="32" y="55"/>
                      </a:cubicBezTo>
                      <a:cubicBezTo>
                        <a:pt x="6" y="81"/>
                        <a:pt x="6" y="81"/>
                        <a:pt x="6" y="81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22" y="40"/>
                        <a:pt x="22" y="40"/>
                        <a:pt x="22" y="40"/>
                      </a:cubicBezTo>
                      <a:cubicBezTo>
                        <a:pt x="13" y="27"/>
                        <a:pt x="13" y="27"/>
                        <a:pt x="13" y="27"/>
                      </a:cubicBezTo>
                      <a:cubicBezTo>
                        <a:pt x="10" y="22"/>
                        <a:pt x="6" y="7"/>
                        <a:pt x="11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4" name="ïśḷidè"/>
                <p:cNvSpPr/>
                <p:nvPr/>
              </p:nvSpPr>
              <p:spPr bwMode="auto">
                <a:xfrm>
                  <a:off x="9280526" y="728663"/>
                  <a:ext cx="122238" cy="114300"/>
                </a:xfrm>
                <a:custGeom>
                  <a:avLst/>
                  <a:gdLst>
                    <a:gd name="T0" fmla="*/ 34 w 57"/>
                    <a:gd name="T1" fmla="*/ 26 h 53"/>
                    <a:gd name="T2" fmla="*/ 44 w 57"/>
                    <a:gd name="T3" fmla="*/ 18 h 53"/>
                    <a:gd name="T4" fmla="*/ 46 w 57"/>
                    <a:gd name="T5" fmla="*/ 19 h 53"/>
                    <a:gd name="T6" fmla="*/ 52 w 57"/>
                    <a:gd name="T7" fmla="*/ 23 h 53"/>
                    <a:gd name="T8" fmla="*/ 57 w 57"/>
                    <a:gd name="T9" fmla="*/ 22 h 53"/>
                    <a:gd name="T10" fmla="*/ 57 w 57"/>
                    <a:gd name="T11" fmla="*/ 13 h 53"/>
                    <a:gd name="T12" fmla="*/ 38 w 57"/>
                    <a:gd name="T13" fmla="*/ 1 h 53"/>
                    <a:gd name="T14" fmla="*/ 27 w 57"/>
                    <a:gd name="T15" fmla="*/ 12 h 53"/>
                    <a:gd name="T16" fmla="*/ 13 w 57"/>
                    <a:gd name="T17" fmla="*/ 7 h 53"/>
                    <a:gd name="T18" fmla="*/ 1 w 57"/>
                    <a:gd name="T19" fmla="*/ 25 h 53"/>
                    <a:gd name="T20" fmla="*/ 37 w 57"/>
                    <a:gd name="T21" fmla="*/ 53 h 53"/>
                    <a:gd name="T22" fmla="*/ 43 w 57"/>
                    <a:gd name="T23" fmla="*/ 48 h 53"/>
                    <a:gd name="T24" fmla="*/ 34 w 57"/>
                    <a:gd name="T25" fmla="*/ 26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7" h="53">
                      <a:moveTo>
                        <a:pt x="34" y="26"/>
                      </a:moveTo>
                      <a:cubicBezTo>
                        <a:pt x="35" y="22"/>
                        <a:pt x="39" y="18"/>
                        <a:pt x="44" y="18"/>
                      </a:cubicBezTo>
                      <a:cubicBezTo>
                        <a:pt x="45" y="18"/>
                        <a:pt x="45" y="19"/>
                        <a:pt x="46" y="19"/>
                      </a:cubicBezTo>
                      <a:cubicBezTo>
                        <a:pt x="49" y="19"/>
                        <a:pt x="51" y="21"/>
                        <a:pt x="52" y="23"/>
                      </a:cubicBezTo>
                      <a:cubicBezTo>
                        <a:pt x="54" y="22"/>
                        <a:pt x="55" y="22"/>
                        <a:pt x="57" y="22"/>
                      </a:cubicBezTo>
                      <a:cubicBezTo>
                        <a:pt x="57" y="16"/>
                        <a:pt x="57" y="13"/>
                        <a:pt x="57" y="13"/>
                      </a:cubicBezTo>
                      <a:cubicBezTo>
                        <a:pt x="55" y="5"/>
                        <a:pt x="47" y="0"/>
                        <a:pt x="38" y="1"/>
                      </a:cubicBezTo>
                      <a:cubicBezTo>
                        <a:pt x="33" y="3"/>
                        <a:pt x="29" y="7"/>
                        <a:pt x="27" y="12"/>
                      </a:cubicBezTo>
                      <a:cubicBezTo>
                        <a:pt x="24" y="8"/>
                        <a:pt x="18" y="6"/>
                        <a:pt x="13" y="7"/>
                      </a:cubicBezTo>
                      <a:cubicBezTo>
                        <a:pt x="5" y="9"/>
                        <a:pt x="0" y="17"/>
                        <a:pt x="1" y="25"/>
                      </a:cubicBezTo>
                      <a:cubicBezTo>
                        <a:pt x="1" y="25"/>
                        <a:pt x="5" y="45"/>
                        <a:pt x="37" y="53"/>
                      </a:cubicBezTo>
                      <a:cubicBezTo>
                        <a:pt x="39" y="52"/>
                        <a:pt x="41" y="50"/>
                        <a:pt x="43" y="48"/>
                      </a:cubicBezTo>
                      <a:cubicBezTo>
                        <a:pt x="32" y="37"/>
                        <a:pt x="34" y="27"/>
                        <a:pt x="34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5" name="iSļîďê"/>
                <p:cNvSpPr/>
                <p:nvPr/>
              </p:nvSpPr>
              <p:spPr bwMode="auto">
                <a:xfrm>
                  <a:off x="9351963" y="771526"/>
                  <a:ext cx="73025" cy="61913"/>
                </a:xfrm>
                <a:custGeom>
                  <a:avLst/>
                  <a:gdLst>
                    <a:gd name="T0" fmla="*/ 27 w 34"/>
                    <a:gd name="T1" fmla="*/ 4 h 29"/>
                    <a:gd name="T2" fmla="*/ 25 w 34"/>
                    <a:gd name="T3" fmla="*/ 3 h 29"/>
                    <a:gd name="T4" fmla="*/ 23 w 34"/>
                    <a:gd name="T5" fmla="*/ 4 h 29"/>
                    <a:gd name="T6" fmla="*/ 19 w 34"/>
                    <a:gd name="T7" fmla="*/ 6 h 29"/>
                    <a:gd name="T8" fmla="*/ 13 w 34"/>
                    <a:gd name="T9" fmla="*/ 0 h 29"/>
                    <a:gd name="T10" fmla="*/ 11 w 34"/>
                    <a:gd name="T11" fmla="*/ 0 h 29"/>
                    <a:gd name="T12" fmla="*/ 3 w 34"/>
                    <a:gd name="T13" fmla="*/ 7 h 29"/>
                    <a:gd name="T14" fmla="*/ 11 w 34"/>
                    <a:gd name="T15" fmla="*/ 27 h 29"/>
                    <a:gd name="T16" fmla="*/ 14 w 34"/>
                    <a:gd name="T17" fmla="*/ 29 h 29"/>
                    <a:gd name="T18" fmla="*/ 33 w 34"/>
                    <a:gd name="T19" fmla="*/ 14 h 29"/>
                    <a:gd name="T20" fmla="*/ 27 w 34"/>
                    <a:gd name="T21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" h="29">
                      <a:moveTo>
                        <a:pt x="27" y="4"/>
                      </a:moveTo>
                      <a:cubicBezTo>
                        <a:pt x="26" y="3"/>
                        <a:pt x="26" y="3"/>
                        <a:pt x="25" y="3"/>
                      </a:cubicBezTo>
                      <a:cubicBezTo>
                        <a:pt x="24" y="3"/>
                        <a:pt x="24" y="3"/>
                        <a:pt x="23" y="4"/>
                      </a:cubicBezTo>
                      <a:cubicBezTo>
                        <a:pt x="22" y="4"/>
                        <a:pt x="20" y="5"/>
                        <a:pt x="19" y="6"/>
                      </a:cubicBezTo>
                      <a:cubicBezTo>
                        <a:pt x="18" y="3"/>
                        <a:pt x="16" y="1"/>
                        <a:pt x="13" y="0"/>
                      </a:cubicBezTo>
                      <a:cubicBezTo>
                        <a:pt x="12" y="0"/>
                        <a:pt x="11" y="0"/>
                        <a:pt x="11" y="0"/>
                      </a:cubicBezTo>
                      <a:cubicBezTo>
                        <a:pt x="7" y="0"/>
                        <a:pt x="4" y="3"/>
                        <a:pt x="3" y="7"/>
                      </a:cubicBezTo>
                      <a:cubicBezTo>
                        <a:pt x="3" y="7"/>
                        <a:pt x="0" y="16"/>
                        <a:pt x="11" y="27"/>
                      </a:cubicBezTo>
                      <a:cubicBezTo>
                        <a:pt x="12" y="28"/>
                        <a:pt x="13" y="28"/>
                        <a:pt x="14" y="29"/>
                      </a:cubicBezTo>
                      <a:cubicBezTo>
                        <a:pt x="31" y="25"/>
                        <a:pt x="33" y="14"/>
                        <a:pt x="33" y="14"/>
                      </a:cubicBezTo>
                      <a:cubicBezTo>
                        <a:pt x="34" y="9"/>
                        <a:pt x="31" y="5"/>
                        <a:pt x="27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6" name="iš1ïďe"/>
                <p:cNvSpPr/>
                <p:nvPr/>
              </p:nvSpPr>
              <p:spPr bwMode="auto">
                <a:xfrm>
                  <a:off x="11499851" y="425451"/>
                  <a:ext cx="125413" cy="112713"/>
                </a:xfrm>
                <a:custGeom>
                  <a:avLst/>
                  <a:gdLst>
                    <a:gd name="T0" fmla="*/ 35 w 58"/>
                    <a:gd name="T1" fmla="*/ 26 h 53"/>
                    <a:gd name="T2" fmla="*/ 44 w 58"/>
                    <a:gd name="T3" fmla="*/ 18 h 53"/>
                    <a:gd name="T4" fmla="*/ 47 w 58"/>
                    <a:gd name="T5" fmla="*/ 19 h 53"/>
                    <a:gd name="T6" fmla="*/ 53 w 58"/>
                    <a:gd name="T7" fmla="*/ 23 h 53"/>
                    <a:gd name="T8" fmla="*/ 57 w 58"/>
                    <a:gd name="T9" fmla="*/ 22 h 53"/>
                    <a:gd name="T10" fmla="*/ 57 w 58"/>
                    <a:gd name="T11" fmla="*/ 13 h 53"/>
                    <a:gd name="T12" fmla="*/ 39 w 58"/>
                    <a:gd name="T13" fmla="*/ 1 h 53"/>
                    <a:gd name="T14" fmla="*/ 28 w 58"/>
                    <a:gd name="T15" fmla="*/ 12 h 53"/>
                    <a:gd name="T16" fmla="*/ 14 w 58"/>
                    <a:gd name="T17" fmla="*/ 7 h 53"/>
                    <a:gd name="T18" fmla="*/ 2 w 58"/>
                    <a:gd name="T19" fmla="*/ 25 h 53"/>
                    <a:gd name="T20" fmla="*/ 37 w 58"/>
                    <a:gd name="T21" fmla="*/ 53 h 53"/>
                    <a:gd name="T22" fmla="*/ 43 w 58"/>
                    <a:gd name="T23" fmla="*/ 48 h 53"/>
                    <a:gd name="T24" fmla="*/ 35 w 58"/>
                    <a:gd name="T25" fmla="*/ 26 h 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58" h="53">
                      <a:moveTo>
                        <a:pt x="35" y="26"/>
                      </a:moveTo>
                      <a:cubicBezTo>
                        <a:pt x="36" y="22"/>
                        <a:pt x="40" y="18"/>
                        <a:pt x="44" y="18"/>
                      </a:cubicBezTo>
                      <a:cubicBezTo>
                        <a:pt x="45" y="18"/>
                        <a:pt x="46" y="19"/>
                        <a:pt x="47" y="19"/>
                      </a:cubicBezTo>
                      <a:cubicBezTo>
                        <a:pt x="49" y="19"/>
                        <a:pt x="52" y="21"/>
                        <a:pt x="53" y="23"/>
                      </a:cubicBezTo>
                      <a:cubicBezTo>
                        <a:pt x="54" y="22"/>
                        <a:pt x="56" y="22"/>
                        <a:pt x="57" y="22"/>
                      </a:cubicBezTo>
                      <a:cubicBezTo>
                        <a:pt x="58" y="16"/>
                        <a:pt x="57" y="13"/>
                        <a:pt x="57" y="13"/>
                      </a:cubicBezTo>
                      <a:cubicBezTo>
                        <a:pt x="55" y="5"/>
                        <a:pt x="47" y="0"/>
                        <a:pt x="39" y="1"/>
                      </a:cubicBezTo>
                      <a:cubicBezTo>
                        <a:pt x="34" y="3"/>
                        <a:pt x="30" y="7"/>
                        <a:pt x="28" y="12"/>
                      </a:cubicBezTo>
                      <a:cubicBezTo>
                        <a:pt x="24" y="8"/>
                        <a:pt x="19" y="6"/>
                        <a:pt x="14" y="7"/>
                      </a:cubicBezTo>
                      <a:cubicBezTo>
                        <a:pt x="5" y="9"/>
                        <a:pt x="0" y="17"/>
                        <a:pt x="2" y="25"/>
                      </a:cubicBezTo>
                      <a:cubicBezTo>
                        <a:pt x="2" y="25"/>
                        <a:pt x="5" y="45"/>
                        <a:pt x="37" y="53"/>
                      </a:cubicBezTo>
                      <a:cubicBezTo>
                        <a:pt x="39" y="52"/>
                        <a:pt x="41" y="50"/>
                        <a:pt x="43" y="48"/>
                      </a:cubicBezTo>
                      <a:cubicBezTo>
                        <a:pt x="32" y="37"/>
                        <a:pt x="34" y="27"/>
                        <a:pt x="35" y="2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7" name="íṩľîḋe"/>
                <p:cNvSpPr/>
                <p:nvPr/>
              </p:nvSpPr>
              <p:spPr bwMode="auto">
                <a:xfrm>
                  <a:off x="11572876" y="468313"/>
                  <a:ext cx="73025" cy="61913"/>
                </a:xfrm>
                <a:custGeom>
                  <a:avLst/>
                  <a:gdLst>
                    <a:gd name="T0" fmla="*/ 26 w 34"/>
                    <a:gd name="T1" fmla="*/ 4 h 29"/>
                    <a:gd name="T2" fmla="*/ 25 w 34"/>
                    <a:gd name="T3" fmla="*/ 3 h 29"/>
                    <a:gd name="T4" fmla="*/ 23 w 34"/>
                    <a:gd name="T5" fmla="*/ 4 h 29"/>
                    <a:gd name="T6" fmla="*/ 18 w 34"/>
                    <a:gd name="T7" fmla="*/ 6 h 29"/>
                    <a:gd name="T8" fmla="*/ 12 w 34"/>
                    <a:gd name="T9" fmla="*/ 0 h 29"/>
                    <a:gd name="T10" fmla="*/ 10 w 34"/>
                    <a:gd name="T11" fmla="*/ 0 h 29"/>
                    <a:gd name="T12" fmla="*/ 2 w 34"/>
                    <a:gd name="T13" fmla="*/ 7 h 29"/>
                    <a:gd name="T14" fmla="*/ 10 w 34"/>
                    <a:gd name="T15" fmla="*/ 27 h 29"/>
                    <a:gd name="T16" fmla="*/ 13 w 34"/>
                    <a:gd name="T17" fmla="*/ 29 h 29"/>
                    <a:gd name="T18" fmla="*/ 33 w 34"/>
                    <a:gd name="T19" fmla="*/ 14 h 29"/>
                    <a:gd name="T20" fmla="*/ 26 w 34"/>
                    <a:gd name="T21" fmla="*/ 4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34" h="29">
                      <a:moveTo>
                        <a:pt x="26" y="4"/>
                      </a:moveTo>
                      <a:cubicBezTo>
                        <a:pt x="26" y="3"/>
                        <a:pt x="25" y="3"/>
                        <a:pt x="25" y="3"/>
                      </a:cubicBezTo>
                      <a:cubicBezTo>
                        <a:pt x="24" y="3"/>
                        <a:pt x="24" y="3"/>
                        <a:pt x="23" y="4"/>
                      </a:cubicBezTo>
                      <a:cubicBezTo>
                        <a:pt x="21" y="4"/>
                        <a:pt x="20" y="5"/>
                        <a:pt x="18" y="6"/>
                      </a:cubicBezTo>
                      <a:cubicBezTo>
                        <a:pt x="18" y="3"/>
                        <a:pt x="15" y="1"/>
                        <a:pt x="12" y="0"/>
                      </a:cubicBezTo>
                      <a:cubicBezTo>
                        <a:pt x="12" y="0"/>
                        <a:pt x="11" y="0"/>
                        <a:pt x="10" y="0"/>
                      </a:cubicBezTo>
                      <a:cubicBezTo>
                        <a:pt x="7" y="0"/>
                        <a:pt x="3" y="3"/>
                        <a:pt x="2" y="7"/>
                      </a:cubicBezTo>
                      <a:cubicBezTo>
                        <a:pt x="2" y="7"/>
                        <a:pt x="0" y="16"/>
                        <a:pt x="10" y="27"/>
                      </a:cubicBezTo>
                      <a:cubicBezTo>
                        <a:pt x="11" y="28"/>
                        <a:pt x="12" y="28"/>
                        <a:pt x="13" y="29"/>
                      </a:cubicBezTo>
                      <a:cubicBezTo>
                        <a:pt x="31" y="25"/>
                        <a:pt x="33" y="14"/>
                        <a:pt x="33" y="14"/>
                      </a:cubicBezTo>
                      <a:cubicBezTo>
                        <a:pt x="34" y="9"/>
                        <a:pt x="31" y="5"/>
                        <a:pt x="26" y="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8" name="íşļîḓê"/>
                <p:cNvSpPr/>
                <p:nvPr/>
              </p:nvSpPr>
              <p:spPr bwMode="auto">
                <a:xfrm>
                  <a:off x="6051551" y="325438"/>
                  <a:ext cx="187325" cy="187325"/>
                </a:xfrm>
                <a:custGeom>
                  <a:avLst/>
                  <a:gdLst>
                    <a:gd name="T0" fmla="*/ 80 w 87"/>
                    <a:gd name="T1" fmla="*/ 37 h 87"/>
                    <a:gd name="T2" fmla="*/ 86 w 87"/>
                    <a:gd name="T3" fmla="*/ 34 h 87"/>
                    <a:gd name="T4" fmla="*/ 80 w 87"/>
                    <a:gd name="T5" fmla="*/ 19 h 87"/>
                    <a:gd name="T6" fmla="*/ 74 w 87"/>
                    <a:gd name="T7" fmla="*/ 22 h 87"/>
                    <a:gd name="T8" fmla="*/ 65 w 87"/>
                    <a:gd name="T9" fmla="*/ 13 h 87"/>
                    <a:gd name="T10" fmla="*/ 67 w 87"/>
                    <a:gd name="T11" fmla="*/ 6 h 87"/>
                    <a:gd name="T12" fmla="*/ 52 w 87"/>
                    <a:gd name="T13" fmla="*/ 0 h 87"/>
                    <a:gd name="T14" fmla="*/ 50 w 87"/>
                    <a:gd name="T15" fmla="*/ 6 h 87"/>
                    <a:gd name="T16" fmla="*/ 43 w 87"/>
                    <a:gd name="T17" fmla="*/ 6 h 87"/>
                    <a:gd name="T18" fmla="*/ 43 w 87"/>
                    <a:gd name="T19" fmla="*/ 18 h 87"/>
                    <a:gd name="T20" fmla="*/ 67 w 87"/>
                    <a:gd name="T21" fmla="*/ 34 h 87"/>
                    <a:gd name="T22" fmla="*/ 53 w 87"/>
                    <a:gd name="T23" fmla="*/ 67 h 87"/>
                    <a:gd name="T24" fmla="*/ 53 w 87"/>
                    <a:gd name="T25" fmla="*/ 67 h 87"/>
                    <a:gd name="T26" fmla="*/ 43 w 87"/>
                    <a:gd name="T27" fmla="*/ 69 h 87"/>
                    <a:gd name="T28" fmla="*/ 43 w 87"/>
                    <a:gd name="T29" fmla="*/ 69 h 87"/>
                    <a:gd name="T30" fmla="*/ 43 w 87"/>
                    <a:gd name="T31" fmla="*/ 81 h 87"/>
                    <a:gd name="T32" fmla="*/ 50 w 87"/>
                    <a:gd name="T33" fmla="*/ 81 h 87"/>
                    <a:gd name="T34" fmla="*/ 53 w 87"/>
                    <a:gd name="T35" fmla="*/ 87 h 87"/>
                    <a:gd name="T36" fmla="*/ 68 w 87"/>
                    <a:gd name="T37" fmla="*/ 80 h 87"/>
                    <a:gd name="T38" fmla="*/ 65 w 87"/>
                    <a:gd name="T39" fmla="*/ 74 h 87"/>
                    <a:gd name="T40" fmla="*/ 74 w 87"/>
                    <a:gd name="T41" fmla="*/ 65 h 87"/>
                    <a:gd name="T42" fmla="*/ 80 w 87"/>
                    <a:gd name="T43" fmla="*/ 67 h 87"/>
                    <a:gd name="T44" fmla="*/ 87 w 87"/>
                    <a:gd name="T45" fmla="*/ 52 h 87"/>
                    <a:gd name="T46" fmla="*/ 80 w 87"/>
                    <a:gd name="T47" fmla="*/ 50 h 87"/>
                    <a:gd name="T48" fmla="*/ 80 w 87"/>
                    <a:gd name="T49" fmla="*/ 37 h 87"/>
                    <a:gd name="T50" fmla="*/ 43 w 87"/>
                    <a:gd name="T51" fmla="*/ 6 h 87"/>
                    <a:gd name="T52" fmla="*/ 36 w 87"/>
                    <a:gd name="T53" fmla="*/ 7 h 87"/>
                    <a:gd name="T54" fmla="*/ 34 w 87"/>
                    <a:gd name="T55" fmla="*/ 1 h 87"/>
                    <a:gd name="T56" fmla="*/ 19 w 87"/>
                    <a:gd name="T57" fmla="*/ 7 h 87"/>
                    <a:gd name="T58" fmla="*/ 21 w 87"/>
                    <a:gd name="T59" fmla="*/ 13 h 87"/>
                    <a:gd name="T60" fmla="*/ 12 w 87"/>
                    <a:gd name="T61" fmla="*/ 22 h 87"/>
                    <a:gd name="T62" fmla="*/ 6 w 87"/>
                    <a:gd name="T63" fmla="*/ 20 h 87"/>
                    <a:gd name="T64" fmla="*/ 0 w 87"/>
                    <a:gd name="T65" fmla="*/ 35 h 87"/>
                    <a:gd name="T66" fmla="*/ 6 w 87"/>
                    <a:gd name="T67" fmla="*/ 37 h 87"/>
                    <a:gd name="T68" fmla="*/ 6 w 87"/>
                    <a:gd name="T69" fmla="*/ 51 h 87"/>
                    <a:gd name="T70" fmla="*/ 0 w 87"/>
                    <a:gd name="T71" fmla="*/ 53 h 87"/>
                    <a:gd name="T72" fmla="*/ 7 w 87"/>
                    <a:gd name="T73" fmla="*/ 68 h 87"/>
                    <a:gd name="T74" fmla="*/ 13 w 87"/>
                    <a:gd name="T75" fmla="*/ 66 h 87"/>
                    <a:gd name="T76" fmla="*/ 22 w 87"/>
                    <a:gd name="T77" fmla="*/ 75 h 87"/>
                    <a:gd name="T78" fmla="*/ 20 w 87"/>
                    <a:gd name="T79" fmla="*/ 81 h 87"/>
                    <a:gd name="T80" fmla="*/ 35 w 87"/>
                    <a:gd name="T81" fmla="*/ 87 h 87"/>
                    <a:gd name="T82" fmla="*/ 37 w 87"/>
                    <a:gd name="T83" fmla="*/ 81 h 87"/>
                    <a:gd name="T84" fmla="*/ 43 w 87"/>
                    <a:gd name="T85" fmla="*/ 81 h 87"/>
                    <a:gd name="T86" fmla="*/ 43 w 87"/>
                    <a:gd name="T87" fmla="*/ 69 h 87"/>
                    <a:gd name="T88" fmla="*/ 20 w 87"/>
                    <a:gd name="T89" fmla="*/ 54 h 87"/>
                    <a:gd name="T90" fmla="*/ 33 w 87"/>
                    <a:gd name="T91" fmla="*/ 20 h 87"/>
                    <a:gd name="T92" fmla="*/ 43 w 87"/>
                    <a:gd name="T93" fmla="*/ 18 h 87"/>
                    <a:gd name="T94" fmla="*/ 43 w 87"/>
                    <a:gd name="T95" fmla="*/ 18 h 87"/>
                    <a:gd name="T96" fmla="*/ 43 w 87"/>
                    <a:gd name="T97" fmla="*/ 6 h 8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</a:cxnLst>
                  <a:rect l="0" t="0" r="r" b="b"/>
                  <a:pathLst>
                    <a:path w="87" h="87">
                      <a:moveTo>
                        <a:pt x="80" y="37"/>
                      </a:moveTo>
                      <a:cubicBezTo>
                        <a:pt x="86" y="34"/>
                        <a:pt x="86" y="34"/>
                        <a:pt x="86" y="34"/>
                      </a:cubicBezTo>
                      <a:cubicBezTo>
                        <a:pt x="80" y="19"/>
                        <a:pt x="80" y="19"/>
                        <a:pt x="80" y="19"/>
                      </a:cubicBezTo>
                      <a:cubicBezTo>
                        <a:pt x="74" y="22"/>
                        <a:pt x="74" y="22"/>
                        <a:pt x="74" y="22"/>
                      </a:cubicBezTo>
                      <a:cubicBezTo>
                        <a:pt x="71" y="18"/>
                        <a:pt x="68" y="15"/>
                        <a:pt x="65" y="13"/>
                      </a:cubicBezTo>
                      <a:cubicBezTo>
                        <a:pt x="67" y="6"/>
                        <a:pt x="67" y="6"/>
                        <a:pt x="67" y="6"/>
                      </a:cubicBezTo>
                      <a:cubicBezTo>
                        <a:pt x="52" y="0"/>
                        <a:pt x="52" y="0"/>
                        <a:pt x="52" y="0"/>
                      </a:cubicBezTo>
                      <a:cubicBezTo>
                        <a:pt x="50" y="6"/>
                        <a:pt x="50" y="6"/>
                        <a:pt x="50" y="6"/>
                      </a:cubicBezTo>
                      <a:cubicBezTo>
                        <a:pt x="47" y="6"/>
                        <a:pt x="45" y="6"/>
                        <a:pt x="43" y="6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cubicBezTo>
                        <a:pt x="53" y="18"/>
                        <a:pt x="63" y="24"/>
                        <a:pt x="67" y="34"/>
                      </a:cubicBezTo>
                      <a:cubicBezTo>
                        <a:pt x="72" y="47"/>
                        <a:pt x="66" y="61"/>
                        <a:pt x="53" y="67"/>
                      </a:cubicBezTo>
                      <a:cubicBezTo>
                        <a:pt x="53" y="67"/>
                        <a:pt x="53" y="67"/>
                        <a:pt x="53" y="67"/>
                      </a:cubicBezTo>
                      <a:cubicBezTo>
                        <a:pt x="50" y="68"/>
                        <a:pt x="47" y="69"/>
                        <a:pt x="43" y="69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43" y="81"/>
                        <a:pt x="43" y="81"/>
                        <a:pt x="43" y="81"/>
                      </a:cubicBezTo>
                      <a:cubicBezTo>
                        <a:pt x="46" y="81"/>
                        <a:pt x="48" y="81"/>
                        <a:pt x="50" y="81"/>
                      </a:cubicBezTo>
                      <a:cubicBezTo>
                        <a:pt x="53" y="87"/>
                        <a:pt x="53" y="87"/>
                        <a:pt x="53" y="87"/>
                      </a:cubicBezTo>
                      <a:cubicBezTo>
                        <a:pt x="68" y="80"/>
                        <a:pt x="68" y="80"/>
                        <a:pt x="68" y="80"/>
                      </a:cubicBezTo>
                      <a:cubicBezTo>
                        <a:pt x="65" y="74"/>
                        <a:pt x="65" y="74"/>
                        <a:pt x="65" y="74"/>
                      </a:cubicBezTo>
                      <a:cubicBezTo>
                        <a:pt x="69" y="72"/>
                        <a:pt x="72" y="69"/>
                        <a:pt x="74" y="65"/>
                      </a:cubicBezTo>
                      <a:cubicBezTo>
                        <a:pt x="80" y="67"/>
                        <a:pt x="80" y="67"/>
                        <a:pt x="80" y="67"/>
                      </a:cubicBezTo>
                      <a:cubicBezTo>
                        <a:pt x="87" y="52"/>
                        <a:pt x="87" y="52"/>
                        <a:pt x="87" y="52"/>
                      </a:cubicBezTo>
                      <a:cubicBezTo>
                        <a:pt x="80" y="50"/>
                        <a:pt x="80" y="50"/>
                        <a:pt x="80" y="50"/>
                      </a:cubicBezTo>
                      <a:cubicBezTo>
                        <a:pt x="81" y="45"/>
                        <a:pt x="81" y="41"/>
                        <a:pt x="80" y="37"/>
                      </a:cubicBezTo>
                      <a:close/>
                      <a:moveTo>
                        <a:pt x="43" y="6"/>
                      </a:moveTo>
                      <a:cubicBezTo>
                        <a:pt x="41" y="6"/>
                        <a:pt x="39" y="6"/>
                        <a:pt x="36" y="7"/>
                      </a:cubicBezTo>
                      <a:cubicBezTo>
                        <a:pt x="34" y="1"/>
                        <a:pt x="34" y="1"/>
                        <a:pt x="34" y="1"/>
                      </a:cubicBezTo>
                      <a:cubicBezTo>
                        <a:pt x="19" y="7"/>
                        <a:pt x="19" y="7"/>
                        <a:pt x="19" y="7"/>
                      </a:cubicBezTo>
                      <a:cubicBezTo>
                        <a:pt x="21" y="13"/>
                        <a:pt x="21" y="13"/>
                        <a:pt x="21" y="13"/>
                      </a:cubicBezTo>
                      <a:cubicBezTo>
                        <a:pt x="18" y="16"/>
                        <a:pt x="15" y="19"/>
                        <a:pt x="12" y="22"/>
                      </a:cubicBezTo>
                      <a:cubicBezTo>
                        <a:pt x="6" y="20"/>
                        <a:pt x="6" y="20"/>
                        <a:pt x="6" y="20"/>
                      </a:cubicBezTo>
                      <a:cubicBezTo>
                        <a:pt x="0" y="35"/>
                        <a:pt x="0" y="35"/>
                        <a:pt x="0" y="35"/>
                      </a:cubicBezTo>
                      <a:cubicBezTo>
                        <a:pt x="6" y="37"/>
                        <a:pt x="6" y="37"/>
                        <a:pt x="6" y="37"/>
                      </a:cubicBezTo>
                      <a:cubicBezTo>
                        <a:pt x="5" y="42"/>
                        <a:pt x="5" y="46"/>
                        <a:pt x="6" y="51"/>
                      </a:cubicBezTo>
                      <a:cubicBezTo>
                        <a:pt x="0" y="53"/>
                        <a:pt x="0" y="53"/>
                        <a:pt x="0" y="53"/>
                      </a:cubicBezTo>
                      <a:cubicBezTo>
                        <a:pt x="7" y="68"/>
                        <a:pt x="7" y="68"/>
                        <a:pt x="7" y="68"/>
                      </a:cubicBezTo>
                      <a:cubicBezTo>
                        <a:pt x="13" y="66"/>
                        <a:pt x="13" y="66"/>
                        <a:pt x="13" y="66"/>
                      </a:cubicBezTo>
                      <a:cubicBezTo>
                        <a:pt x="15" y="69"/>
                        <a:pt x="18" y="72"/>
                        <a:pt x="22" y="75"/>
                      </a:cubicBezTo>
                      <a:cubicBezTo>
                        <a:pt x="20" y="81"/>
                        <a:pt x="20" y="81"/>
                        <a:pt x="20" y="81"/>
                      </a:cubicBezTo>
                      <a:cubicBezTo>
                        <a:pt x="35" y="87"/>
                        <a:pt x="35" y="87"/>
                        <a:pt x="35" y="87"/>
                      </a:cubicBezTo>
                      <a:cubicBezTo>
                        <a:pt x="37" y="81"/>
                        <a:pt x="37" y="81"/>
                        <a:pt x="37" y="81"/>
                      </a:cubicBezTo>
                      <a:cubicBezTo>
                        <a:pt x="39" y="81"/>
                        <a:pt x="41" y="81"/>
                        <a:pt x="43" y="81"/>
                      </a:cubicBezTo>
                      <a:cubicBezTo>
                        <a:pt x="43" y="69"/>
                        <a:pt x="43" y="69"/>
                        <a:pt x="43" y="69"/>
                      </a:cubicBezTo>
                      <a:cubicBezTo>
                        <a:pt x="33" y="69"/>
                        <a:pt x="24" y="63"/>
                        <a:pt x="20" y="54"/>
                      </a:cubicBezTo>
                      <a:cubicBezTo>
                        <a:pt x="15" y="41"/>
                        <a:pt x="21" y="26"/>
                        <a:pt x="33" y="20"/>
                      </a:cubicBezTo>
                      <a:cubicBezTo>
                        <a:pt x="37" y="19"/>
                        <a:pt x="40" y="18"/>
                        <a:pt x="43" y="18"/>
                      </a:cubicBezTo>
                      <a:cubicBezTo>
                        <a:pt x="43" y="18"/>
                        <a:pt x="43" y="18"/>
                        <a:pt x="43" y="18"/>
                      </a:cubicBezTo>
                      <a:lnTo>
                        <a:pt x="43" y="6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9" name="iṧļíḑe"/>
                <p:cNvSpPr/>
                <p:nvPr/>
              </p:nvSpPr>
              <p:spPr bwMode="auto">
                <a:xfrm>
                  <a:off x="6724651" y="1554163"/>
                  <a:ext cx="128588" cy="103188"/>
                </a:xfrm>
                <a:custGeom>
                  <a:avLst/>
                  <a:gdLst>
                    <a:gd name="T0" fmla="*/ 54 w 60"/>
                    <a:gd name="T1" fmla="*/ 11 h 48"/>
                    <a:gd name="T2" fmla="*/ 48 w 60"/>
                    <a:gd name="T3" fmla="*/ 11 h 48"/>
                    <a:gd name="T4" fmla="*/ 48 w 60"/>
                    <a:gd name="T5" fmla="*/ 14 h 48"/>
                    <a:gd name="T6" fmla="*/ 54 w 60"/>
                    <a:gd name="T7" fmla="*/ 27 h 48"/>
                    <a:gd name="T8" fmla="*/ 54 w 60"/>
                    <a:gd name="T9" fmla="*/ 34 h 48"/>
                    <a:gd name="T10" fmla="*/ 48 w 60"/>
                    <a:gd name="T11" fmla="*/ 48 h 48"/>
                    <a:gd name="T12" fmla="*/ 60 w 60"/>
                    <a:gd name="T13" fmla="*/ 45 h 48"/>
                    <a:gd name="T14" fmla="*/ 60 w 60"/>
                    <a:gd name="T15" fmla="*/ 18 h 48"/>
                    <a:gd name="T16" fmla="*/ 48 w 60"/>
                    <a:gd name="T17" fmla="*/ 0 h 48"/>
                    <a:gd name="T18" fmla="*/ 30 w 60"/>
                    <a:gd name="T19" fmla="*/ 4 h 48"/>
                    <a:gd name="T20" fmla="*/ 48 w 60"/>
                    <a:gd name="T21" fmla="*/ 11 h 48"/>
                    <a:gd name="T22" fmla="*/ 30 w 60"/>
                    <a:gd name="T23" fmla="*/ 38 h 48"/>
                    <a:gd name="T24" fmla="*/ 46 w 60"/>
                    <a:gd name="T25" fmla="*/ 45 h 48"/>
                    <a:gd name="T26" fmla="*/ 48 w 60"/>
                    <a:gd name="T27" fmla="*/ 48 h 48"/>
                    <a:gd name="T28" fmla="*/ 42 w 60"/>
                    <a:gd name="T29" fmla="*/ 34 h 48"/>
                    <a:gd name="T30" fmla="*/ 48 w 60"/>
                    <a:gd name="T31" fmla="*/ 27 h 48"/>
                    <a:gd name="T32" fmla="*/ 30 w 60"/>
                    <a:gd name="T33" fmla="*/ 14 h 48"/>
                    <a:gd name="T34" fmla="*/ 30 w 60"/>
                    <a:gd name="T35" fmla="*/ 0 h 48"/>
                    <a:gd name="T36" fmla="*/ 11 w 60"/>
                    <a:gd name="T37" fmla="*/ 1 h 48"/>
                    <a:gd name="T38" fmla="*/ 15 w 60"/>
                    <a:gd name="T39" fmla="*/ 4 h 48"/>
                    <a:gd name="T40" fmla="*/ 30 w 60"/>
                    <a:gd name="T41" fmla="*/ 4 h 48"/>
                    <a:gd name="T42" fmla="*/ 11 w 60"/>
                    <a:gd name="T43" fmla="*/ 48 h 48"/>
                    <a:gd name="T44" fmla="*/ 14 w 60"/>
                    <a:gd name="T45" fmla="*/ 45 h 48"/>
                    <a:gd name="T46" fmla="*/ 30 w 60"/>
                    <a:gd name="T47" fmla="*/ 38 h 48"/>
                    <a:gd name="T48" fmla="*/ 11 w 60"/>
                    <a:gd name="T49" fmla="*/ 14 h 48"/>
                    <a:gd name="T50" fmla="*/ 17 w 60"/>
                    <a:gd name="T51" fmla="*/ 27 h 48"/>
                    <a:gd name="T52" fmla="*/ 17 w 60"/>
                    <a:gd name="T53" fmla="*/ 34 h 48"/>
                    <a:gd name="T54" fmla="*/ 11 w 60"/>
                    <a:gd name="T55" fmla="*/ 48 h 48"/>
                    <a:gd name="T56" fmla="*/ 6 w 60"/>
                    <a:gd name="T57" fmla="*/ 11 h 48"/>
                    <a:gd name="T58" fmla="*/ 0 w 60"/>
                    <a:gd name="T59" fmla="*/ 37 h 48"/>
                    <a:gd name="T60" fmla="*/ 0 w 60"/>
                    <a:gd name="T61" fmla="*/ 45 h 48"/>
                    <a:gd name="T62" fmla="*/ 11 w 60"/>
                    <a:gd name="T63" fmla="*/ 48 h 48"/>
                    <a:gd name="T64" fmla="*/ 5 w 60"/>
                    <a:gd name="T65" fmla="*/ 34 h 48"/>
                    <a:gd name="T66" fmla="*/ 11 w 60"/>
                    <a:gd name="T67" fmla="*/ 27 h 48"/>
                    <a:gd name="T68" fmla="*/ 10 w 60"/>
                    <a:gd name="T69" fmla="*/ 14 h 48"/>
                    <a:gd name="T70" fmla="*/ 11 w 60"/>
                    <a:gd name="T71" fmla="*/ 1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</a:cxnLst>
                  <a:rect l="0" t="0" r="r" b="b"/>
                  <a:pathLst>
                    <a:path w="60" h="48">
                      <a:moveTo>
                        <a:pt x="60" y="18"/>
                      </a:move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48" y="1"/>
                        <a:pt x="48" y="1"/>
                        <a:pt x="48" y="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50" y="14"/>
                        <a:pt x="50" y="14"/>
                        <a:pt x="50" y="14"/>
                      </a:cubicBezTo>
                      <a:cubicBezTo>
                        <a:pt x="48" y="14"/>
                        <a:pt x="48" y="14"/>
                        <a:pt x="48" y="14"/>
                      </a:cubicBezTo>
                      <a:cubicBezTo>
                        <a:pt x="48" y="27"/>
                        <a:pt x="48" y="27"/>
                        <a:pt x="48" y="27"/>
                      </a:cubicBezTo>
                      <a:cubicBezTo>
                        <a:pt x="54" y="27"/>
                        <a:pt x="54" y="27"/>
                        <a:pt x="54" y="27"/>
                      </a:cubicBezTo>
                      <a:cubicBezTo>
                        <a:pt x="54" y="34"/>
                        <a:pt x="54" y="34"/>
                        <a:pt x="54" y="34"/>
                      </a:cubicBezTo>
                      <a:cubicBezTo>
                        <a:pt x="54" y="34"/>
                        <a:pt x="54" y="34"/>
                        <a:pt x="54" y="34"/>
                      </a:cubicBezTo>
                      <a:cubicBezTo>
                        <a:pt x="48" y="34"/>
                        <a:pt x="48" y="34"/>
                        <a:pt x="48" y="34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57" y="48"/>
                        <a:pt x="57" y="48"/>
                        <a:pt x="57" y="48"/>
                      </a:cubicBezTo>
                      <a:cubicBezTo>
                        <a:pt x="59" y="48"/>
                        <a:pt x="60" y="47"/>
                        <a:pt x="60" y="45"/>
                      </a:cubicBezTo>
                      <a:cubicBezTo>
                        <a:pt x="60" y="38"/>
                        <a:pt x="60" y="38"/>
                        <a:pt x="60" y="38"/>
                      </a:cubicBezTo>
                      <a:lnTo>
                        <a:pt x="60" y="18"/>
                      </a:lnTo>
                      <a:close/>
                      <a:moveTo>
                        <a:pt x="48" y="1"/>
                      </a:move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45" y="4"/>
                        <a:pt x="45" y="4"/>
                        <a:pt x="45" y="4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1"/>
                        <a:pt x="48" y="1"/>
                        <a:pt x="48" y="1"/>
                      </a:cubicBezTo>
                      <a:close/>
                      <a:moveTo>
                        <a:pt x="30" y="38"/>
                      </a:moveTo>
                      <a:cubicBezTo>
                        <a:pt x="46" y="38"/>
                        <a:pt x="46" y="38"/>
                        <a:pt x="46" y="38"/>
                      </a:cubicBezTo>
                      <a:cubicBezTo>
                        <a:pt x="46" y="45"/>
                        <a:pt x="46" y="45"/>
                        <a:pt x="46" y="45"/>
                      </a:cubicBezTo>
                      <a:cubicBezTo>
                        <a:pt x="46" y="47"/>
                        <a:pt x="47" y="48"/>
                        <a:pt x="48" y="48"/>
                      </a:cubicBezTo>
                      <a:cubicBezTo>
                        <a:pt x="48" y="48"/>
                        <a:pt x="48" y="48"/>
                        <a:pt x="48" y="48"/>
                      </a:cubicBezTo>
                      <a:cubicBezTo>
                        <a:pt x="48" y="34"/>
                        <a:pt x="48" y="34"/>
                        <a:pt x="48" y="34"/>
                      </a:cubicBezTo>
                      <a:cubicBezTo>
                        <a:pt x="42" y="34"/>
                        <a:pt x="42" y="34"/>
                        <a:pt x="42" y="34"/>
                      </a:cubicBezTo>
                      <a:cubicBezTo>
                        <a:pt x="42" y="27"/>
                        <a:pt x="42" y="27"/>
                        <a:pt x="42" y="27"/>
                      </a:cubicBezTo>
                      <a:cubicBezTo>
                        <a:pt x="48" y="27"/>
                        <a:pt x="48" y="27"/>
                        <a:pt x="48" y="27"/>
                      </a:cubicBezTo>
                      <a:cubicBezTo>
                        <a:pt x="48" y="14"/>
                        <a:pt x="48" y="14"/>
                        <a:pt x="48" y="14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lnTo>
                        <a:pt x="30" y="38"/>
                      </a:lnTo>
                      <a:close/>
                      <a:moveTo>
                        <a:pt x="30" y="0"/>
                      </a:moveTo>
                      <a:cubicBezTo>
                        <a:pt x="11" y="0"/>
                        <a:pt x="11" y="0"/>
                        <a:pt x="11" y="0"/>
                      </a:cubicBezTo>
                      <a:cubicBezTo>
                        <a:pt x="11" y="1"/>
                        <a:pt x="11" y="1"/>
                        <a:pt x="11" y="1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15" y="4"/>
                        <a:pt x="15" y="4"/>
                        <a:pt x="15" y="4"/>
                      </a:cubicBezTo>
                      <a:cubicBezTo>
                        <a:pt x="30" y="4"/>
                        <a:pt x="30" y="4"/>
                        <a:pt x="30" y="4"/>
                      </a:cubicBezTo>
                      <a:cubicBezTo>
                        <a:pt x="30" y="0"/>
                        <a:pt x="30" y="0"/>
                        <a:pt x="30" y="0"/>
                      </a:cubicBezTo>
                      <a:close/>
                      <a:moveTo>
                        <a:pt x="11" y="48"/>
                      </a:move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13" y="48"/>
                        <a:pt x="14" y="47"/>
                        <a:pt x="14" y="45"/>
                      </a:cubicBezTo>
                      <a:cubicBezTo>
                        <a:pt x="14" y="38"/>
                        <a:pt x="14" y="38"/>
                        <a:pt x="14" y="38"/>
                      </a:cubicBezTo>
                      <a:cubicBezTo>
                        <a:pt x="30" y="38"/>
                        <a:pt x="30" y="38"/>
                        <a:pt x="30" y="38"/>
                      </a:cubicBezTo>
                      <a:cubicBezTo>
                        <a:pt x="30" y="14"/>
                        <a:pt x="30" y="14"/>
                        <a:pt x="30" y="14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7" y="27"/>
                        <a:pt x="17" y="27"/>
                        <a:pt x="17" y="27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7" y="34"/>
                        <a:pt x="17" y="34"/>
                        <a:pt x="17" y="34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lnTo>
                        <a:pt x="11" y="48"/>
                      </a:lnTo>
                      <a:close/>
                      <a:moveTo>
                        <a:pt x="11" y="1"/>
                      </a:moveTo>
                      <a:cubicBezTo>
                        <a:pt x="6" y="11"/>
                        <a:pt x="6" y="11"/>
                        <a:pt x="6" y="11"/>
                      </a:cubicBezTo>
                      <a:cubicBezTo>
                        <a:pt x="0" y="18"/>
                        <a:pt x="0" y="18"/>
                        <a:pt x="0" y="18"/>
                      </a:cubicBezTo>
                      <a:cubicBezTo>
                        <a:pt x="0" y="37"/>
                        <a:pt x="0" y="37"/>
                        <a:pt x="0" y="37"/>
                      </a:cubicBezTo>
                      <a:cubicBezTo>
                        <a:pt x="0" y="38"/>
                        <a:pt x="0" y="38"/>
                        <a:pt x="0" y="38"/>
                      </a:cubicBezTo>
                      <a:cubicBezTo>
                        <a:pt x="0" y="45"/>
                        <a:pt x="0" y="45"/>
                        <a:pt x="0" y="45"/>
                      </a:cubicBezTo>
                      <a:cubicBezTo>
                        <a:pt x="0" y="47"/>
                        <a:pt x="1" y="48"/>
                        <a:pt x="2" y="48"/>
                      </a:cubicBezTo>
                      <a:cubicBezTo>
                        <a:pt x="11" y="48"/>
                        <a:pt x="11" y="48"/>
                        <a:pt x="11" y="48"/>
                      </a:cubicBezTo>
                      <a:cubicBezTo>
                        <a:pt x="11" y="34"/>
                        <a:pt x="11" y="34"/>
                        <a:pt x="11" y="34"/>
                      </a:cubicBezTo>
                      <a:cubicBezTo>
                        <a:pt x="5" y="34"/>
                        <a:pt x="5" y="34"/>
                        <a:pt x="5" y="34"/>
                      </a:cubicBezTo>
                      <a:cubicBezTo>
                        <a:pt x="5" y="27"/>
                        <a:pt x="5" y="27"/>
                        <a:pt x="5" y="27"/>
                      </a:cubicBezTo>
                      <a:cubicBezTo>
                        <a:pt x="11" y="27"/>
                        <a:pt x="11" y="27"/>
                        <a:pt x="11" y="27"/>
                      </a:cubicBezTo>
                      <a:cubicBezTo>
                        <a:pt x="11" y="14"/>
                        <a:pt x="11" y="14"/>
                        <a:pt x="11" y="14"/>
                      </a:cubicBezTo>
                      <a:cubicBezTo>
                        <a:pt x="10" y="14"/>
                        <a:pt x="10" y="14"/>
                        <a:pt x="10" y="14"/>
                      </a:cubicBezTo>
                      <a:cubicBezTo>
                        <a:pt x="11" y="11"/>
                        <a:pt x="11" y="11"/>
                        <a:pt x="11" y="11"/>
                      </a:cubicBezTo>
                      <a:lnTo>
                        <a:pt x="11" y="1"/>
                      </a:ln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0" name="išḷíḓê"/>
                <p:cNvSpPr/>
                <p:nvPr/>
              </p:nvSpPr>
              <p:spPr bwMode="auto">
                <a:xfrm>
                  <a:off x="11226801" y="873126"/>
                  <a:ext cx="115888" cy="109538"/>
                </a:xfrm>
                <a:custGeom>
                  <a:avLst/>
                  <a:gdLst>
                    <a:gd name="T0" fmla="*/ 9 w 54"/>
                    <a:gd name="T1" fmla="*/ 51 h 51"/>
                    <a:gd name="T2" fmla="*/ 18 w 54"/>
                    <a:gd name="T3" fmla="*/ 42 h 51"/>
                    <a:gd name="T4" fmla="*/ 18 w 54"/>
                    <a:gd name="T5" fmla="*/ 42 h 51"/>
                    <a:gd name="T6" fmla="*/ 18 w 54"/>
                    <a:gd name="T7" fmla="*/ 11 h 51"/>
                    <a:gd name="T8" fmla="*/ 48 w 54"/>
                    <a:gd name="T9" fmla="*/ 11 h 51"/>
                    <a:gd name="T10" fmla="*/ 48 w 54"/>
                    <a:gd name="T11" fmla="*/ 33 h 51"/>
                    <a:gd name="T12" fmla="*/ 45 w 54"/>
                    <a:gd name="T13" fmla="*/ 32 h 51"/>
                    <a:gd name="T14" fmla="*/ 36 w 54"/>
                    <a:gd name="T15" fmla="*/ 42 h 51"/>
                    <a:gd name="T16" fmla="*/ 45 w 54"/>
                    <a:gd name="T17" fmla="*/ 51 h 51"/>
                    <a:gd name="T18" fmla="*/ 54 w 54"/>
                    <a:gd name="T19" fmla="*/ 42 h 51"/>
                    <a:gd name="T20" fmla="*/ 54 w 54"/>
                    <a:gd name="T21" fmla="*/ 42 h 51"/>
                    <a:gd name="T22" fmla="*/ 54 w 54"/>
                    <a:gd name="T23" fmla="*/ 42 h 51"/>
                    <a:gd name="T24" fmla="*/ 54 w 54"/>
                    <a:gd name="T25" fmla="*/ 11 h 51"/>
                    <a:gd name="T26" fmla="*/ 54 w 54"/>
                    <a:gd name="T27" fmla="*/ 0 h 51"/>
                    <a:gd name="T28" fmla="*/ 48 w 54"/>
                    <a:gd name="T29" fmla="*/ 0 h 51"/>
                    <a:gd name="T30" fmla="*/ 18 w 54"/>
                    <a:gd name="T31" fmla="*/ 0 h 51"/>
                    <a:gd name="T32" fmla="*/ 13 w 54"/>
                    <a:gd name="T33" fmla="*/ 0 h 51"/>
                    <a:gd name="T34" fmla="*/ 13 w 54"/>
                    <a:gd name="T35" fmla="*/ 11 h 51"/>
                    <a:gd name="T36" fmla="*/ 13 w 54"/>
                    <a:gd name="T37" fmla="*/ 33 h 51"/>
                    <a:gd name="T38" fmla="*/ 9 w 54"/>
                    <a:gd name="T39" fmla="*/ 32 h 51"/>
                    <a:gd name="T40" fmla="*/ 0 w 54"/>
                    <a:gd name="T41" fmla="*/ 42 h 51"/>
                    <a:gd name="T42" fmla="*/ 9 w 54"/>
                    <a:gd name="T4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4" h="51">
                      <a:moveTo>
                        <a:pt x="9" y="51"/>
                      </a:moveTo>
                      <a:cubicBezTo>
                        <a:pt x="14" y="51"/>
                        <a:pt x="18" y="47"/>
                        <a:pt x="18" y="42"/>
                      </a:cubicBezTo>
                      <a:cubicBezTo>
                        <a:pt x="18" y="42"/>
                        <a:pt x="18" y="42"/>
                        <a:pt x="18" y="42"/>
                      </a:cubicBezTo>
                      <a:cubicBezTo>
                        <a:pt x="18" y="11"/>
                        <a:pt x="18" y="11"/>
                        <a:pt x="18" y="11"/>
                      </a:cubicBezTo>
                      <a:cubicBezTo>
                        <a:pt x="48" y="11"/>
                        <a:pt x="48" y="11"/>
                        <a:pt x="48" y="11"/>
                      </a:cubicBezTo>
                      <a:cubicBezTo>
                        <a:pt x="48" y="33"/>
                        <a:pt x="48" y="33"/>
                        <a:pt x="48" y="33"/>
                      </a:cubicBezTo>
                      <a:cubicBezTo>
                        <a:pt x="47" y="32"/>
                        <a:pt x="46" y="32"/>
                        <a:pt x="45" y="32"/>
                      </a:cubicBezTo>
                      <a:cubicBezTo>
                        <a:pt x="40" y="32"/>
                        <a:pt x="36" y="36"/>
                        <a:pt x="36" y="42"/>
                      </a:cubicBezTo>
                      <a:cubicBezTo>
                        <a:pt x="36" y="47"/>
                        <a:pt x="40" y="51"/>
                        <a:pt x="45" y="51"/>
                      </a:cubicBezTo>
                      <a:cubicBezTo>
                        <a:pt x="50" y="51"/>
                        <a:pt x="54" y="47"/>
                        <a:pt x="54" y="42"/>
                      </a:cubicBezTo>
                      <a:cubicBezTo>
                        <a:pt x="54" y="42"/>
                        <a:pt x="54" y="42"/>
                        <a:pt x="54" y="42"/>
                      </a:cubicBezTo>
                      <a:cubicBezTo>
                        <a:pt x="54" y="42"/>
                        <a:pt x="54" y="42"/>
                        <a:pt x="54" y="42"/>
                      </a:cubicBezTo>
                      <a:cubicBezTo>
                        <a:pt x="54" y="11"/>
                        <a:pt x="54" y="11"/>
                        <a:pt x="54" y="11"/>
                      </a:cubicBezTo>
                      <a:cubicBezTo>
                        <a:pt x="54" y="0"/>
                        <a:pt x="54" y="0"/>
                        <a:pt x="54" y="0"/>
                      </a:cubicBez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1"/>
                        <a:pt x="13" y="11"/>
                        <a:pt x="13" y="11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2" y="32"/>
                        <a:pt x="10" y="32"/>
                        <a:pt x="9" y="32"/>
                      </a:cubicBezTo>
                      <a:cubicBezTo>
                        <a:pt x="4" y="32"/>
                        <a:pt x="0" y="36"/>
                        <a:pt x="0" y="42"/>
                      </a:cubicBezTo>
                      <a:cubicBezTo>
                        <a:pt x="0" y="47"/>
                        <a:pt x="4" y="51"/>
                        <a:pt x="9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1" name="iṣľîďé"/>
                <p:cNvSpPr/>
                <p:nvPr/>
              </p:nvSpPr>
              <p:spPr bwMode="auto">
                <a:xfrm>
                  <a:off x="10275888" y="485776"/>
                  <a:ext cx="142875" cy="174625"/>
                </a:xfrm>
                <a:custGeom>
                  <a:avLst/>
                  <a:gdLst>
                    <a:gd name="T0" fmla="*/ 46 w 66"/>
                    <a:gd name="T1" fmla="*/ 75 h 81"/>
                    <a:gd name="T2" fmla="*/ 66 w 66"/>
                    <a:gd name="T3" fmla="*/ 81 h 81"/>
                    <a:gd name="T4" fmla="*/ 46 w 66"/>
                    <a:gd name="T5" fmla="*/ 46 h 81"/>
                    <a:gd name="T6" fmla="*/ 42 w 66"/>
                    <a:gd name="T7" fmla="*/ 39 h 81"/>
                    <a:gd name="T8" fmla="*/ 38 w 66"/>
                    <a:gd name="T9" fmla="*/ 56 h 81"/>
                    <a:gd name="T10" fmla="*/ 40 w 66"/>
                    <a:gd name="T11" fmla="*/ 61 h 81"/>
                    <a:gd name="T12" fmla="*/ 38 w 66"/>
                    <a:gd name="T13" fmla="*/ 60 h 81"/>
                    <a:gd name="T14" fmla="*/ 41 w 66"/>
                    <a:gd name="T15" fmla="*/ 69 h 81"/>
                    <a:gd name="T16" fmla="*/ 38 w 66"/>
                    <a:gd name="T17" fmla="*/ 75 h 81"/>
                    <a:gd name="T18" fmla="*/ 38 w 66"/>
                    <a:gd name="T19" fmla="*/ 75 h 81"/>
                    <a:gd name="T20" fmla="*/ 33 w 66"/>
                    <a:gd name="T21" fmla="*/ 69 h 81"/>
                    <a:gd name="T22" fmla="*/ 38 w 66"/>
                    <a:gd name="T23" fmla="*/ 21 h 81"/>
                    <a:gd name="T24" fmla="*/ 35 w 66"/>
                    <a:gd name="T25" fmla="*/ 12 h 81"/>
                    <a:gd name="T26" fmla="*/ 33 w 66"/>
                    <a:gd name="T27" fmla="*/ 24 h 81"/>
                    <a:gd name="T28" fmla="*/ 33 w 66"/>
                    <a:gd name="T29" fmla="*/ 39 h 81"/>
                    <a:gd name="T30" fmla="*/ 36 w 66"/>
                    <a:gd name="T31" fmla="*/ 46 h 81"/>
                    <a:gd name="T32" fmla="*/ 33 w 66"/>
                    <a:gd name="T33" fmla="*/ 55 h 81"/>
                    <a:gd name="T34" fmla="*/ 38 w 66"/>
                    <a:gd name="T35" fmla="*/ 66 h 81"/>
                    <a:gd name="T36" fmla="*/ 36 w 66"/>
                    <a:gd name="T37" fmla="*/ 58 h 81"/>
                    <a:gd name="T38" fmla="*/ 38 w 66"/>
                    <a:gd name="T39" fmla="*/ 21 h 81"/>
                    <a:gd name="T40" fmla="*/ 33 w 66"/>
                    <a:gd name="T41" fmla="*/ 75 h 81"/>
                    <a:gd name="T42" fmla="*/ 33 w 66"/>
                    <a:gd name="T43" fmla="*/ 69 h 81"/>
                    <a:gd name="T44" fmla="*/ 33 w 66"/>
                    <a:gd name="T45" fmla="*/ 69 h 81"/>
                    <a:gd name="T46" fmla="*/ 28 w 66"/>
                    <a:gd name="T47" fmla="*/ 75 h 81"/>
                    <a:gd name="T48" fmla="*/ 33 w 66"/>
                    <a:gd name="T49" fmla="*/ 0 h 81"/>
                    <a:gd name="T50" fmla="*/ 30 w 66"/>
                    <a:gd name="T51" fmla="*/ 12 h 81"/>
                    <a:gd name="T52" fmla="*/ 28 w 66"/>
                    <a:gd name="T53" fmla="*/ 56 h 81"/>
                    <a:gd name="T54" fmla="*/ 28 w 66"/>
                    <a:gd name="T55" fmla="*/ 60 h 81"/>
                    <a:gd name="T56" fmla="*/ 33 w 66"/>
                    <a:gd name="T57" fmla="*/ 61 h 81"/>
                    <a:gd name="T58" fmla="*/ 33 w 66"/>
                    <a:gd name="T59" fmla="*/ 55 h 81"/>
                    <a:gd name="T60" fmla="*/ 29 w 66"/>
                    <a:gd name="T61" fmla="*/ 51 h 81"/>
                    <a:gd name="T62" fmla="*/ 33 w 66"/>
                    <a:gd name="T63" fmla="*/ 46 h 81"/>
                    <a:gd name="T64" fmla="*/ 33 w 66"/>
                    <a:gd name="T65" fmla="*/ 46 h 81"/>
                    <a:gd name="T66" fmla="*/ 33 w 66"/>
                    <a:gd name="T67" fmla="*/ 39 h 81"/>
                    <a:gd name="T68" fmla="*/ 33 w 66"/>
                    <a:gd name="T69" fmla="*/ 24 h 81"/>
                    <a:gd name="T70" fmla="*/ 33 w 66"/>
                    <a:gd name="T71" fmla="*/ 24 h 81"/>
                    <a:gd name="T72" fmla="*/ 0 w 66"/>
                    <a:gd name="T73" fmla="*/ 81 h 81"/>
                    <a:gd name="T74" fmla="*/ 20 w 66"/>
                    <a:gd name="T75" fmla="*/ 75 h 81"/>
                    <a:gd name="T76" fmla="*/ 28 w 66"/>
                    <a:gd name="T77" fmla="*/ 69 h 81"/>
                    <a:gd name="T78" fmla="*/ 28 w 66"/>
                    <a:gd name="T79" fmla="*/ 66 h 81"/>
                    <a:gd name="T80" fmla="*/ 26 w 66"/>
                    <a:gd name="T81" fmla="*/ 61 h 81"/>
                    <a:gd name="T82" fmla="*/ 28 w 66"/>
                    <a:gd name="T83" fmla="*/ 56 h 81"/>
                    <a:gd name="T84" fmla="*/ 28 w 66"/>
                    <a:gd name="T85" fmla="*/ 21 h 81"/>
                    <a:gd name="T86" fmla="*/ 20 w 66"/>
                    <a:gd name="T87" fmla="*/ 39 h 81"/>
                    <a:gd name="T88" fmla="*/ 22 w 66"/>
                    <a:gd name="T89" fmla="*/ 46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</a:cxnLst>
                  <a:rect l="0" t="0" r="r" b="b"/>
                  <a:pathLst>
                    <a:path w="66" h="81">
                      <a:moveTo>
                        <a:pt x="38" y="75"/>
                      </a:moveTo>
                      <a:cubicBezTo>
                        <a:pt x="46" y="75"/>
                        <a:pt x="46" y="75"/>
                        <a:pt x="46" y="75"/>
                      </a:cubicBezTo>
                      <a:cubicBezTo>
                        <a:pt x="53" y="81"/>
                        <a:pt x="53" y="81"/>
                        <a:pt x="53" y="81"/>
                      </a:cubicBezTo>
                      <a:cubicBezTo>
                        <a:pt x="66" y="81"/>
                        <a:pt x="66" y="81"/>
                        <a:pt x="66" y="81"/>
                      </a:cubicBezTo>
                      <a:cubicBezTo>
                        <a:pt x="55" y="75"/>
                        <a:pt x="48" y="61"/>
                        <a:pt x="44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46" y="39"/>
                        <a:pt x="46" y="39"/>
                        <a:pt x="46" y="39"/>
                      </a:cubicBezTo>
                      <a:cubicBezTo>
                        <a:pt x="42" y="39"/>
                        <a:pt x="42" y="39"/>
                        <a:pt x="42" y="39"/>
                      </a:cubicBezTo>
                      <a:cubicBezTo>
                        <a:pt x="40" y="32"/>
                        <a:pt x="39" y="26"/>
                        <a:pt x="38" y="21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cubicBezTo>
                        <a:pt x="38" y="58"/>
                        <a:pt x="39" y="59"/>
                        <a:pt x="40" y="61"/>
                      </a:cubicBezTo>
                      <a:cubicBezTo>
                        <a:pt x="40" y="61"/>
                        <a:pt x="40" y="61"/>
                        <a:pt x="40" y="61"/>
                      </a:cubicBezTo>
                      <a:cubicBezTo>
                        <a:pt x="38" y="60"/>
                        <a:pt x="38" y="60"/>
                        <a:pt x="38" y="60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41" y="69"/>
                        <a:pt x="41" y="69"/>
                        <a:pt x="41" y="69"/>
                      </a:cubicBezTo>
                      <a:cubicBezTo>
                        <a:pt x="38" y="69"/>
                        <a:pt x="38" y="69"/>
                        <a:pt x="38" y="69"/>
                      </a:cubicBezTo>
                      <a:lnTo>
                        <a:pt x="38" y="75"/>
                      </a:lnTo>
                      <a:close/>
                      <a:moveTo>
                        <a:pt x="33" y="75"/>
                      </a:moveTo>
                      <a:cubicBezTo>
                        <a:pt x="38" y="75"/>
                        <a:pt x="38" y="75"/>
                        <a:pt x="38" y="75"/>
                      </a:cubicBezTo>
                      <a:cubicBezTo>
                        <a:pt x="38" y="69"/>
                        <a:pt x="38" y="69"/>
                        <a:pt x="38" y="69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33" y="75"/>
                        <a:pt x="33" y="75"/>
                        <a:pt x="33" y="75"/>
                      </a:cubicBezTo>
                      <a:close/>
                      <a:moveTo>
                        <a:pt x="38" y="21"/>
                      </a:moveTo>
                      <a:cubicBezTo>
                        <a:pt x="37" y="15"/>
                        <a:pt x="36" y="12"/>
                        <a:pt x="36" y="12"/>
                      </a:cubicBezTo>
                      <a:cubicBezTo>
                        <a:pt x="35" y="12"/>
                        <a:pt x="35" y="12"/>
                        <a:pt x="35" y="12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cubicBezTo>
                        <a:pt x="33" y="24"/>
                        <a:pt x="34" y="36"/>
                        <a:pt x="34" y="39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6" y="46"/>
                        <a:pt x="36" y="46"/>
                        <a:pt x="36" y="46"/>
                      </a:cubicBezTo>
                      <a:cubicBezTo>
                        <a:pt x="36" y="46"/>
                        <a:pt x="36" y="48"/>
                        <a:pt x="37" y="51"/>
                      </a:cubicBezTo>
                      <a:cubicBezTo>
                        <a:pt x="33" y="55"/>
                        <a:pt x="33" y="55"/>
                        <a:pt x="33" y="55"/>
                      </a:cubicBezTo>
                      <a:cubicBezTo>
                        <a:pt x="33" y="61"/>
                        <a:pt x="33" y="61"/>
                        <a:pt x="33" y="61"/>
                      </a:cubicBezTo>
                      <a:cubicBezTo>
                        <a:pt x="38" y="66"/>
                        <a:pt x="38" y="66"/>
                        <a:pt x="38" y="66"/>
                      </a:cubicBezTo>
                      <a:cubicBezTo>
                        <a:pt x="38" y="60"/>
                        <a:pt x="38" y="60"/>
                        <a:pt x="38" y="60"/>
                      </a:cubicBezTo>
                      <a:cubicBezTo>
                        <a:pt x="36" y="58"/>
                        <a:pt x="36" y="58"/>
                        <a:pt x="36" y="58"/>
                      </a:cubicBezTo>
                      <a:cubicBezTo>
                        <a:pt x="38" y="56"/>
                        <a:pt x="38" y="56"/>
                        <a:pt x="38" y="56"/>
                      </a:cubicBezTo>
                      <a:lnTo>
                        <a:pt x="38" y="21"/>
                      </a:lnTo>
                      <a:close/>
                      <a:moveTo>
                        <a:pt x="28" y="75"/>
                      </a:moveTo>
                      <a:cubicBezTo>
                        <a:pt x="33" y="75"/>
                        <a:pt x="33" y="75"/>
                        <a:pt x="33" y="75"/>
                      </a:cubicBezTo>
                      <a:cubicBezTo>
                        <a:pt x="33" y="75"/>
                        <a:pt x="33" y="75"/>
                        <a:pt x="33" y="75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33" y="69"/>
                        <a:pt x="33" y="69"/>
                        <a:pt x="33" y="69"/>
                      </a:cubicBezTo>
                      <a:cubicBezTo>
                        <a:pt x="28" y="69"/>
                        <a:pt x="28" y="69"/>
                        <a:pt x="28" y="69"/>
                      </a:cubicBezTo>
                      <a:cubicBezTo>
                        <a:pt x="28" y="75"/>
                        <a:pt x="28" y="75"/>
                        <a:pt x="28" y="75"/>
                      </a:cubicBezTo>
                      <a:close/>
                      <a:moveTo>
                        <a:pt x="33" y="0"/>
                      </a:move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1" y="12"/>
                        <a:pt x="31" y="12"/>
                        <a:pt x="31" y="12"/>
                      </a:cubicBezTo>
                      <a:cubicBezTo>
                        <a:pt x="30" y="12"/>
                        <a:pt x="30" y="12"/>
                        <a:pt x="30" y="12"/>
                      </a:cubicBezTo>
                      <a:cubicBezTo>
                        <a:pt x="30" y="12"/>
                        <a:pt x="29" y="15"/>
                        <a:pt x="28" y="21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30" y="58"/>
                        <a:pt x="30" y="58"/>
                        <a:pt x="30" y="58"/>
                      </a:cubicBezTo>
                      <a:cubicBezTo>
                        <a:pt x="28" y="60"/>
                        <a:pt x="28" y="60"/>
                        <a:pt x="28" y="60"/>
                      </a:cubicBezTo>
                      <a:cubicBezTo>
                        <a:pt x="28" y="66"/>
                        <a:pt x="28" y="66"/>
                        <a:pt x="28" y="66"/>
                      </a:cubicBezTo>
                      <a:cubicBezTo>
                        <a:pt x="33" y="61"/>
                        <a:pt x="33" y="61"/>
                        <a:pt x="33" y="61"/>
                      </a:cubicBezTo>
                      <a:cubicBezTo>
                        <a:pt x="33" y="61"/>
                        <a:pt x="33" y="61"/>
                        <a:pt x="33" y="61"/>
                      </a:cubicBezTo>
                      <a:cubicBezTo>
                        <a:pt x="33" y="55"/>
                        <a:pt x="33" y="55"/>
                        <a:pt x="33" y="55"/>
                      </a:cubicBezTo>
                      <a:cubicBezTo>
                        <a:pt x="33" y="55"/>
                        <a:pt x="33" y="55"/>
                        <a:pt x="33" y="55"/>
                      </a:cubicBezTo>
                      <a:cubicBezTo>
                        <a:pt x="29" y="51"/>
                        <a:pt x="29" y="51"/>
                        <a:pt x="29" y="51"/>
                      </a:cubicBezTo>
                      <a:cubicBezTo>
                        <a:pt x="30" y="48"/>
                        <a:pt x="30" y="46"/>
                        <a:pt x="30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46"/>
                        <a:pt x="33" y="46"/>
                        <a:pt x="33" y="46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3" y="39"/>
                        <a:pt x="33" y="39"/>
                        <a:pt x="33" y="39"/>
                      </a:cubicBezTo>
                      <a:cubicBezTo>
                        <a:pt x="32" y="39"/>
                        <a:pt x="32" y="39"/>
                        <a:pt x="32" y="39"/>
                      </a:cubicBezTo>
                      <a:cubicBezTo>
                        <a:pt x="32" y="36"/>
                        <a:pt x="33" y="24"/>
                        <a:pt x="33" y="24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cubicBezTo>
                        <a:pt x="33" y="24"/>
                        <a:pt x="33" y="24"/>
                        <a:pt x="33" y="24"/>
                      </a:cubicBezTo>
                      <a:lnTo>
                        <a:pt x="33" y="0"/>
                      </a:lnTo>
                      <a:close/>
                      <a:moveTo>
                        <a:pt x="0" y="81"/>
                      </a:moveTo>
                      <a:cubicBezTo>
                        <a:pt x="13" y="81"/>
                        <a:pt x="13" y="81"/>
                        <a:pt x="13" y="81"/>
                      </a:cubicBezTo>
                      <a:cubicBezTo>
                        <a:pt x="20" y="75"/>
                        <a:pt x="20" y="75"/>
                        <a:pt x="20" y="75"/>
                      </a:cubicBezTo>
                      <a:cubicBezTo>
                        <a:pt x="28" y="75"/>
                        <a:pt x="28" y="75"/>
                        <a:pt x="28" y="75"/>
                      </a:cubicBezTo>
                      <a:cubicBezTo>
                        <a:pt x="28" y="69"/>
                        <a:pt x="28" y="69"/>
                        <a:pt x="28" y="69"/>
                      </a:cubicBezTo>
                      <a:cubicBezTo>
                        <a:pt x="25" y="69"/>
                        <a:pt x="25" y="69"/>
                        <a:pt x="25" y="69"/>
                      </a:cubicBezTo>
                      <a:cubicBezTo>
                        <a:pt x="28" y="66"/>
                        <a:pt x="28" y="66"/>
                        <a:pt x="28" y="66"/>
                      </a:cubicBezTo>
                      <a:cubicBezTo>
                        <a:pt x="28" y="60"/>
                        <a:pt x="28" y="60"/>
                        <a:pt x="28" y="60"/>
                      </a:cubicBezTo>
                      <a:cubicBezTo>
                        <a:pt x="26" y="61"/>
                        <a:pt x="26" y="61"/>
                        <a:pt x="26" y="61"/>
                      </a:cubicBezTo>
                      <a:cubicBezTo>
                        <a:pt x="27" y="59"/>
                        <a:pt x="27" y="58"/>
                        <a:pt x="28" y="56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28" y="56"/>
                        <a:pt x="28" y="56"/>
                        <a:pt x="28" y="56"/>
                      </a:cubicBezTo>
                      <a:cubicBezTo>
                        <a:pt x="28" y="21"/>
                        <a:pt x="28" y="21"/>
                        <a:pt x="28" y="21"/>
                      </a:cubicBezTo>
                      <a:cubicBezTo>
                        <a:pt x="27" y="26"/>
                        <a:pt x="26" y="32"/>
                        <a:pt x="24" y="39"/>
                      </a:cubicBezTo>
                      <a:cubicBezTo>
                        <a:pt x="20" y="39"/>
                        <a:pt x="20" y="39"/>
                        <a:pt x="20" y="39"/>
                      </a:cubicBezTo>
                      <a:cubicBezTo>
                        <a:pt x="20" y="46"/>
                        <a:pt x="20" y="46"/>
                        <a:pt x="20" y="46"/>
                      </a:cubicBezTo>
                      <a:cubicBezTo>
                        <a:pt x="22" y="46"/>
                        <a:pt x="22" y="46"/>
                        <a:pt x="22" y="46"/>
                      </a:cubicBezTo>
                      <a:cubicBezTo>
                        <a:pt x="17" y="61"/>
                        <a:pt x="10" y="75"/>
                        <a:pt x="0" y="8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2" name="îṣľïḓê"/>
                <p:cNvSpPr/>
                <p:nvPr/>
              </p:nvSpPr>
              <p:spPr bwMode="auto">
                <a:xfrm>
                  <a:off x="10421938" y="4219576"/>
                  <a:ext cx="119063" cy="111125"/>
                </a:xfrm>
                <a:custGeom>
                  <a:avLst/>
                  <a:gdLst>
                    <a:gd name="T0" fmla="*/ 9 w 55"/>
                    <a:gd name="T1" fmla="*/ 51 h 51"/>
                    <a:gd name="T2" fmla="*/ 19 w 55"/>
                    <a:gd name="T3" fmla="*/ 42 h 51"/>
                    <a:gd name="T4" fmla="*/ 19 w 55"/>
                    <a:gd name="T5" fmla="*/ 42 h 51"/>
                    <a:gd name="T6" fmla="*/ 19 w 55"/>
                    <a:gd name="T7" fmla="*/ 12 h 51"/>
                    <a:gd name="T8" fmla="*/ 49 w 55"/>
                    <a:gd name="T9" fmla="*/ 12 h 51"/>
                    <a:gd name="T10" fmla="*/ 49 w 55"/>
                    <a:gd name="T11" fmla="*/ 33 h 51"/>
                    <a:gd name="T12" fmla="*/ 45 w 55"/>
                    <a:gd name="T13" fmla="*/ 33 h 51"/>
                    <a:gd name="T14" fmla="*/ 36 w 55"/>
                    <a:gd name="T15" fmla="*/ 42 h 51"/>
                    <a:gd name="T16" fmla="*/ 45 w 55"/>
                    <a:gd name="T17" fmla="*/ 51 h 51"/>
                    <a:gd name="T18" fmla="*/ 55 w 55"/>
                    <a:gd name="T19" fmla="*/ 42 h 51"/>
                    <a:gd name="T20" fmla="*/ 55 w 55"/>
                    <a:gd name="T21" fmla="*/ 42 h 51"/>
                    <a:gd name="T22" fmla="*/ 55 w 55"/>
                    <a:gd name="T23" fmla="*/ 42 h 51"/>
                    <a:gd name="T24" fmla="*/ 55 w 55"/>
                    <a:gd name="T25" fmla="*/ 12 h 51"/>
                    <a:gd name="T26" fmla="*/ 55 w 55"/>
                    <a:gd name="T27" fmla="*/ 0 h 51"/>
                    <a:gd name="T28" fmla="*/ 49 w 55"/>
                    <a:gd name="T29" fmla="*/ 0 h 51"/>
                    <a:gd name="T30" fmla="*/ 19 w 55"/>
                    <a:gd name="T31" fmla="*/ 0 h 51"/>
                    <a:gd name="T32" fmla="*/ 13 w 55"/>
                    <a:gd name="T33" fmla="*/ 0 h 51"/>
                    <a:gd name="T34" fmla="*/ 13 w 55"/>
                    <a:gd name="T35" fmla="*/ 12 h 51"/>
                    <a:gd name="T36" fmla="*/ 13 w 55"/>
                    <a:gd name="T37" fmla="*/ 33 h 51"/>
                    <a:gd name="T38" fmla="*/ 9 w 55"/>
                    <a:gd name="T39" fmla="*/ 33 h 51"/>
                    <a:gd name="T40" fmla="*/ 0 w 55"/>
                    <a:gd name="T41" fmla="*/ 42 h 51"/>
                    <a:gd name="T42" fmla="*/ 9 w 55"/>
                    <a:gd name="T43" fmla="*/ 5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</a:cxnLst>
                  <a:rect l="0" t="0" r="r" b="b"/>
                  <a:pathLst>
                    <a:path w="55" h="51">
                      <a:moveTo>
                        <a:pt x="9" y="51"/>
                      </a:moveTo>
                      <a:cubicBezTo>
                        <a:pt x="15" y="51"/>
                        <a:pt x="19" y="47"/>
                        <a:pt x="19" y="42"/>
                      </a:cubicBezTo>
                      <a:cubicBezTo>
                        <a:pt x="19" y="42"/>
                        <a:pt x="19" y="42"/>
                        <a:pt x="19" y="42"/>
                      </a:cubicBezTo>
                      <a:cubicBezTo>
                        <a:pt x="19" y="12"/>
                        <a:pt x="19" y="12"/>
                        <a:pt x="19" y="12"/>
                      </a:cubicBezTo>
                      <a:cubicBezTo>
                        <a:pt x="49" y="12"/>
                        <a:pt x="49" y="12"/>
                        <a:pt x="49" y="12"/>
                      </a:cubicBezTo>
                      <a:cubicBezTo>
                        <a:pt x="49" y="33"/>
                        <a:pt x="49" y="33"/>
                        <a:pt x="49" y="33"/>
                      </a:cubicBezTo>
                      <a:cubicBezTo>
                        <a:pt x="48" y="33"/>
                        <a:pt x="46" y="33"/>
                        <a:pt x="45" y="33"/>
                      </a:cubicBezTo>
                      <a:cubicBezTo>
                        <a:pt x="40" y="33"/>
                        <a:pt x="36" y="37"/>
                        <a:pt x="36" y="42"/>
                      </a:cubicBezTo>
                      <a:cubicBezTo>
                        <a:pt x="36" y="47"/>
                        <a:pt x="40" y="51"/>
                        <a:pt x="45" y="51"/>
                      </a:cubicBezTo>
                      <a:cubicBezTo>
                        <a:pt x="50" y="51"/>
                        <a:pt x="55" y="47"/>
                        <a:pt x="55" y="42"/>
                      </a:cubicBezTo>
                      <a:cubicBezTo>
                        <a:pt x="55" y="42"/>
                        <a:pt x="55" y="42"/>
                        <a:pt x="55" y="42"/>
                      </a:cubicBezTo>
                      <a:cubicBezTo>
                        <a:pt x="55" y="42"/>
                        <a:pt x="55" y="42"/>
                        <a:pt x="55" y="42"/>
                      </a:cubicBezTo>
                      <a:cubicBezTo>
                        <a:pt x="55" y="12"/>
                        <a:pt x="55" y="12"/>
                        <a:pt x="55" y="12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49" y="0"/>
                        <a:pt x="49" y="0"/>
                        <a:pt x="49" y="0"/>
                      </a:cubicBezTo>
                      <a:cubicBezTo>
                        <a:pt x="19" y="0"/>
                        <a:pt x="19" y="0"/>
                        <a:pt x="19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13" y="12"/>
                        <a:pt x="13" y="12"/>
                        <a:pt x="13" y="12"/>
                      </a:cubicBezTo>
                      <a:cubicBezTo>
                        <a:pt x="13" y="33"/>
                        <a:pt x="13" y="33"/>
                        <a:pt x="13" y="33"/>
                      </a:cubicBezTo>
                      <a:cubicBezTo>
                        <a:pt x="12" y="33"/>
                        <a:pt x="11" y="33"/>
                        <a:pt x="9" y="33"/>
                      </a:cubicBezTo>
                      <a:cubicBezTo>
                        <a:pt x="4" y="33"/>
                        <a:pt x="0" y="37"/>
                        <a:pt x="0" y="42"/>
                      </a:cubicBezTo>
                      <a:cubicBezTo>
                        <a:pt x="0" y="47"/>
                        <a:pt x="4" y="51"/>
                        <a:pt x="9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9" name="ïś1íďé"/>
              <p:cNvGrpSpPr/>
              <p:nvPr/>
            </p:nvGrpSpPr>
            <p:grpSpPr>
              <a:xfrm>
                <a:off x="8406115" y="898119"/>
                <a:ext cx="406580" cy="406580"/>
                <a:chOff x="6559351" y="3009896"/>
                <a:chExt cx="648072" cy="648072"/>
              </a:xfrm>
            </p:grpSpPr>
            <p:sp>
              <p:nvSpPr>
                <p:cNvPr id="46" name="íś1îďe"/>
                <p:cNvSpPr/>
                <p:nvPr/>
              </p:nvSpPr>
              <p:spPr>
                <a:xfrm>
                  <a:off x="6559351" y="3009896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" name="ïṥľîḑe"/>
                <p:cNvSpPr/>
                <p:nvPr/>
              </p:nvSpPr>
              <p:spPr bwMode="auto">
                <a:xfrm>
                  <a:off x="6693241" y="3150787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0" name="iŝḻîďè"/>
              <p:cNvGrpSpPr/>
              <p:nvPr/>
            </p:nvGrpSpPr>
            <p:grpSpPr>
              <a:xfrm>
                <a:off x="9385476" y="1202395"/>
                <a:ext cx="335756" cy="335756"/>
                <a:chOff x="3909160" y="3009896"/>
                <a:chExt cx="648072" cy="648072"/>
              </a:xfrm>
            </p:grpSpPr>
            <p:sp>
              <p:nvSpPr>
                <p:cNvPr id="44" name="iŝlïḓe"/>
                <p:cNvSpPr/>
                <p:nvPr/>
              </p:nvSpPr>
              <p:spPr>
                <a:xfrm>
                  <a:off x="3909160" y="3009896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" name="íṧḷíḍé"/>
                <p:cNvSpPr/>
                <p:nvPr/>
              </p:nvSpPr>
              <p:spPr bwMode="auto">
                <a:xfrm>
                  <a:off x="4043050" y="315078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41" name="íṩlíḓê"/>
              <p:cNvGrpSpPr/>
              <p:nvPr/>
            </p:nvGrpSpPr>
            <p:grpSpPr>
              <a:xfrm>
                <a:off x="10543536" y="1110063"/>
                <a:ext cx="415162" cy="415162"/>
                <a:chOff x="5675954" y="3009896"/>
                <a:chExt cx="648072" cy="648072"/>
              </a:xfrm>
            </p:grpSpPr>
            <p:sp>
              <p:nvSpPr>
                <p:cNvPr id="42" name="îṧ1iďe"/>
                <p:cNvSpPr/>
                <p:nvPr/>
              </p:nvSpPr>
              <p:spPr>
                <a:xfrm>
                  <a:off x="5675954" y="3009896"/>
                  <a:ext cx="648072" cy="648072"/>
                </a:xfrm>
                <a:prstGeom prst="ellipse">
                  <a:avLst/>
                </a:prstGeom>
                <a:solidFill>
                  <a:schemeClr val="accent4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" name="í$1ïďè"/>
                <p:cNvSpPr/>
                <p:nvPr/>
              </p:nvSpPr>
              <p:spPr bwMode="auto">
                <a:xfrm>
                  <a:off x="5809844" y="3150787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9" name="直接连接符 8"/>
            <p:cNvCxnSpPr/>
            <p:nvPr/>
          </p:nvCxnSpPr>
          <p:spPr>
            <a:xfrm>
              <a:off x="3334373" y="4539888"/>
              <a:ext cx="0" cy="149080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直接连接符 9"/>
            <p:cNvCxnSpPr/>
            <p:nvPr/>
          </p:nvCxnSpPr>
          <p:spPr>
            <a:xfrm>
              <a:off x="6000159" y="4539888"/>
              <a:ext cx="0" cy="149080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1" name="ïşļîḑé"/>
            <p:cNvGrpSpPr/>
            <p:nvPr/>
          </p:nvGrpSpPr>
          <p:grpSpPr>
            <a:xfrm>
              <a:off x="818001" y="4191099"/>
              <a:ext cx="2360675" cy="1839589"/>
              <a:chOff x="818001" y="4191099"/>
              <a:chExt cx="2360675" cy="1839589"/>
            </a:xfrm>
          </p:grpSpPr>
          <p:grpSp>
            <p:nvGrpSpPr>
              <p:cNvPr id="32" name="í$líḓe"/>
              <p:cNvGrpSpPr/>
              <p:nvPr/>
            </p:nvGrpSpPr>
            <p:grpSpPr>
              <a:xfrm>
                <a:off x="818001" y="4984686"/>
                <a:ext cx="2360675" cy="1046002"/>
                <a:chOff x="8662573" y="1518902"/>
                <a:chExt cx="2578029" cy="1046002"/>
              </a:xfrm>
            </p:grpSpPr>
            <p:sp>
              <p:nvSpPr>
                <p:cNvPr id="36" name="iṥḻïḑe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40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（建议使用主题字体）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" name="îṥ1íḋe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400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3" name="işļïḋê"/>
              <p:cNvGrpSpPr/>
              <p:nvPr/>
            </p:nvGrpSpPr>
            <p:grpSpPr>
              <a:xfrm>
                <a:off x="1790757" y="4191099"/>
                <a:ext cx="415162" cy="415162"/>
                <a:chOff x="6559351" y="3009896"/>
                <a:chExt cx="648072" cy="648072"/>
              </a:xfrm>
            </p:grpSpPr>
            <p:sp>
              <p:nvSpPr>
                <p:cNvPr id="34" name="íṣḻíḑê"/>
                <p:cNvSpPr/>
                <p:nvPr/>
              </p:nvSpPr>
              <p:spPr>
                <a:xfrm>
                  <a:off x="6559351" y="3009896"/>
                  <a:ext cx="648072" cy="648072"/>
                </a:xfrm>
                <a:prstGeom prst="ellipse">
                  <a:avLst/>
                </a:prstGeom>
                <a:solidFill>
                  <a:schemeClr val="accent3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" name="išḻíde"/>
                <p:cNvSpPr/>
                <p:nvPr/>
              </p:nvSpPr>
              <p:spPr bwMode="auto">
                <a:xfrm>
                  <a:off x="6693241" y="3150787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2" name="îsḻíḍé"/>
            <p:cNvGrpSpPr/>
            <p:nvPr/>
          </p:nvGrpSpPr>
          <p:grpSpPr>
            <a:xfrm>
              <a:off x="3523887" y="4191099"/>
              <a:ext cx="2327954" cy="1839589"/>
              <a:chOff x="3523887" y="4191099"/>
              <a:chExt cx="2327954" cy="1839589"/>
            </a:xfrm>
          </p:grpSpPr>
          <p:grpSp>
            <p:nvGrpSpPr>
              <p:cNvPr id="26" name="ísľíḋe"/>
              <p:cNvGrpSpPr/>
              <p:nvPr/>
            </p:nvGrpSpPr>
            <p:grpSpPr>
              <a:xfrm>
                <a:off x="3523887" y="4984686"/>
                <a:ext cx="2327954" cy="1046002"/>
                <a:chOff x="8662573" y="1518902"/>
                <a:chExt cx="2578029" cy="1046002"/>
              </a:xfrm>
            </p:grpSpPr>
            <p:sp>
              <p:nvSpPr>
                <p:cNvPr id="30" name="ïŝļídè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40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（建议使用主题字体）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" name="ïṩḷïďe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400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27" name="iṥļidé"/>
              <p:cNvGrpSpPr/>
              <p:nvPr/>
            </p:nvGrpSpPr>
            <p:grpSpPr>
              <a:xfrm>
                <a:off x="4480283" y="4191099"/>
                <a:ext cx="415162" cy="415162"/>
                <a:chOff x="3909160" y="3009896"/>
                <a:chExt cx="648072" cy="648072"/>
              </a:xfrm>
            </p:grpSpPr>
            <p:sp>
              <p:nvSpPr>
                <p:cNvPr id="28" name="iṥlîďê"/>
                <p:cNvSpPr/>
                <p:nvPr/>
              </p:nvSpPr>
              <p:spPr>
                <a:xfrm>
                  <a:off x="3909160" y="3009896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" name="îśľïḓè"/>
                <p:cNvSpPr/>
                <p:nvPr/>
              </p:nvSpPr>
              <p:spPr bwMode="auto">
                <a:xfrm>
                  <a:off x="4043050" y="3150787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3" name="iśḷíḓê"/>
            <p:cNvGrpSpPr/>
            <p:nvPr/>
          </p:nvGrpSpPr>
          <p:grpSpPr>
            <a:xfrm>
              <a:off x="6197052" y="4191099"/>
              <a:ext cx="2327954" cy="1839589"/>
              <a:chOff x="6197052" y="4191099"/>
              <a:chExt cx="2327954" cy="1839589"/>
            </a:xfrm>
          </p:grpSpPr>
          <p:grpSp>
            <p:nvGrpSpPr>
              <p:cNvPr id="20" name="íş1îḍe"/>
              <p:cNvGrpSpPr/>
              <p:nvPr/>
            </p:nvGrpSpPr>
            <p:grpSpPr>
              <a:xfrm>
                <a:off x="6197052" y="4984686"/>
                <a:ext cx="2327954" cy="1046002"/>
                <a:chOff x="8662573" y="1518902"/>
                <a:chExt cx="2578029" cy="1046002"/>
              </a:xfrm>
            </p:grpSpPr>
            <p:sp>
              <p:nvSpPr>
                <p:cNvPr id="24" name="iSļiḓe"/>
                <p:cNvSpPr txBox="1"/>
                <p:nvPr/>
              </p:nvSpPr>
              <p:spPr>
                <a:xfrm>
                  <a:off x="8662573" y="1839896"/>
                  <a:ext cx="2578029" cy="725008"/>
                </a:xfrm>
                <a:prstGeom prst="rect">
                  <a:avLst/>
                </a:prstGeom>
                <a:noFill/>
              </p:spPr>
              <p:txBody>
                <a:bodyPr wrap="square" lIns="90000" tIns="46800" rIns="90000" bIns="46800" anchor="t">
                  <a:normAutofit/>
                </a:bodyPr>
                <a:lstStyle/>
                <a:p>
                  <a:pPr algn="ctr" defTabSz="914400">
                    <a:lnSpc>
                      <a:spcPct val="120000"/>
                    </a:lnSpc>
                    <a:spcBef>
                      <a:spcPct val="0"/>
                    </a:spcBef>
                    <a:defRPr/>
                  </a:pP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1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（建议使用主题字体）</a:t>
                  </a:r>
                  <a:endPara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" name="íŝļïḓê"/>
                <p:cNvSpPr/>
                <p:nvPr/>
              </p:nvSpPr>
              <p:spPr>
                <a:xfrm>
                  <a:off x="8662573" y="1518902"/>
                  <a:ext cx="2578029" cy="320994"/>
                </a:xfrm>
                <a:prstGeom prst="rect">
                  <a:avLst/>
                </a:prstGeom>
              </p:spPr>
              <p:txBody>
                <a:bodyPr wrap="none" lIns="90000" tIns="46800" rIns="90000" bIns="46800" anchor="b">
                  <a:normAutofit lnSpcReduction="10000"/>
                </a:bodyPr>
                <a:lstStyle/>
                <a:p>
                  <a:pPr lvl="0" algn="ctr" defTabSz="914400">
                    <a:spcBef>
                      <a:spcPct val="0"/>
                    </a:spcBef>
                    <a:defRPr/>
                  </a:pPr>
                  <a:r>
                    <a:rPr lang="zh-CN" altLang="en-US" sz="16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21" name="îṡlíďé"/>
              <p:cNvGrpSpPr/>
              <p:nvPr/>
            </p:nvGrpSpPr>
            <p:grpSpPr>
              <a:xfrm>
                <a:off x="7153448" y="4191099"/>
                <a:ext cx="415162" cy="415162"/>
                <a:chOff x="5675954" y="3009896"/>
                <a:chExt cx="648072" cy="648072"/>
              </a:xfrm>
            </p:grpSpPr>
            <p:sp>
              <p:nvSpPr>
                <p:cNvPr id="22" name="îśľîḍê"/>
                <p:cNvSpPr/>
                <p:nvPr/>
              </p:nvSpPr>
              <p:spPr>
                <a:xfrm>
                  <a:off x="5675954" y="3009896"/>
                  <a:ext cx="648072" cy="648072"/>
                </a:xfrm>
                <a:prstGeom prst="ellipse">
                  <a:avLst/>
                </a:prstGeom>
                <a:solidFill>
                  <a:schemeClr val="accent2"/>
                </a:solidFill>
                <a:ln w="381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" name="íṩḷîḍe"/>
                <p:cNvSpPr/>
                <p:nvPr/>
              </p:nvSpPr>
              <p:spPr bwMode="auto">
                <a:xfrm>
                  <a:off x="5809844" y="3150787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4" name="肘形连接符 13"/>
            <p:cNvCxnSpPr>
              <a:stCxn id="335" idx="2"/>
              <a:endCxn id="17" idx="0"/>
            </p:cNvCxnSpPr>
            <p:nvPr/>
          </p:nvCxnSpPr>
          <p:spPr>
            <a:xfrm rot="5400000">
              <a:off x="1719791" y="3091312"/>
              <a:ext cx="1345731" cy="788635"/>
            </a:xfrm>
            <a:prstGeom prst="bentConnector3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肘形连接符 14"/>
            <p:cNvCxnSpPr>
              <a:stCxn id="335" idx="2"/>
              <a:endCxn id="18" idx="0"/>
            </p:cNvCxnSpPr>
            <p:nvPr/>
          </p:nvCxnSpPr>
          <p:spPr>
            <a:xfrm rot="16200000" flipH="1">
              <a:off x="3064553" y="2535183"/>
              <a:ext cx="1345731" cy="1900891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肘形连接符 15"/>
            <p:cNvCxnSpPr>
              <a:stCxn id="335" idx="2"/>
              <a:endCxn id="19" idx="0"/>
            </p:cNvCxnSpPr>
            <p:nvPr/>
          </p:nvCxnSpPr>
          <p:spPr>
            <a:xfrm rot="16200000" flipH="1">
              <a:off x="4401930" y="1197806"/>
              <a:ext cx="1345731" cy="4575645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îṡ1iḓé"/>
            <p:cNvSpPr/>
            <p:nvPr/>
          </p:nvSpPr>
          <p:spPr>
            <a:xfrm>
              <a:off x="1956792" y="4158495"/>
              <a:ext cx="83092" cy="83092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8" name="îSḻiḋe"/>
            <p:cNvSpPr/>
            <p:nvPr/>
          </p:nvSpPr>
          <p:spPr>
            <a:xfrm>
              <a:off x="4646318" y="4158495"/>
              <a:ext cx="83092" cy="83092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9" name="îŝḷîḍe"/>
            <p:cNvSpPr/>
            <p:nvPr/>
          </p:nvSpPr>
          <p:spPr>
            <a:xfrm>
              <a:off x="7321072" y="4158495"/>
              <a:ext cx="83092" cy="83092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df1ef63c-9c05-47ab-b58b-a95ace167dad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076599" y="1432222"/>
            <a:ext cx="10038807" cy="4781169"/>
            <a:chOff x="1076599" y="1432222"/>
            <a:chExt cx="10038807" cy="4781169"/>
          </a:xfrm>
        </p:grpSpPr>
        <p:grpSp>
          <p:nvGrpSpPr>
            <p:cNvPr id="6" name="îṣ1ïḍè"/>
            <p:cNvGrpSpPr/>
            <p:nvPr/>
          </p:nvGrpSpPr>
          <p:grpSpPr>
            <a:xfrm>
              <a:off x="1076599" y="1432222"/>
              <a:ext cx="10038807" cy="4781169"/>
              <a:chOff x="1076599" y="1432222"/>
              <a:chExt cx="10038807" cy="4781169"/>
            </a:xfrm>
          </p:grpSpPr>
          <p:sp>
            <p:nvSpPr>
              <p:cNvPr id="16" name="ïṩļïḋé"/>
              <p:cNvSpPr/>
              <p:nvPr/>
            </p:nvSpPr>
            <p:spPr>
              <a:xfrm>
                <a:off x="1076599" y="2375074"/>
                <a:ext cx="10038807" cy="383831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96" h="21600" extrusionOk="0">
                    <a:moveTo>
                      <a:pt x="21275" y="20167"/>
                    </a:moveTo>
                    <a:lnTo>
                      <a:pt x="21371" y="20172"/>
                    </a:lnTo>
                    <a:lnTo>
                      <a:pt x="21371" y="19863"/>
                    </a:lnTo>
                    <a:lnTo>
                      <a:pt x="21275" y="19872"/>
                    </a:lnTo>
                    <a:lnTo>
                      <a:pt x="21276" y="19626"/>
                    </a:lnTo>
                    <a:lnTo>
                      <a:pt x="21186" y="19621"/>
                    </a:lnTo>
                    <a:lnTo>
                      <a:pt x="21186" y="18998"/>
                    </a:lnTo>
                    <a:lnTo>
                      <a:pt x="21129" y="18987"/>
                    </a:lnTo>
                    <a:lnTo>
                      <a:pt x="21124" y="18815"/>
                    </a:lnTo>
                    <a:lnTo>
                      <a:pt x="20973" y="18723"/>
                    </a:lnTo>
                    <a:lnTo>
                      <a:pt x="20979" y="18552"/>
                    </a:lnTo>
                    <a:lnTo>
                      <a:pt x="21063" y="18556"/>
                    </a:lnTo>
                    <a:lnTo>
                      <a:pt x="21065" y="18442"/>
                    </a:lnTo>
                    <a:lnTo>
                      <a:pt x="21122" y="18390"/>
                    </a:lnTo>
                    <a:lnTo>
                      <a:pt x="21135" y="18246"/>
                    </a:lnTo>
                    <a:lnTo>
                      <a:pt x="21188" y="18207"/>
                    </a:lnTo>
                    <a:lnTo>
                      <a:pt x="21146" y="17151"/>
                    </a:lnTo>
                    <a:cubicBezTo>
                      <a:pt x="21146" y="17151"/>
                      <a:pt x="21339" y="16560"/>
                      <a:pt x="21333" y="16560"/>
                    </a:cubicBezTo>
                    <a:cubicBezTo>
                      <a:pt x="21326" y="16560"/>
                      <a:pt x="21216" y="16193"/>
                      <a:pt x="21216" y="16193"/>
                    </a:cubicBezTo>
                    <a:lnTo>
                      <a:pt x="21109" y="16422"/>
                    </a:lnTo>
                    <a:lnTo>
                      <a:pt x="20991" y="15822"/>
                    </a:lnTo>
                    <a:lnTo>
                      <a:pt x="20885" y="15822"/>
                    </a:lnTo>
                    <a:lnTo>
                      <a:pt x="20809" y="15556"/>
                    </a:lnTo>
                    <a:lnTo>
                      <a:pt x="20871" y="15378"/>
                    </a:lnTo>
                    <a:lnTo>
                      <a:pt x="20877" y="15108"/>
                    </a:lnTo>
                    <a:lnTo>
                      <a:pt x="20989" y="15068"/>
                    </a:lnTo>
                    <a:lnTo>
                      <a:pt x="20886" y="14988"/>
                    </a:lnTo>
                    <a:lnTo>
                      <a:pt x="20989" y="14827"/>
                    </a:lnTo>
                    <a:lnTo>
                      <a:pt x="20856" y="14816"/>
                    </a:lnTo>
                    <a:lnTo>
                      <a:pt x="20932" y="14580"/>
                    </a:lnTo>
                    <a:lnTo>
                      <a:pt x="20807" y="14747"/>
                    </a:lnTo>
                    <a:lnTo>
                      <a:pt x="20796" y="14448"/>
                    </a:lnTo>
                    <a:lnTo>
                      <a:pt x="20744" y="14730"/>
                    </a:lnTo>
                    <a:lnTo>
                      <a:pt x="20709" y="14724"/>
                    </a:lnTo>
                    <a:lnTo>
                      <a:pt x="20634" y="14563"/>
                    </a:lnTo>
                    <a:lnTo>
                      <a:pt x="20671" y="14844"/>
                    </a:lnTo>
                    <a:lnTo>
                      <a:pt x="20592" y="14816"/>
                    </a:lnTo>
                    <a:lnTo>
                      <a:pt x="20592" y="14607"/>
                    </a:lnTo>
                    <a:lnTo>
                      <a:pt x="20573" y="14580"/>
                    </a:lnTo>
                    <a:lnTo>
                      <a:pt x="20566" y="13817"/>
                    </a:lnTo>
                    <a:lnTo>
                      <a:pt x="20517" y="13637"/>
                    </a:lnTo>
                    <a:lnTo>
                      <a:pt x="20518" y="13599"/>
                    </a:lnTo>
                    <a:lnTo>
                      <a:pt x="20608" y="13594"/>
                    </a:lnTo>
                    <a:lnTo>
                      <a:pt x="20608" y="13381"/>
                    </a:lnTo>
                    <a:lnTo>
                      <a:pt x="20586" y="13307"/>
                    </a:lnTo>
                    <a:lnTo>
                      <a:pt x="20520" y="13295"/>
                    </a:lnTo>
                    <a:lnTo>
                      <a:pt x="20513" y="13233"/>
                    </a:lnTo>
                    <a:lnTo>
                      <a:pt x="20586" y="13209"/>
                    </a:lnTo>
                    <a:lnTo>
                      <a:pt x="20586" y="13037"/>
                    </a:lnTo>
                    <a:lnTo>
                      <a:pt x="20562" y="12937"/>
                    </a:lnTo>
                    <a:lnTo>
                      <a:pt x="20559" y="12853"/>
                    </a:lnTo>
                    <a:lnTo>
                      <a:pt x="20533" y="12773"/>
                    </a:lnTo>
                    <a:lnTo>
                      <a:pt x="20571" y="12567"/>
                    </a:lnTo>
                    <a:lnTo>
                      <a:pt x="20571" y="12417"/>
                    </a:lnTo>
                    <a:lnTo>
                      <a:pt x="20419" y="12937"/>
                    </a:lnTo>
                    <a:lnTo>
                      <a:pt x="20419" y="13152"/>
                    </a:lnTo>
                    <a:lnTo>
                      <a:pt x="20445" y="13233"/>
                    </a:lnTo>
                    <a:lnTo>
                      <a:pt x="20452" y="13284"/>
                    </a:lnTo>
                    <a:lnTo>
                      <a:pt x="20426" y="13284"/>
                    </a:lnTo>
                    <a:lnTo>
                      <a:pt x="20399" y="13376"/>
                    </a:lnTo>
                    <a:lnTo>
                      <a:pt x="20399" y="13605"/>
                    </a:lnTo>
                    <a:lnTo>
                      <a:pt x="20439" y="13662"/>
                    </a:lnTo>
                    <a:lnTo>
                      <a:pt x="20439" y="13928"/>
                    </a:lnTo>
                    <a:lnTo>
                      <a:pt x="20489" y="13928"/>
                    </a:lnTo>
                    <a:lnTo>
                      <a:pt x="20489" y="14195"/>
                    </a:lnTo>
                    <a:lnTo>
                      <a:pt x="20408" y="15163"/>
                    </a:lnTo>
                    <a:lnTo>
                      <a:pt x="20408" y="15548"/>
                    </a:lnTo>
                    <a:lnTo>
                      <a:pt x="20455" y="15649"/>
                    </a:lnTo>
                    <a:lnTo>
                      <a:pt x="20455" y="16075"/>
                    </a:lnTo>
                    <a:lnTo>
                      <a:pt x="20494" y="16295"/>
                    </a:lnTo>
                    <a:lnTo>
                      <a:pt x="20455" y="16865"/>
                    </a:lnTo>
                    <a:lnTo>
                      <a:pt x="20455" y="17088"/>
                    </a:lnTo>
                    <a:lnTo>
                      <a:pt x="20499" y="17088"/>
                    </a:lnTo>
                    <a:lnTo>
                      <a:pt x="20507" y="17194"/>
                    </a:lnTo>
                    <a:lnTo>
                      <a:pt x="20501" y="17655"/>
                    </a:lnTo>
                    <a:lnTo>
                      <a:pt x="20536" y="17655"/>
                    </a:lnTo>
                    <a:lnTo>
                      <a:pt x="20537" y="18162"/>
                    </a:lnTo>
                    <a:lnTo>
                      <a:pt x="20501" y="18526"/>
                    </a:lnTo>
                    <a:lnTo>
                      <a:pt x="20501" y="19589"/>
                    </a:lnTo>
                    <a:lnTo>
                      <a:pt x="20426" y="19585"/>
                    </a:lnTo>
                    <a:lnTo>
                      <a:pt x="20426" y="19866"/>
                    </a:lnTo>
                    <a:lnTo>
                      <a:pt x="20319" y="19863"/>
                    </a:lnTo>
                    <a:lnTo>
                      <a:pt x="20343" y="20203"/>
                    </a:lnTo>
                    <a:lnTo>
                      <a:pt x="20433" y="20202"/>
                    </a:lnTo>
                    <a:lnTo>
                      <a:pt x="20331" y="20698"/>
                    </a:lnTo>
                    <a:cubicBezTo>
                      <a:pt x="20331" y="20698"/>
                      <a:pt x="20284" y="19801"/>
                      <a:pt x="19894" y="19245"/>
                    </a:cubicBezTo>
                    <a:cubicBezTo>
                      <a:pt x="19858" y="19194"/>
                      <a:pt x="19822" y="19151"/>
                      <a:pt x="19787" y="19113"/>
                    </a:cubicBezTo>
                    <a:cubicBezTo>
                      <a:pt x="19610" y="18541"/>
                      <a:pt x="19273" y="18647"/>
                      <a:pt x="19273" y="18647"/>
                    </a:cubicBezTo>
                    <a:lnTo>
                      <a:pt x="19273" y="18189"/>
                    </a:lnTo>
                    <a:lnTo>
                      <a:pt x="19203" y="18246"/>
                    </a:lnTo>
                    <a:cubicBezTo>
                      <a:pt x="19182" y="18051"/>
                      <a:pt x="19144" y="17947"/>
                      <a:pt x="19110" y="17892"/>
                    </a:cubicBezTo>
                    <a:lnTo>
                      <a:pt x="19110" y="14688"/>
                    </a:lnTo>
                    <a:lnTo>
                      <a:pt x="18671" y="14688"/>
                    </a:lnTo>
                    <a:lnTo>
                      <a:pt x="18671" y="17049"/>
                    </a:lnTo>
                    <a:lnTo>
                      <a:pt x="18641" y="17049"/>
                    </a:lnTo>
                    <a:lnTo>
                      <a:pt x="18641" y="18040"/>
                    </a:lnTo>
                    <a:lnTo>
                      <a:pt x="18624" y="18085"/>
                    </a:lnTo>
                    <a:lnTo>
                      <a:pt x="18505" y="18085"/>
                    </a:lnTo>
                    <a:lnTo>
                      <a:pt x="18505" y="8954"/>
                    </a:lnTo>
                    <a:lnTo>
                      <a:pt x="17949" y="8936"/>
                    </a:lnTo>
                    <a:lnTo>
                      <a:pt x="17949" y="16290"/>
                    </a:lnTo>
                    <a:cubicBezTo>
                      <a:pt x="17894" y="16309"/>
                      <a:pt x="17845" y="16358"/>
                      <a:pt x="17804" y="16412"/>
                    </a:cubicBezTo>
                    <a:lnTo>
                      <a:pt x="17804" y="9727"/>
                    </a:lnTo>
                    <a:lnTo>
                      <a:pt x="17395" y="8657"/>
                    </a:lnTo>
                    <a:lnTo>
                      <a:pt x="16904" y="9710"/>
                    </a:lnTo>
                    <a:lnTo>
                      <a:pt x="16910" y="15454"/>
                    </a:lnTo>
                    <a:cubicBezTo>
                      <a:pt x="16837" y="15430"/>
                      <a:pt x="16772" y="15458"/>
                      <a:pt x="16717" y="15511"/>
                    </a:cubicBezTo>
                    <a:lnTo>
                      <a:pt x="16717" y="4678"/>
                    </a:lnTo>
                    <a:lnTo>
                      <a:pt x="16442" y="4669"/>
                    </a:lnTo>
                    <a:lnTo>
                      <a:pt x="16437" y="4521"/>
                    </a:lnTo>
                    <a:lnTo>
                      <a:pt x="16651" y="4525"/>
                    </a:lnTo>
                    <a:lnTo>
                      <a:pt x="16717" y="4446"/>
                    </a:lnTo>
                    <a:lnTo>
                      <a:pt x="16717" y="4322"/>
                    </a:lnTo>
                    <a:lnTo>
                      <a:pt x="16664" y="4211"/>
                    </a:lnTo>
                    <a:lnTo>
                      <a:pt x="16432" y="4199"/>
                    </a:lnTo>
                    <a:lnTo>
                      <a:pt x="16394" y="0"/>
                    </a:lnTo>
                    <a:lnTo>
                      <a:pt x="16354" y="4200"/>
                    </a:lnTo>
                    <a:lnTo>
                      <a:pt x="16110" y="4200"/>
                    </a:lnTo>
                    <a:lnTo>
                      <a:pt x="16058" y="4298"/>
                    </a:lnTo>
                    <a:lnTo>
                      <a:pt x="16063" y="4446"/>
                    </a:lnTo>
                    <a:lnTo>
                      <a:pt x="16120" y="4521"/>
                    </a:lnTo>
                    <a:lnTo>
                      <a:pt x="16354" y="4521"/>
                    </a:lnTo>
                    <a:lnTo>
                      <a:pt x="16354" y="4640"/>
                    </a:lnTo>
                    <a:lnTo>
                      <a:pt x="16039" y="4640"/>
                    </a:lnTo>
                    <a:lnTo>
                      <a:pt x="16039" y="15053"/>
                    </a:lnTo>
                    <a:lnTo>
                      <a:pt x="15922" y="14792"/>
                    </a:lnTo>
                    <a:lnTo>
                      <a:pt x="15733" y="15349"/>
                    </a:lnTo>
                    <a:lnTo>
                      <a:pt x="15733" y="16029"/>
                    </a:lnTo>
                    <a:lnTo>
                      <a:pt x="15674" y="16029"/>
                    </a:lnTo>
                    <a:lnTo>
                      <a:pt x="15674" y="17637"/>
                    </a:lnTo>
                    <a:lnTo>
                      <a:pt x="15615" y="17637"/>
                    </a:lnTo>
                    <a:lnTo>
                      <a:pt x="15615" y="18358"/>
                    </a:lnTo>
                    <a:lnTo>
                      <a:pt x="15488" y="18358"/>
                    </a:lnTo>
                    <a:lnTo>
                      <a:pt x="15488" y="14607"/>
                    </a:lnTo>
                    <a:lnTo>
                      <a:pt x="15355" y="14607"/>
                    </a:lnTo>
                    <a:lnTo>
                      <a:pt x="15355" y="13457"/>
                    </a:lnTo>
                    <a:lnTo>
                      <a:pt x="15098" y="13457"/>
                    </a:lnTo>
                    <a:lnTo>
                      <a:pt x="15098" y="14607"/>
                    </a:lnTo>
                    <a:lnTo>
                      <a:pt x="15065" y="14607"/>
                    </a:lnTo>
                    <a:lnTo>
                      <a:pt x="15065" y="15641"/>
                    </a:lnTo>
                    <a:lnTo>
                      <a:pt x="14664" y="15641"/>
                    </a:lnTo>
                    <a:lnTo>
                      <a:pt x="14664" y="15811"/>
                    </a:lnTo>
                    <a:cubicBezTo>
                      <a:pt x="14609" y="15809"/>
                      <a:pt x="14575" y="15808"/>
                      <a:pt x="14575" y="15808"/>
                    </a:cubicBezTo>
                    <a:lnTo>
                      <a:pt x="14575" y="15866"/>
                    </a:lnTo>
                    <a:lnTo>
                      <a:pt x="14539" y="15866"/>
                    </a:lnTo>
                    <a:lnTo>
                      <a:pt x="14539" y="15105"/>
                    </a:lnTo>
                    <a:lnTo>
                      <a:pt x="14467" y="15105"/>
                    </a:lnTo>
                    <a:lnTo>
                      <a:pt x="14467" y="14747"/>
                    </a:lnTo>
                    <a:lnTo>
                      <a:pt x="13960" y="14747"/>
                    </a:lnTo>
                    <a:lnTo>
                      <a:pt x="13960" y="16503"/>
                    </a:lnTo>
                    <a:lnTo>
                      <a:pt x="13775" y="16503"/>
                    </a:lnTo>
                    <a:lnTo>
                      <a:pt x="13775" y="17915"/>
                    </a:lnTo>
                    <a:lnTo>
                      <a:pt x="13683" y="17915"/>
                    </a:lnTo>
                    <a:lnTo>
                      <a:pt x="13683" y="17659"/>
                    </a:lnTo>
                    <a:lnTo>
                      <a:pt x="13526" y="17659"/>
                    </a:lnTo>
                    <a:lnTo>
                      <a:pt x="13526" y="17491"/>
                    </a:lnTo>
                    <a:lnTo>
                      <a:pt x="13453" y="17491"/>
                    </a:lnTo>
                    <a:lnTo>
                      <a:pt x="13453" y="17250"/>
                    </a:lnTo>
                    <a:lnTo>
                      <a:pt x="13361" y="17250"/>
                    </a:lnTo>
                    <a:lnTo>
                      <a:pt x="13361" y="17915"/>
                    </a:lnTo>
                    <a:lnTo>
                      <a:pt x="13298" y="17915"/>
                    </a:lnTo>
                    <a:lnTo>
                      <a:pt x="13298" y="16678"/>
                    </a:lnTo>
                    <a:lnTo>
                      <a:pt x="13168" y="14607"/>
                    </a:lnTo>
                    <a:lnTo>
                      <a:pt x="13038" y="16678"/>
                    </a:lnTo>
                    <a:lnTo>
                      <a:pt x="13038" y="17853"/>
                    </a:lnTo>
                    <a:lnTo>
                      <a:pt x="12993" y="17883"/>
                    </a:lnTo>
                    <a:lnTo>
                      <a:pt x="12993" y="14162"/>
                    </a:lnTo>
                    <a:lnTo>
                      <a:pt x="12316" y="14162"/>
                    </a:lnTo>
                    <a:lnTo>
                      <a:pt x="12316" y="14913"/>
                    </a:lnTo>
                    <a:lnTo>
                      <a:pt x="12219" y="14913"/>
                    </a:lnTo>
                    <a:lnTo>
                      <a:pt x="12219" y="16416"/>
                    </a:lnTo>
                    <a:lnTo>
                      <a:pt x="12189" y="16416"/>
                    </a:lnTo>
                    <a:lnTo>
                      <a:pt x="12139" y="15808"/>
                    </a:lnTo>
                    <a:lnTo>
                      <a:pt x="12076" y="16416"/>
                    </a:lnTo>
                    <a:lnTo>
                      <a:pt x="11906" y="16416"/>
                    </a:lnTo>
                    <a:lnTo>
                      <a:pt x="11906" y="15033"/>
                    </a:lnTo>
                    <a:lnTo>
                      <a:pt x="11777" y="15033"/>
                    </a:lnTo>
                    <a:lnTo>
                      <a:pt x="11777" y="15322"/>
                    </a:lnTo>
                    <a:lnTo>
                      <a:pt x="11408" y="15322"/>
                    </a:lnTo>
                    <a:lnTo>
                      <a:pt x="11408" y="15105"/>
                    </a:lnTo>
                    <a:lnTo>
                      <a:pt x="11233" y="15105"/>
                    </a:lnTo>
                    <a:lnTo>
                      <a:pt x="11233" y="15419"/>
                    </a:lnTo>
                    <a:lnTo>
                      <a:pt x="11104" y="15419"/>
                    </a:lnTo>
                    <a:lnTo>
                      <a:pt x="11104" y="15178"/>
                    </a:lnTo>
                    <a:lnTo>
                      <a:pt x="10966" y="15178"/>
                    </a:lnTo>
                    <a:lnTo>
                      <a:pt x="10966" y="16431"/>
                    </a:lnTo>
                    <a:cubicBezTo>
                      <a:pt x="10898" y="16438"/>
                      <a:pt x="10823" y="16442"/>
                      <a:pt x="10804" y="16428"/>
                    </a:cubicBezTo>
                    <a:cubicBezTo>
                      <a:pt x="10814" y="16524"/>
                      <a:pt x="10800" y="17190"/>
                      <a:pt x="10800" y="17190"/>
                    </a:cubicBezTo>
                    <a:lnTo>
                      <a:pt x="10698" y="17190"/>
                    </a:lnTo>
                    <a:lnTo>
                      <a:pt x="10698" y="18008"/>
                    </a:lnTo>
                    <a:lnTo>
                      <a:pt x="10615" y="18008"/>
                    </a:lnTo>
                    <a:lnTo>
                      <a:pt x="10615" y="16709"/>
                    </a:lnTo>
                    <a:lnTo>
                      <a:pt x="10520" y="16245"/>
                    </a:lnTo>
                    <a:lnTo>
                      <a:pt x="10426" y="16802"/>
                    </a:lnTo>
                    <a:lnTo>
                      <a:pt x="10426" y="17730"/>
                    </a:lnTo>
                    <a:lnTo>
                      <a:pt x="10356" y="17730"/>
                    </a:lnTo>
                    <a:lnTo>
                      <a:pt x="10356" y="14317"/>
                    </a:lnTo>
                    <a:lnTo>
                      <a:pt x="9869" y="14317"/>
                    </a:lnTo>
                    <a:lnTo>
                      <a:pt x="9869" y="14864"/>
                    </a:lnTo>
                    <a:lnTo>
                      <a:pt x="9815" y="14864"/>
                    </a:lnTo>
                    <a:lnTo>
                      <a:pt x="9815" y="16038"/>
                    </a:lnTo>
                    <a:lnTo>
                      <a:pt x="9640" y="16038"/>
                    </a:lnTo>
                    <a:lnTo>
                      <a:pt x="9640" y="14383"/>
                    </a:lnTo>
                    <a:lnTo>
                      <a:pt x="9329" y="14383"/>
                    </a:lnTo>
                    <a:lnTo>
                      <a:pt x="9329" y="13052"/>
                    </a:lnTo>
                    <a:lnTo>
                      <a:pt x="8935" y="13052"/>
                    </a:lnTo>
                    <a:lnTo>
                      <a:pt x="8935" y="13708"/>
                    </a:lnTo>
                    <a:lnTo>
                      <a:pt x="8553" y="13708"/>
                    </a:lnTo>
                    <a:lnTo>
                      <a:pt x="8553" y="16307"/>
                    </a:lnTo>
                    <a:lnTo>
                      <a:pt x="8517" y="16307"/>
                    </a:lnTo>
                    <a:lnTo>
                      <a:pt x="8517" y="17374"/>
                    </a:lnTo>
                    <a:lnTo>
                      <a:pt x="8481" y="17468"/>
                    </a:lnTo>
                    <a:lnTo>
                      <a:pt x="8481" y="9310"/>
                    </a:lnTo>
                    <a:lnTo>
                      <a:pt x="8409" y="9310"/>
                    </a:lnTo>
                    <a:lnTo>
                      <a:pt x="8409" y="7968"/>
                    </a:lnTo>
                    <a:lnTo>
                      <a:pt x="8336" y="7968"/>
                    </a:lnTo>
                    <a:lnTo>
                      <a:pt x="8336" y="7400"/>
                    </a:lnTo>
                    <a:lnTo>
                      <a:pt x="8264" y="7400"/>
                    </a:lnTo>
                    <a:lnTo>
                      <a:pt x="8264" y="7177"/>
                    </a:lnTo>
                    <a:lnTo>
                      <a:pt x="8185" y="7177"/>
                    </a:lnTo>
                    <a:lnTo>
                      <a:pt x="8185" y="6867"/>
                    </a:lnTo>
                    <a:lnTo>
                      <a:pt x="8119" y="6901"/>
                    </a:lnTo>
                    <a:lnTo>
                      <a:pt x="8119" y="6746"/>
                    </a:lnTo>
                    <a:lnTo>
                      <a:pt x="8080" y="6729"/>
                    </a:lnTo>
                    <a:cubicBezTo>
                      <a:pt x="8080" y="6729"/>
                      <a:pt x="8076" y="5421"/>
                      <a:pt x="8080" y="5181"/>
                    </a:cubicBezTo>
                    <a:cubicBezTo>
                      <a:pt x="8084" y="4911"/>
                      <a:pt x="7975" y="4885"/>
                      <a:pt x="7975" y="4885"/>
                    </a:cubicBezTo>
                    <a:lnTo>
                      <a:pt x="7975" y="4200"/>
                    </a:lnTo>
                    <a:lnTo>
                      <a:pt x="7943" y="4200"/>
                    </a:lnTo>
                    <a:lnTo>
                      <a:pt x="7943" y="4879"/>
                    </a:lnTo>
                    <a:cubicBezTo>
                      <a:pt x="7816" y="4892"/>
                      <a:pt x="7810" y="5146"/>
                      <a:pt x="7810" y="5146"/>
                    </a:cubicBezTo>
                    <a:lnTo>
                      <a:pt x="7810" y="6867"/>
                    </a:lnTo>
                    <a:lnTo>
                      <a:pt x="7711" y="6867"/>
                    </a:lnTo>
                    <a:lnTo>
                      <a:pt x="7711" y="7142"/>
                    </a:lnTo>
                    <a:lnTo>
                      <a:pt x="7632" y="7142"/>
                    </a:lnTo>
                    <a:lnTo>
                      <a:pt x="7632" y="7417"/>
                    </a:lnTo>
                    <a:lnTo>
                      <a:pt x="7553" y="7435"/>
                    </a:lnTo>
                    <a:lnTo>
                      <a:pt x="7553" y="7916"/>
                    </a:lnTo>
                    <a:lnTo>
                      <a:pt x="7494" y="7933"/>
                    </a:lnTo>
                    <a:lnTo>
                      <a:pt x="7494" y="9293"/>
                    </a:lnTo>
                    <a:lnTo>
                      <a:pt x="7455" y="9293"/>
                    </a:lnTo>
                    <a:lnTo>
                      <a:pt x="7455" y="16135"/>
                    </a:lnTo>
                    <a:lnTo>
                      <a:pt x="7394" y="16261"/>
                    </a:lnTo>
                    <a:lnTo>
                      <a:pt x="7394" y="16401"/>
                    </a:lnTo>
                    <a:cubicBezTo>
                      <a:pt x="7390" y="16400"/>
                      <a:pt x="7388" y="16400"/>
                      <a:pt x="7388" y="16400"/>
                    </a:cubicBezTo>
                    <a:lnTo>
                      <a:pt x="7388" y="16792"/>
                    </a:lnTo>
                    <a:lnTo>
                      <a:pt x="7302" y="16792"/>
                    </a:lnTo>
                    <a:lnTo>
                      <a:pt x="7302" y="12937"/>
                    </a:lnTo>
                    <a:lnTo>
                      <a:pt x="6899" y="12937"/>
                    </a:lnTo>
                    <a:lnTo>
                      <a:pt x="6899" y="17081"/>
                    </a:lnTo>
                    <a:lnTo>
                      <a:pt x="6882" y="17081"/>
                    </a:lnTo>
                    <a:lnTo>
                      <a:pt x="6693" y="16586"/>
                    </a:lnTo>
                    <a:lnTo>
                      <a:pt x="6693" y="13660"/>
                    </a:lnTo>
                    <a:lnTo>
                      <a:pt x="6693" y="13226"/>
                    </a:lnTo>
                    <a:lnTo>
                      <a:pt x="6573" y="13226"/>
                    </a:lnTo>
                    <a:lnTo>
                      <a:pt x="6573" y="12937"/>
                    </a:lnTo>
                    <a:lnTo>
                      <a:pt x="6258" y="12937"/>
                    </a:lnTo>
                    <a:lnTo>
                      <a:pt x="6258" y="10991"/>
                    </a:lnTo>
                    <a:lnTo>
                      <a:pt x="5978" y="10991"/>
                    </a:lnTo>
                    <a:lnTo>
                      <a:pt x="5978" y="15008"/>
                    </a:lnTo>
                    <a:lnTo>
                      <a:pt x="5717" y="15008"/>
                    </a:lnTo>
                    <a:lnTo>
                      <a:pt x="5717" y="11614"/>
                    </a:lnTo>
                    <a:lnTo>
                      <a:pt x="5378" y="11614"/>
                    </a:lnTo>
                    <a:lnTo>
                      <a:pt x="5378" y="16792"/>
                    </a:lnTo>
                    <a:lnTo>
                      <a:pt x="5293" y="16792"/>
                    </a:lnTo>
                    <a:lnTo>
                      <a:pt x="5293" y="16479"/>
                    </a:lnTo>
                    <a:lnTo>
                      <a:pt x="5154" y="16496"/>
                    </a:lnTo>
                    <a:lnTo>
                      <a:pt x="5154" y="16060"/>
                    </a:lnTo>
                    <a:lnTo>
                      <a:pt x="5145" y="16060"/>
                    </a:lnTo>
                    <a:lnTo>
                      <a:pt x="5145" y="15780"/>
                    </a:lnTo>
                    <a:lnTo>
                      <a:pt x="5017" y="15780"/>
                    </a:lnTo>
                    <a:lnTo>
                      <a:pt x="5017" y="15539"/>
                    </a:lnTo>
                    <a:lnTo>
                      <a:pt x="4975" y="15539"/>
                    </a:lnTo>
                    <a:lnTo>
                      <a:pt x="4975" y="13244"/>
                    </a:lnTo>
                    <a:lnTo>
                      <a:pt x="4508" y="13244"/>
                    </a:lnTo>
                    <a:lnTo>
                      <a:pt x="4508" y="15346"/>
                    </a:lnTo>
                    <a:lnTo>
                      <a:pt x="4416" y="15346"/>
                    </a:lnTo>
                    <a:lnTo>
                      <a:pt x="4416" y="13244"/>
                    </a:lnTo>
                    <a:lnTo>
                      <a:pt x="3997" y="13244"/>
                    </a:lnTo>
                    <a:lnTo>
                      <a:pt x="3997" y="14985"/>
                    </a:lnTo>
                    <a:lnTo>
                      <a:pt x="3865" y="14985"/>
                    </a:lnTo>
                    <a:lnTo>
                      <a:pt x="3865" y="15699"/>
                    </a:lnTo>
                    <a:lnTo>
                      <a:pt x="3818" y="15627"/>
                    </a:lnTo>
                    <a:lnTo>
                      <a:pt x="3759" y="15808"/>
                    </a:lnTo>
                    <a:lnTo>
                      <a:pt x="3759" y="16091"/>
                    </a:lnTo>
                    <a:lnTo>
                      <a:pt x="3700" y="16122"/>
                    </a:lnTo>
                    <a:lnTo>
                      <a:pt x="3700" y="17666"/>
                    </a:lnTo>
                    <a:lnTo>
                      <a:pt x="3607" y="17666"/>
                    </a:lnTo>
                    <a:lnTo>
                      <a:pt x="3607" y="12774"/>
                    </a:lnTo>
                    <a:lnTo>
                      <a:pt x="3567" y="12669"/>
                    </a:lnTo>
                    <a:lnTo>
                      <a:pt x="3567" y="12132"/>
                    </a:lnTo>
                    <a:lnTo>
                      <a:pt x="3487" y="11922"/>
                    </a:lnTo>
                    <a:lnTo>
                      <a:pt x="3487" y="10691"/>
                    </a:lnTo>
                    <a:lnTo>
                      <a:pt x="3375" y="10408"/>
                    </a:lnTo>
                    <a:lnTo>
                      <a:pt x="3375" y="10024"/>
                    </a:lnTo>
                    <a:lnTo>
                      <a:pt x="3357" y="9968"/>
                    </a:lnTo>
                    <a:lnTo>
                      <a:pt x="3357" y="9651"/>
                    </a:lnTo>
                    <a:lnTo>
                      <a:pt x="3327" y="9583"/>
                    </a:lnTo>
                    <a:lnTo>
                      <a:pt x="3327" y="9176"/>
                    </a:lnTo>
                    <a:lnTo>
                      <a:pt x="3284" y="9154"/>
                    </a:lnTo>
                    <a:lnTo>
                      <a:pt x="3284" y="8747"/>
                    </a:lnTo>
                    <a:lnTo>
                      <a:pt x="3267" y="8713"/>
                    </a:lnTo>
                    <a:lnTo>
                      <a:pt x="3267" y="8453"/>
                    </a:lnTo>
                    <a:lnTo>
                      <a:pt x="3241" y="8396"/>
                    </a:lnTo>
                    <a:lnTo>
                      <a:pt x="3241" y="8159"/>
                    </a:lnTo>
                    <a:lnTo>
                      <a:pt x="3206" y="7967"/>
                    </a:lnTo>
                    <a:lnTo>
                      <a:pt x="3205" y="6134"/>
                    </a:lnTo>
                    <a:lnTo>
                      <a:pt x="3205" y="6168"/>
                    </a:lnTo>
                    <a:lnTo>
                      <a:pt x="3189" y="7967"/>
                    </a:lnTo>
                    <a:lnTo>
                      <a:pt x="3167" y="7967"/>
                    </a:lnTo>
                    <a:lnTo>
                      <a:pt x="3167" y="8306"/>
                    </a:lnTo>
                    <a:lnTo>
                      <a:pt x="3105" y="8656"/>
                    </a:lnTo>
                    <a:lnTo>
                      <a:pt x="3105" y="8956"/>
                    </a:lnTo>
                    <a:lnTo>
                      <a:pt x="3038" y="9131"/>
                    </a:lnTo>
                    <a:lnTo>
                      <a:pt x="3038" y="9515"/>
                    </a:lnTo>
                    <a:lnTo>
                      <a:pt x="2993" y="9515"/>
                    </a:lnTo>
                    <a:lnTo>
                      <a:pt x="2993" y="9931"/>
                    </a:lnTo>
                    <a:lnTo>
                      <a:pt x="2962" y="10013"/>
                    </a:lnTo>
                    <a:lnTo>
                      <a:pt x="2962" y="10346"/>
                    </a:lnTo>
                    <a:lnTo>
                      <a:pt x="2938" y="10408"/>
                    </a:lnTo>
                    <a:lnTo>
                      <a:pt x="2938" y="10758"/>
                    </a:lnTo>
                    <a:lnTo>
                      <a:pt x="2913" y="10758"/>
                    </a:lnTo>
                    <a:lnTo>
                      <a:pt x="2913" y="11960"/>
                    </a:lnTo>
                    <a:lnTo>
                      <a:pt x="2849" y="11960"/>
                    </a:lnTo>
                    <a:lnTo>
                      <a:pt x="2849" y="12267"/>
                    </a:lnTo>
                    <a:lnTo>
                      <a:pt x="2774" y="12267"/>
                    </a:lnTo>
                    <a:lnTo>
                      <a:pt x="2774" y="17452"/>
                    </a:lnTo>
                    <a:lnTo>
                      <a:pt x="2683" y="17452"/>
                    </a:lnTo>
                    <a:lnTo>
                      <a:pt x="2683" y="17173"/>
                    </a:lnTo>
                    <a:lnTo>
                      <a:pt x="2631" y="17173"/>
                    </a:lnTo>
                    <a:lnTo>
                      <a:pt x="2631" y="14607"/>
                    </a:lnTo>
                    <a:lnTo>
                      <a:pt x="1785" y="14607"/>
                    </a:lnTo>
                    <a:lnTo>
                      <a:pt x="1785" y="17858"/>
                    </a:lnTo>
                    <a:cubicBezTo>
                      <a:pt x="1719" y="17869"/>
                      <a:pt x="1655" y="17867"/>
                      <a:pt x="1655" y="17822"/>
                    </a:cubicBezTo>
                    <a:lnTo>
                      <a:pt x="1655" y="18310"/>
                    </a:lnTo>
                    <a:lnTo>
                      <a:pt x="1618" y="18406"/>
                    </a:lnTo>
                    <a:lnTo>
                      <a:pt x="1618" y="16792"/>
                    </a:lnTo>
                    <a:lnTo>
                      <a:pt x="1379" y="16792"/>
                    </a:lnTo>
                    <a:lnTo>
                      <a:pt x="1379" y="18472"/>
                    </a:lnTo>
                    <a:lnTo>
                      <a:pt x="1259" y="18472"/>
                    </a:lnTo>
                    <a:lnTo>
                      <a:pt x="1259" y="16383"/>
                    </a:lnTo>
                    <a:lnTo>
                      <a:pt x="697" y="16383"/>
                    </a:lnTo>
                    <a:lnTo>
                      <a:pt x="697" y="19239"/>
                    </a:lnTo>
                    <a:lnTo>
                      <a:pt x="554" y="19239"/>
                    </a:lnTo>
                    <a:lnTo>
                      <a:pt x="554" y="17768"/>
                    </a:lnTo>
                    <a:lnTo>
                      <a:pt x="0" y="17768"/>
                    </a:lnTo>
                    <a:lnTo>
                      <a:pt x="0" y="18808"/>
                    </a:lnTo>
                    <a:lnTo>
                      <a:pt x="0" y="21600"/>
                    </a:lnTo>
                    <a:lnTo>
                      <a:pt x="21596" y="21600"/>
                    </a:lnTo>
                    <a:cubicBezTo>
                      <a:pt x="21600" y="20486"/>
                      <a:pt x="21275" y="20167"/>
                      <a:pt x="21275" y="20167"/>
                    </a:cubicBezTo>
                  </a:path>
                </a:pathLst>
              </a:custGeom>
              <a:solidFill>
                <a:schemeClr val="bg1">
                  <a:lumMod val="85000"/>
                  <a:alpha val="45000"/>
                </a:schemeClr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7" name="í$ḻide"/>
              <p:cNvSpPr/>
              <p:nvPr/>
            </p:nvSpPr>
            <p:spPr>
              <a:xfrm>
                <a:off x="6589833" y="3431060"/>
                <a:ext cx="3877672" cy="5072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15121"/>
                    </a:moveTo>
                    <a:lnTo>
                      <a:pt x="21600" y="0"/>
                    </a:lnTo>
                    <a:lnTo>
                      <a:pt x="0" y="21600"/>
                    </a:lnTo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</a:p>
            </p:txBody>
          </p:sp>
          <p:sp>
            <p:nvSpPr>
              <p:cNvPr id="18" name="îşḻiḓê"/>
              <p:cNvSpPr/>
              <p:nvPr/>
            </p:nvSpPr>
            <p:spPr>
              <a:xfrm>
                <a:off x="1655028" y="1445351"/>
                <a:ext cx="8787686" cy="311943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304" extrusionOk="0">
                    <a:moveTo>
                      <a:pt x="10802" y="0"/>
                    </a:moveTo>
                    <a:lnTo>
                      <a:pt x="10689" y="9861"/>
                    </a:lnTo>
                    <a:cubicBezTo>
                      <a:pt x="9790" y="10031"/>
                      <a:pt x="9078" y="12108"/>
                      <a:pt x="9078" y="14651"/>
                    </a:cubicBezTo>
                    <a:cubicBezTo>
                      <a:pt x="9078" y="15072"/>
                      <a:pt x="9100" y="15476"/>
                      <a:pt x="9136" y="15865"/>
                    </a:cubicBezTo>
                    <a:lnTo>
                      <a:pt x="0" y="13541"/>
                    </a:lnTo>
                    <a:cubicBezTo>
                      <a:pt x="0" y="13541"/>
                      <a:pt x="2840" y="14774"/>
                      <a:pt x="5036" y="15763"/>
                    </a:cubicBezTo>
                    <a:lnTo>
                      <a:pt x="5036" y="15921"/>
                    </a:lnTo>
                    <a:cubicBezTo>
                      <a:pt x="5036" y="16055"/>
                      <a:pt x="5075" y="16164"/>
                      <a:pt x="5124" y="16164"/>
                    </a:cubicBezTo>
                    <a:cubicBezTo>
                      <a:pt x="5172" y="16164"/>
                      <a:pt x="5211" y="16055"/>
                      <a:pt x="5211" y="15921"/>
                    </a:cubicBezTo>
                    <a:cubicBezTo>
                      <a:pt x="5211" y="15921"/>
                      <a:pt x="5211" y="15878"/>
                      <a:pt x="5211" y="15843"/>
                    </a:cubicBezTo>
                    <a:cubicBezTo>
                      <a:pt x="5738" y="16081"/>
                      <a:pt x="6271" y="16322"/>
                      <a:pt x="6652" y="16502"/>
                    </a:cubicBezTo>
                    <a:cubicBezTo>
                      <a:pt x="6738" y="16542"/>
                      <a:pt x="6816" y="16585"/>
                      <a:pt x="6899" y="16627"/>
                    </a:cubicBezTo>
                    <a:lnTo>
                      <a:pt x="6899" y="16850"/>
                    </a:lnTo>
                    <a:cubicBezTo>
                      <a:pt x="6899" y="17044"/>
                      <a:pt x="6956" y="17202"/>
                      <a:pt x="7026" y="17202"/>
                    </a:cubicBezTo>
                    <a:cubicBezTo>
                      <a:pt x="7096" y="17202"/>
                      <a:pt x="7152" y="17044"/>
                      <a:pt x="7152" y="16850"/>
                    </a:cubicBezTo>
                    <a:cubicBezTo>
                      <a:pt x="7152" y="16850"/>
                      <a:pt x="7152" y="16794"/>
                      <a:pt x="7152" y="16755"/>
                    </a:cubicBezTo>
                    <a:cubicBezTo>
                      <a:pt x="7218" y="16789"/>
                      <a:pt x="7289" y="16823"/>
                      <a:pt x="7353" y="16858"/>
                    </a:cubicBezTo>
                    <a:cubicBezTo>
                      <a:pt x="7052" y="17207"/>
                      <a:pt x="6840" y="18032"/>
                      <a:pt x="6840" y="18991"/>
                    </a:cubicBezTo>
                    <a:cubicBezTo>
                      <a:pt x="6840" y="20265"/>
                      <a:pt x="7214" y="21303"/>
                      <a:pt x="7672" y="21303"/>
                    </a:cubicBezTo>
                    <a:cubicBezTo>
                      <a:pt x="8130" y="21303"/>
                      <a:pt x="8504" y="20265"/>
                      <a:pt x="8504" y="18991"/>
                    </a:cubicBezTo>
                    <a:cubicBezTo>
                      <a:pt x="8504" y="18376"/>
                      <a:pt x="8415" y="17819"/>
                      <a:pt x="8273" y="17404"/>
                    </a:cubicBezTo>
                    <a:cubicBezTo>
                      <a:pt x="8344" y="17450"/>
                      <a:pt x="8418" y="17495"/>
                      <a:pt x="8486" y="17539"/>
                    </a:cubicBezTo>
                    <a:lnTo>
                      <a:pt x="8486" y="17803"/>
                    </a:lnTo>
                    <a:cubicBezTo>
                      <a:pt x="8486" y="18069"/>
                      <a:pt x="8563" y="18285"/>
                      <a:pt x="8659" y="18285"/>
                    </a:cubicBezTo>
                    <a:cubicBezTo>
                      <a:pt x="8755" y="18285"/>
                      <a:pt x="8833" y="18069"/>
                      <a:pt x="8833" y="17803"/>
                    </a:cubicBezTo>
                    <a:cubicBezTo>
                      <a:pt x="8833" y="17803"/>
                      <a:pt x="8833" y="17779"/>
                      <a:pt x="8833" y="17776"/>
                    </a:cubicBezTo>
                    <a:cubicBezTo>
                      <a:pt x="9241" y="18061"/>
                      <a:pt x="9566" y="18313"/>
                      <a:pt x="9765" y="18478"/>
                    </a:cubicBezTo>
                    <a:cubicBezTo>
                      <a:pt x="10055" y="19089"/>
                      <a:pt x="10416" y="19457"/>
                      <a:pt x="10808" y="19457"/>
                    </a:cubicBezTo>
                    <a:cubicBezTo>
                      <a:pt x="11203" y="19457"/>
                      <a:pt x="11566" y="19084"/>
                      <a:pt x="11857" y="18465"/>
                    </a:cubicBezTo>
                    <a:cubicBezTo>
                      <a:pt x="12098" y="18266"/>
                      <a:pt x="12499" y="17952"/>
                      <a:pt x="13026" y="17599"/>
                    </a:cubicBezTo>
                    <a:cubicBezTo>
                      <a:pt x="13026" y="17700"/>
                      <a:pt x="13026" y="17803"/>
                      <a:pt x="13026" y="17803"/>
                    </a:cubicBezTo>
                    <a:cubicBezTo>
                      <a:pt x="13026" y="18069"/>
                      <a:pt x="13103" y="18285"/>
                      <a:pt x="13199" y="18285"/>
                    </a:cubicBezTo>
                    <a:cubicBezTo>
                      <a:pt x="13295" y="18285"/>
                      <a:pt x="13373" y="18069"/>
                      <a:pt x="13373" y="17803"/>
                    </a:cubicBezTo>
                    <a:lnTo>
                      <a:pt x="13373" y="17377"/>
                    </a:lnTo>
                    <a:cubicBezTo>
                      <a:pt x="13466" y="17318"/>
                      <a:pt x="13555" y="17261"/>
                      <a:pt x="13653" y="17202"/>
                    </a:cubicBezTo>
                    <a:cubicBezTo>
                      <a:pt x="13539" y="17457"/>
                      <a:pt x="13447" y="17792"/>
                      <a:pt x="13393" y="18200"/>
                    </a:cubicBezTo>
                    <a:cubicBezTo>
                      <a:pt x="13236" y="19396"/>
                      <a:pt x="13459" y="20727"/>
                      <a:pt x="13890" y="21164"/>
                    </a:cubicBezTo>
                    <a:cubicBezTo>
                      <a:pt x="14320" y="21600"/>
                      <a:pt x="14799" y="20981"/>
                      <a:pt x="14956" y="19784"/>
                    </a:cubicBezTo>
                    <a:cubicBezTo>
                      <a:pt x="15113" y="18588"/>
                      <a:pt x="14890" y="17257"/>
                      <a:pt x="14460" y="16821"/>
                    </a:cubicBezTo>
                    <a:cubicBezTo>
                      <a:pt x="14443" y="16804"/>
                      <a:pt x="14427" y="16791"/>
                      <a:pt x="14411" y="16778"/>
                    </a:cubicBezTo>
                    <a:cubicBezTo>
                      <a:pt x="14508" y="16726"/>
                      <a:pt x="14609" y="16676"/>
                      <a:pt x="14711" y="16626"/>
                    </a:cubicBezTo>
                    <a:cubicBezTo>
                      <a:pt x="14711" y="16725"/>
                      <a:pt x="14711" y="16850"/>
                      <a:pt x="14711" y="16850"/>
                    </a:cubicBezTo>
                    <a:cubicBezTo>
                      <a:pt x="14711" y="17044"/>
                      <a:pt x="14767" y="17202"/>
                      <a:pt x="14837" y="17202"/>
                    </a:cubicBezTo>
                    <a:cubicBezTo>
                      <a:pt x="14907" y="17202"/>
                      <a:pt x="14963" y="17044"/>
                      <a:pt x="14963" y="16850"/>
                    </a:cubicBezTo>
                    <a:lnTo>
                      <a:pt x="14963" y="16514"/>
                    </a:lnTo>
                    <a:lnTo>
                      <a:pt x="14929" y="16514"/>
                    </a:lnTo>
                    <a:cubicBezTo>
                      <a:pt x="14937" y="16510"/>
                      <a:pt x="14945" y="16506"/>
                      <a:pt x="14954" y="16502"/>
                    </a:cubicBezTo>
                    <a:cubicBezTo>
                      <a:pt x="15398" y="16292"/>
                      <a:pt x="16003" y="16018"/>
                      <a:pt x="16634" y="15734"/>
                    </a:cubicBezTo>
                    <a:cubicBezTo>
                      <a:pt x="16634" y="15793"/>
                      <a:pt x="16634" y="15921"/>
                      <a:pt x="16634" y="15921"/>
                    </a:cubicBezTo>
                    <a:cubicBezTo>
                      <a:pt x="16634" y="16055"/>
                      <a:pt x="16673" y="16164"/>
                      <a:pt x="16721" y="16164"/>
                    </a:cubicBezTo>
                    <a:cubicBezTo>
                      <a:pt x="16770" y="16164"/>
                      <a:pt x="16809" y="16055"/>
                      <a:pt x="16809" y="15921"/>
                    </a:cubicBezTo>
                    <a:lnTo>
                      <a:pt x="16809" y="15689"/>
                    </a:lnTo>
                    <a:lnTo>
                      <a:pt x="16733" y="15689"/>
                    </a:lnTo>
                    <a:cubicBezTo>
                      <a:pt x="18899" y="14716"/>
                      <a:pt x="21592" y="13546"/>
                      <a:pt x="21600" y="13542"/>
                    </a:cubicBezTo>
                    <a:lnTo>
                      <a:pt x="12480" y="15862"/>
                    </a:lnTo>
                    <a:cubicBezTo>
                      <a:pt x="12516" y="15475"/>
                      <a:pt x="12538" y="15071"/>
                      <a:pt x="12538" y="14651"/>
                    </a:cubicBezTo>
                    <a:cubicBezTo>
                      <a:pt x="12538" y="12097"/>
                      <a:pt x="11820" y="10014"/>
                      <a:pt x="10915" y="9859"/>
                    </a:cubicBezTo>
                    <a:lnTo>
                      <a:pt x="10802" y="0"/>
                    </a:ln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6350">
                <a:noFill/>
              </a:ln>
            </p:spPr>
            <p:txBody>
              <a:bodyPr anchor="ctr"/>
              <a:lstStyle/>
              <a:p>
                <a:pPr algn="ctr"/>
              </a:p>
            </p:txBody>
          </p:sp>
          <p:grpSp>
            <p:nvGrpSpPr>
              <p:cNvPr id="19" name="îṡļïḓé"/>
              <p:cNvGrpSpPr/>
              <p:nvPr/>
            </p:nvGrpSpPr>
            <p:grpSpPr>
              <a:xfrm>
                <a:off x="6385642" y="3441816"/>
                <a:ext cx="4071630" cy="1071768"/>
                <a:chOff x="0" y="0"/>
                <a:chExt cx="9039225" cy="2379378"/>
              </a:xfrm>
            </p:grpSpPr>
            <p:sp>
              <p:nvSpPr>
                <p:cNvPr id="31" name="i$ľiďè"/>
                <p:cNvSpPr/>
                <p:nvPr/>
              </p:nvSpPr>
              <p:spPr>
                <a:xfrm>
                  <a:off x="0" y="0"/>
                  <a:ext cx="9039225" cy="167243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0"/>
                      </a:moveTo>
                      <a:cubicBezTo>
                        <a:pt x="21600" y="0"/>
                        <a:pt x="1007" y="12001"/>
                        <a:pt x="220" y="13091"/>
                      </a:cubicBezTo>
                      <a:cubicBezTo>
                        <a:pt x="220" y="13091"/>
                        <a:pt x="0" y="21600"/>
                        <a:pt x="0" y="21600"/>
                      </a:cubicBezTo>
                      <a:cubicBezTo>
                        <a:pt x="0" y="21600"/>
                        <a:pt x="1161" y="19547"/>
                        <a:pt x="3080" y="17048"/>
                      </a:cubicBezTo>
                      <a:cubicBezTo>
                        <a:pt x="3080" y="17464"/>
                        <a:pt x="3080" y="17894"/>
                        <a:pt x="3080" y="17894"/>
                      </a:cubicBezTo>
                      <a:cubicBezTo>
                        <a:pt x="3080" y="19014"/>
                        <a:pt x="3249" y="19924"/>
                        <a:pt x="3456" y="19924"/>
                      </a:cubicBezTo>
                      <a:cubicBezTo>
                        <a:pt x="3663" y="19924"/>
                        <a:pt x="3831" y="19014"/>
                        <a:pt x="3831" y="17894"/>
                      </a:cubicBezTo>
                      <a:lnTo>
                        <a:pt x="3831" y="16115"/>
                      </a:lnTo>
                      <a:cubicBezTo>
                        <a:pt x="4687" y="15062"/>
                        <a:pt x="5654" y="13981"/>
                        <a:pt x="6718" y="12953"/>
                      </a:cubicBezTo>
                      <a:cubicBezTo>
                        <a:pt x="6718" y="13370"/>
                        <a:pt x="6718" y="13896"/>
                        <a:pt x="6718" y="13896"/>
                      </a:cubicBezTo>
                      <a:cubicBezTo>
                        <a:pt x="6718" y="14710"/>
                        <a:pt x="6840" y="15372"/>
                        <a:pt x="6990" y="15372"/>
                      </a:cubicBezTo>
                      <a:cubicBezTo>
                        <a:pt x="7141" y="15372"/>
                        <a:pt x="7264" y="14710"/>
                        <a:pt x="7264" y="13896"/>
                      </a:cubicBezTo>
                      <a:lnTo>
                        <a:pt x="7264" y="12491"/>
                      </a:lnTo>
                      <a:lnTo>
                        <a:pt x="7185" y="12491"/>
                      </a:lnTo>
                      <a:cubicBezTo>
                        <a:pt x="7205" y="12473"/>
                        <a:pt x="7222" y="12453"/>
                        <a:pt x="7242" y="12435"/>
                      </a:cubicBezTo>
                      <a:cubicBezTo>
                        <a:pt x="8200" y="11556"/>
                        <a:pt x="9507" y="10402"/>
                        <a:pt x="10868" y="9211"/>
                      </a:cubicBezTo>
                      <a:cubicBezTo>
                        <a:pt x="10868" y="9457"/>
                        <a:pt x="10868" y="9995"/>
                        <a:pt x="10868" y="9995"/>
                      </a:cubicBezTo>
                      <a:cubicBezTo>
                        <a:pt x="10868" y="10559"/>
                        <a:pt x="10953" y="11015"/>
                        <a:pt x="11057" y="11015"/>
                      </a:cubicBezTo>
                      <a:cubicBezTo>
                        <a:pt x="11161" y="11015"/>
                        <a:pt x="11247" y="10559"/>
                        <a:pt x="11247" y="9995"/>
                      </a:cubicBezTo>
                      <a:lnTo>
                        <a:pt x="11247" y="9021"/>
                      </a:lnTo>
                      <a:lnTo>
                        <a:pt x="11085" y="9021"/>
                      </a:lnTo>
                      <a:cubicBezTo>
                        <a:pt x="15766" y="4930"/>
                        <a:pt x="21600" y="0"/>
                        <a:pt x="21600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2" name="îŝļíḑê"/>
                <p:cNvSpPr/>
                <p:nvPr/>
              </p:nvSpPr>
              <p:spPr>
                <a:xfrm>
                  <a:off x="1718978" y="1164021"/>
                  <a:ext cx="1215341" cy="12153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5" y="21600"/>
                      </a:moveTo>
                      <a:cubicBezTo>
                        <a:pt x="16746" y="21600"/>
                        <a:pt x="21600" y="16744"/>
                        <a:pt x="21600" y="10798"/>
                      </a:cubicBezTo>
                      <a:cubicBezTo>
                        <a:pt x="21600" y="4853"/>
                        <a:pt x="16746" y="0"/>
                        <a:pt x="10805" y="0"/>
                      </a:cubicBezTo>
                      <a:cubicBezTo>
                        <a:pt x="4854" y="0"/>
                        <a:pt x="0" y="4853"/>
                        <a:pt x="0" y="10798"/>
                      </a:cubicBezTo>
                      <a:cubicBezTo>
                        <a:pt x="0" y="16744"/>
                        <a:pt x="4854" y="21600"/>
                        <a:pt x="10805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0" name="îşľíḋé"/>
              <p:cNvGrpSpPr/>
              <p:nvPr/>
            </p:nvGrpSpPr>
            <p:grpSpPr>
              <a:xfrm>
                <a:off x="1660822" y="3421176"/>
                <a:ext cx="4071452" cy="1071766"/>
                <a:chOff x="111" y="-1"/>
                <a:chExt cx="9038829" cy="2379379"/>
              </a:xfrm>
            </p:grpSpPr>
            <p:sp>
              <p:nvSpPr>
                <p:cNvPr id="29" name="ïšļïḍé"/>
                <p:cNvSpPr/>
                <p:nvPr/>
              </p:nvSpPr>
              <p:spPr>
                <a:xfrm>
                  <a:off x="111" y="-1"/>
                  <a:ext cx="9038829" cy="16724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0"/>
                      </a:moveTo>
                      <a:cubicBezTo>
                        <a:pt x="0" y="0"/>
                        <a:pt x="6128" y="5181"/>
                        <a:pt x="10869" y="9334"/>
                      </a:cubicBezTo>
                      <a:lnTo>
                        <a:pt x="10869" y="9995"/>
                      </a:lnTo>
                      <a:cubicBezTo>
                        <a:pt x="10869" y="10559"/>
                        <a:pt x="10953" y="11015"/>
                        <a:pt x="11057" y="11015"/>
                      </a:cubicBezTo>
                      <a:cubicBezTo>
                        <a:pt x="11162" y="11015"/>
                        <a:pt x="11246" y="10559"/>
                        <a:pt x="11246" y="9995"/>
                      </a:cubicBezTo>
                      <a:cubicBezTo>
                        <a:pt x="11246" y="9995"/>
                        <a:pt x="11246" y="9816"/>
                        <a:pt x="11246" y="9672"/>
                      </a:cubicBezTo>
                      <a:cubicBezTo>
                        <a:pt x="12384" y="10672"/>
                        <a:pt x="13535" y="11681"/>
                        <a:pt x="14358" y="12435"/>
                      </a:cubicBezTo>
                      <a:cubicBezTo>
                        <a:pt x="14543" y="12605"/>
                        <a:pt x="14711" y="12789"/>
                        <a:pt x="14891" y="12963"/>
                      </a:cubicBezTo>
                      <a:lnTo>
                        <a:pt x="14891" y="13896"/>
                      </a:lnTo>
                      <a:cubicBezTo>
                        <a:pt x="14891" y="14710"/>
                        <a:pt x="15013" y="15372"/>
                        <a:pt x="15164" y="15372"/>
                      </a:cubicBezTo>
                      <a:cubicBezTo>
                        <a:pt x="15315" y="15372"/>
                        <a:pt x="15436" y="14710"/>
                        <a:pt x="15436" y="13896"/>
                      </a:cubicBezTo>
                      <a:cubicBezTo>
                        <a:pt x="15436" y="13896"/>
                        <a:pt x="15436" y="13661"/>
                        <a:pt x="15436" y="13501"/>
                      </a:cubicBezTo>
                      <a:cubicBezTo>
                        <a:pt x="16508" y="14591"/>
                        <a:pt x="17479" y="15721"/>
                        <a:pt x="18314" y="16792"/>
                      </a:cubicBezTo>
                      <a:lnTo>
                        <a:pt x="18314" y="17894"/>
                      </a:lnTo>
                      <a:cubicBezTo>
                        <a:pt x="18314" y="19014"/>
                        <a:pt x="18482" y="19924"/>
                        <a:pt x="18689" y="19924"/>
                      </a:cubicBezTo>
                      <a:cubicBezTo>
                        <a:pt x="18897" y="19924"/>
                        <a:pt x="19064" y="19014"/>
                        <a:pt x="19064" y="17894"/>
                      </a:cubicBezTo>
                      <a:cubicBezTo>
                        <a:pt x="19064" y="17894"/>
                        <a:pt x="19064" y="17798"/>
                        <a:pt x="19064" y="17786"/>
                      </a:cubicBezTo>
                      <a:cubicBezTo>
                        <a:pt x="20642" y="19932"/>
                        <a:pt x="21600" y="21600"/>
                        <a:pt x="21600" y="21600"/>
                      </a:cubicBezTo>
                      <a:cubicBezTo>
                        <a:pt x="21600" y="21600"/>
                        <a:pt x="21380" y="13091"/>
                        <a:pt x="21380" y="13091"/>
                      </a:cubicBezTo>
                      <a:cubicBezTo>
                        <a:pt x="20593" y="12001"/>
                        <a:pt x="0" y="0"/>
                        <a:pt x="0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30" name="ïś1idé"/>
                <p:cNvSpPr/>
                <p:nvPr/>
              </p:nvSpPr>
              <p:spPr>
                <a:xfrm>
                  <a:off x="6320934" y="1164021"/>
                  <a:ext cx="1215350" cy="121535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4" y="21600"/>
                      </a:moveTo>
                      <a:cubicBezTo>
                        <a:pt x="16746" y="21600"/>
                        <a:pt x="21600" y="16744"/>
                        <a:pt x="21600" y="10798"/>
                      </a:cubicBezTo>
                      <a:cubicBezTo>
                        <a:pt x="21600" y="4853"/>
                        <a:pt x="16746" y="0"/>
                        <a:pt x="10804" y="0"/>
                      </a:cubicBezTo>
                      <a:cubicBezTo>
                        <a:pt x="4854" y="0"/>
                        <a:pt x="0" y="4853"/>
                        <a:pt x="0" y="10798"/>
                      </a:cubicBezTo>
                      <a:cubicBezTo>
                        <a:pt x="0" y="16744"/>
                        <a:pt x="4854" y="21600"/>
                        <a:pt x="10804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  <p:grpSp>
            <p:nvGrpSpPr>
              <p:cNvPr id="21" name="îSlíḋe"/>
              <p:cNvGrpSpPr/>
              <p:nvPr/>
            </p:nvGrpSpPr>
            <p:grpSpPr>
              <a:xfrm>
                <a:off x="5326165" y="1432222"/>
                <a:ext cx="1470992" cy="2880808"/>
                <a:chOff x="-55009" y="0"/>
                <a:chExt cx="3265674" cy="6395534"/>
              </a:xfrm>
            </p:grpSpPr>
            <p:sp>
              <p:nvSpPr>
                <p:cNvPr id="22" name="ïśḻïdè"/>
                <p:cNvSpPr/>
                <p:nvPr/>
              </p:nvSpPr>
              <p:spPr>
                <a:xfrm>
                  <a:off x="-55009" y="3129894"/>
                  <a:ext cx="3265674" cy="3265640"/>
                </a:xfrm>
                <a:prstGeom prst="ellipse">
                  <a:avLst/>
                </a:prstGeom>
                <a:solidFill>
                  <a:schemeClr val="bg1">
                    <a:lumMod val="95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3" name="iṥļiḋé"/>
                <p:cNvSpPr/>
                <p:nvPr/>
              </p:nvSpPr>
              <p:spPr>
                <a:xfrm>
                  <a:off x="1467645" y="0"/>
                  <a:ext cx="209657" cy="328828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10803" y="0"/>
                      </a:lnTo>
                      <a:lnTo>
                        <a:pt x="21600" y="21600"/>
                      </a:lnTo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4" name="iŝļiḋé"/>
                <p:cNvSpPr/>
                <p:nvPr/>
              </p:nvSpPr>
              <p:spPr>
                <a:xfrm>
                  <a:off x="1646708" y="4007920"/>
                  <a:ext cx="661731" cy="3287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lnTo>
                        <a:pt x="0" y="21600"/>
                      </a:lnTo>
                      <a:lnTo>
                        <a:pt x="0" y="0"/>
                      </a:lnTo>
                      <a:lnTo>
                        <a:pt x="17227" y="0"/>
                      </a:lnTo>
                      <a:cubicBezTo>
                        <a:pt x="17227" y="0"/>
                        <a:pt x="21600" y="21600"/>
                        <a:pt x="21600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5" name="ïšļiḋe"/>
                <p:cNvSpPr/>
                <p:nvPr/>
              </p:nvSpPr>
              <p:spPr>
                <a:xfrm>
                  <a:off x="2291336" y="4007920"/>
                  <a:ext cx="446295" cy="3866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2313" y="0"/>
                      </a:moveTo>
                      <a:lnTo>
                        <a:pt x="0" y="0"/>
                      </a:lnTo>
                      <a:lnTo>
                        <a:pt x="9287" y="21600"/>
                      </a:lnTo>
                      <a:lnTo>
                        <a:pt x="21600" y="21600"/>
                      </a:lnTo>
                      <a:cubicBezTo>
                        <a:pt x="21600" y="21600"/>
                        <a:pt x="12313" y="0"/>
                        <a:pt x="12313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6" name="îŝļíḋé"/>
                <p:cNvSpPr/>
                <p:nvPr/>
              </p:nvSpPr>
              <p:spPr>
                <a:xfrm>
                  <a:off x="411171" y="4007920"/>
                  <a:ext cx="446295" cy="38663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9286" y="0"/>
                      </a:moveTo>
                      <a:lnTo>
                        <a:pt x="21600" y="0"/>
                      </a:lnTo>
                      <a:lnTo>
                        <a:pt x="12314" y="21600"/>
                      </a:lnTo>
                      <a:lnTo>
                        <a:pt x="0" y="21600"/>
                      </a:lnTo>
                      <a:cubicBezTo>
                        <a:pt x="0" y="21600"/>
                        <a:pt x="9286" y="0"/>
                        <a:pt x="9286" y="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7" name="ïş1ïḋé"/>
                <p:cNvSpPr/>
                <p:nvPr/>
              </p:nvSpPr>
              <p:spPr>
                <a:xfrm>
                  <a:off x="894643" y="4007920"/>
                  <a:ext cx="661722" cy="32875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21600"/>
                      </a:moveTo>
                      <a:lnTo>
                        <a:pt x="21600" y="21600"/>
                      </a:lnTo>
                      <a:lnTo>
                        <a:pt x="21600" y="0"/>
                      </a:lnTo>
                      <a:lnTo>
                        <a:pt x="4371" y="0"/>
                      </a:lnTo>
                      <a:cubicBezTo>
                        <a:pt x="4371" y="0"/>
                        <a:pt x="0" y="21600"/>
                        <a:pt x="0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  <p:sp>
              <p:nvSpPr>
                <p:cNvPr id="28" name="îŝļiḋe"/>
                <p:cNvSpPr/>
                <p:nvPr/>
              </p:nvSpPr>
              <p:spPr>
                <a:xfrm>
                  <a:off x="892794" y="4678321"/>
                  <a:ext cx="1370069" cy="137008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0805" y="21600"/>
                      </a:moveTo>
                      <a:cubicBezTo>
                        <a:pt x="16746" y="21600"/>
                        <a:pt x="21600" y="16744"/>
                        <a:pt x="21600" y="10798"/>
                      </a:cubicBezTo>
                      <a:cubicBezTo>
                        <a:pt x="21600" y="4853"/>
                        <a:pt x="16746" y="0"/>
                        <a:pt x="10805" y="0"/>
                      </a:cubicBezTo>
                      <a:cubicBezTo>
                        <a:pt x="4854" y="0"/>
                        <a:pt x="0" y="4853"/>
                        <a:pt x="0" y="10798"/>
                      </a:cubicBezTo>
                      <a:cubicBezTo>
                        <a:pt x="0" y="16744"/>
                        <a:pt x="4854" y="21600"/>
                        <a:pt x="10805" y="21600"/>
                      </a:cubicBezTo>
                      <a:close/>
                    </a:path>
                  </a:pathLst>
                </a:custGeom>
                <a:solidFill>
                  <a:srgbClr val="778495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</a:p>
              </p:txBody>
            </p:sp>
          </p:grpSp>
        </p:grpSp>
        <p:grpSp>
          <p:nvGrpSpPr>
            <p:cNvPr id="7" name="iSlíḑé"/>
            <p:cNvGrpSpPr/>
            <p:nvPr/>
          </p:nvGrpSpPr>
          <p:grpSpPr>
            <a:xfrm>
              <a:off x="6276273" y="1835799"/>
              <a:ext cx="3492795" cy="1009926"/>
              <a:chOff x="6780432" y="1967029"/>
              <a:chExt cx="3492795" cy="1009926"/>
            </a:xfrm>
          </p:grpSpPr>
          <p:sp>
            <p:nvSpPr>
              <p:cNvPr id="14" name="iṣḷïḓé"/>
              <p:cNvSpPr/>
              <p:nvPr/>
            </p:nvSpPr>
            <p:spPr>
              <a:xfrm>
                <a:off x="6780432" y="1967029"/>
                <a:ext cx="1235857" cy="411563"/>
              </a:xfrm>
              <a:prstGeom prst="roundRect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smtClean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5" name="ïṧḻîḍe"/>
              <p:cNvSpPr/>
              <p:nvPr/>
            </p:nvSpPr>
            <p:spPr bwMode="auto">
              <a:xfrm>
                <a:off x="6780432" y="2421595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smtClean="0"/>
                  <a:t>此部分内容作为文字排版占位显示（建议使用主题字体）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如需更改请在（设置形状格式）菜单下（文本选项）中调整</a:t>
                </a:r>
                <a:endParaRPr lang="zh-CN" altLang="en-US" sz="1000" dirty="0"/>
              </a:p>
            </p:txBody>
          </p:sp>
        </p:grpSp>
        <p:grpSp>
          <p:nvGrpSpPr>
            <p:cNvPr id="8" name="îṥļídé"/>
            <p:cNvGrpSpPr/>
            <p:nvPr/>
          </p:nvGrpSpPr>
          <p:grpSpPr>
            <a:xfrm>
              <a:off x="1627639" y="4753629"/>
              <a:ext cx="3492795" cy="1009926"/>
              <a:chOff x="6780432" y="1967029"/>
              <a:chExt cx="3492795" cy="1009926"/>
            </a:xfrm>
          </p:grpSpPr>
          <p:sp>
            <p:nvSpPr>
              <p:cNvPr id="12" name="iṣḻîḍè"/>
              <p:cNvSpPr/>
              <p:nvPr/>
            </p:nvSpPr>
            <p:spPr>
              <a:xfrm>
                <a:off x="9037370" y="1967029"/>
                <a:ext cx="1235857" cy="411563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r"/>
                <a:r>
                  <a:rPr lang="zh-CN" altLang="en-US" sz="1400" b="1" smtClean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3" name="ïŝľiḍe"/>
              <p:cNvSpPr/>
              <p:nvPr/>
            </p:nvSpPr>
            <p:spPr bwMode="auto">
              <a:xfrm>
                <a:off x="6780432" y="2421595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smtClean="0"/>
                  <a:t>此部分内容作为文字排版占位显示（建议使用主题字体）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如需更改请在（设置形状格式）菜单下（文本选项）中调整</a:t>
                </a:r>
                <a:endParaRPr lang="zh-CN" altLang="en-US" sz="1000" dirty="0"/>
              </a:p>
            </p:txBody>
          </p:sp>
        </p:grpSp>
        <p:grpSp>
          <p:nvGrpSpPr>
            <p:cNvPr id="9" name="íšľïḑê"/>
            <p:cNvGrpSpPr/>
            <p:nvPr/>
          </p:nvGrpSpPr>
          <p:grpSpPr>
            <a:xfrm>
              <a:off x="7095413" y="4753629"/>
              <a:ext cx="3492795" cy="1009926"/>
              <a:chOff x="6780432" y="1967029"/>
              <a:chExt cx="3492795" cy="1009926"/>
            </a:xfrm>
          </p:grpSpPr>
          <p:sp>
            <p:nvSpPr>
              <p:cNvPr id="10" name="îṩľïḑé"/>
              <p:cNvSpPr/>
              <p:nvPr/>
            </p:nvSpPr>
            <p:spPr>
              <a:xfrm>
                <a:off x="6780432" y="1967029"/>
                <a:ext cx="1235857" cy="411563"/>
              </a:xfrm>
              <a:prstGeom prst="round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anchor="ctr">
                <a:normAutofit/>
              </a:bodyPr>
              <a:lstStyle/>
              <a:p>
                <a:pPr algn="ctr"/>
                <a:r>
                  <a:rPr lang="zh-CN" altLang="en-US" sz="1400" b="1" smtClean="0"/>
                  <a:t>标题文本预设</a:t>
                </a:r>
                <a:endParaRPr lang="zh-CN" altLang="en-US" sz="1400" b="1" dirty="0"/>
              </a:p>
            </p:txBody>
          </p:sp>
          <p:sp>
            <p:nvSpPr>
              <p:cNvPr id="11" name="ïṣļídé"/>
              <p:cNvSpPr/>
              <p:nvPr/>
            </p:nvSpPr>
            <p:spPr bwMode="auto">
              <a:xfrm>
                <a:off x="6780432" y="2421595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smtClean="0"/>
                  <a:t>此部分内容作为文字排版占位显示（建议使用主题字体）</a:t>
                </a:r>
                <a:br>
                  <a:rPr lang="zh-CN" altLang="en-US" sz="1000" smtClean="0"/>
                </a:br>
                <a:r>
                  <a:rPr lang="zh-CN" altLang="en-US" sz="1000" smtClean="0"/>
                  <a:t>如需更改请在（设置形状格式）菜单下（文本选项）中调整</a:t>
                </a:r>
                <a:endParaRPr lang="zh-CN" altLang="en-US" sz="1000" dirty="0"/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8493124e-6eaf-4a9d-9c92-f9ecc7145f0a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82550" y="1199565"/>
            <a:ext cx="10426901" cy="4787605"/>
            <a:chOff x="882550" y="1199565"/>
            <a:chExt cx="10426901" cy="4787605"/>
          </a:xfrm>
        </p:grpSpPr>
        <p:cxnSp>
          <p:nvCxnSpPr>
            <p:cNvPr id="6" name="直接连接符 5"/>
            <p:cNvCxnSpPr/>
            <p:nvPr/>
          </p:nvCxnSpPr>
          <p:spPr>
            <a:xfrm>
              <a:off x="911424" y="2912345"/>
              <a:ext cx="9937104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" name="íSḻïdê"/>
            <p:cNvGrpSpPr/>
            <p:nvPr/>
          </p:nvGrpSpPr>
          <p:grpSpPr>
            <a:xfrm>
              <a:off x="4832662" y="2741506"/>
              <a:ext cx="2526676" cy="3136490"/>
              <a:chOff x="4616638" y="2741506"/>
              <a:chExt cx="2526676" cy="3136490"/>
            </a:xfrm>
          </p:grpSpPr>
          <p:sp>
            <p:nvSpPr>
              <p:cNvPr id="26" name="îṣḷîḋé"/>
              <p:cNvSpPr/>
              <p:nvPr/>
            </p:nvSpPr>
            <p:spPr>
              <a:xfrm>
                <a:off x="4616638" y="3577286"/>
                <a:ext cx="2526676" cy="2300710"/>
              </a:xfrm>
              <a:custGeom>
                <a:avLst/>
                <a:gdLst>
                  <a:gd name="connsiteX0" fmla="*/ 0 w 2526676"/>
                  <a:gd name="connsiteY0" fmla="*/ 3229266 h 3229266"/>
                  <a:gd name="connsiteX1" fmla="*/ 1263338 w 2526676"/>
                  <a:gd name="connsiteY1" fmla="*/ 0 h 3229266"/>
                  <a:gd name="connsiteX2" fmla="*/ 2526676 w 2526676"/>
                  <a:gd name="connsiteY2" fmla="*/ 3229266 h 3229266"/>
                  <a:gd name="connsiteX3" fmla="*/ 0 w 2526676"/>
                  <a:gd name="connsiteY3" fmla="*/ 3229266 h 3229266"/>
                  <a:gd name="connsiteX0-1" fmla="*/ 0 w 2526676"/>
                  <a:gd name="connsiteY0-2" fmla="*/ 3229266 h 3229266"/>
                  <a:gd name="connsiteX1-3" fmla="*/ 972237 w 2526676"/>
                  <a:gd name="connsiteY1-4" fmla="*/ 752249 h 3229266"/>
                  <a:gd name="connsiteX2-5" fmla="*/ 1263338 w 2526676"/>
                  <a:gd name="connsiteY2-6" fmla="*/ 0 h 3229266"/>
                  <a:gd name="connsiteX3-7" fmla="*/ 2526676 w 2526676"/>
                  <a:gd name="connsiteY3-8" fmla="*/ 3229266 h 3229266"/>
                  <a:gd name="connsiteX4" fmla="*/ 0 w 2526676"/>
                  <a:gd name="connsiteY4" fmla="*/ 3229266 h 3229266"/>
                  <a:gd name="connsiteX0-9" fmla="*/ 0 w 2526676"/>
                  <a:gd name="connsiteY0-10" fmla="*/ 3229266 h 3229266"/>
                  <a:gd name="connsiteX1-11" fmla="*/ 972237 w 2526676"/>
                  <a:gd name="connsiteY1-12" fmla="*/ 752249 h 3229266"/>
                  <a:gd name="connsiteX2-13" fmla="*/ 1263338 w 2526676"/>
                  <a:gd name="connsiteY2-14" fmla="*/ 0 h 3229266"/>
                  <a:gd name="connsiteX3-15" fmla="*/ 1537316 w 2526676"/>
                  <a:gd name="connsiteY3-16" fmla="*/ 731700 h 3229266"/>
                  <a:gd name="connsiteX4-17" fmla="*/ 2526676 w 2526676"/>
                  <a:gd name="connsiteY4-18" fmla="*/ 3229266 h 3229266"/>
                  <a:gd name="connsiteX5" fmla="*/ 0 w 2526676"/>
                  <a:gd name="connsiteY5" fmla="*/ 3229266 h 3229266"/>
                  <a:gd name="connsiteX0-19" fmla="*/ 0 w 2526676"/>
                  <a:gd name="connsiteY0-20" fmla="*/ 2497566 h 2497566"/>
                  <a:gd name="connsiteX1-21" fmla="*/ 972237 w 2526676"/>
                  <a:gd name="connsiteY1-22" fmla="*/ 20549 h 2497566"/>
                  <a:gd name="connsiteX2-23" fmla="*/ 1537316 w 2526676"/>
                  <a:gd name="connsiteY2-24" fmla="*/ 0 h 2497566"/>
                  <a:gd name="connsiteX3-25" fmla="*/ 2526676 w 2526676"/>
                  <a:gd name="connsiteY3-26" fmla="*/ 2497566 h 2497566"/>
                  <a:gd name="connsiteX4-27" fmla="*/ 0 w 2526676"/>
                  <a:gd name="connsiteY4-28" fmla="*/ 2497566 h 2497566"/>
                  <a:gd name="connsiteX0-29" fmla="*/ 0 w 2526676"/>
                  <a:gd name="connsiteY0-30" fmla="*/ 2497566 h 2497566"/>
                  <a:gd name="connsiteX1-31" fmla="*/ 992785 w 2526676"/>
                  <a:gd name="connsiteY1-32" fmla="*/ 20549 h 2497566"/>
                  <a:gd name="connsiteX2-33" fmla="*/ 1537316 w 2526676"/>
                  <a:gd name="connsiteY2-34" fmla="*/ 0 h 2497566"/>
                  <a:gd name="connsiteX3-35" fmla="*/ 2526676 w 2526676"/>
                  <a:gd name="connsiteY3-36" fmla="*/ 2497566 h 2497566"/>
                  <a:gd name="connsiteX4-37" fmla="*/ 0 w 2526676"/>
                  <a:gd name="connsiteY4-38" fmla="*/ 2497566 h 2497566"/>
                  <a:gd name="connsiteX0-39" fmla="*/ 0 w 2526676"/>
                  <a:gd name="connsiteY0-40" fmla="*/ 2497566 h 2497566"/>
                  <a:gd name="connsiteX1-41" fmla="*/ 992785 w 2526676"/>
                  <a:gd name="connsiteY1-42" fmla="*/ 20549 h 2497566"/>
                  <a:gd name="connsiteX2-43" fmla="*/ 1521905 w 2526676"/>
                  <a:gd name="connsiteY2-44" fmla="*/ 0 h 2497566"/>
                  <a:gd name="connsiteX3-45" fmla="*/ 2526676 w 2526676"/>
                  <a:gd name="connsiteY3-46" fmla="*/ 2497566 h 2497566"/>
                  <a:gd name="connsiteX4-47" fmla="*/ 0 w 2526676"/>
                  <a:gd name="connsiteY4-48" fmla="*/ 2497566 h 2497566"/>
                </a:gdLst>
                <a:ahLst/>
                <a:cxnLst>
                  <a:cxn ang="0">
                    <a:pos x="connsiteX0-1" y="connsiteY0-2"/>
                  </a:cxn>
                  <a:cxn ang="0">
                    <a:pos x="connsiteX1-3" y="connsiteY1-4"/>
                  </a:cxn>
                  <a:cxn ang="0">
                    <a:pos x="connsiteX2-5" y="connsiteY2-6"/>
                  </a:cxn>
                  <a:cxn ang="0">
                    <a:pos x="connsiteX3-7" y="connsiteY3-8"/>
                  </a:cxn>
                  <a:cxn ang="0">
                    <a:pos x="connsiteX4-17" y="connsiteY4-18"/>
                  </a:cxn>
                </a:cxnLst>
                <a:rect l="l" t="t" r="r" b="b"/>
                <a:pathLst>
                  <a:path w="2526676" h="2497566">
                    <a:moveTo>
                      <a:pt x="0" y="2497566"/>
                    </a:moveTo>
                    <a:lnTo>
                      <a:pt x="992785" y="20549"/>
                    </a:lnTo>
                    <a:lnTo>
                      <a:pt x="1521905" y="0"/>
                    </a:lnTo>
                    <a:lnTo>
                      <a:pt x="2526676" y="2497566"/>
                    </a:lnTo>
                    <a:lnTo>
                      <a:pt x="0" y="2497566"/>
                    </a:lnTo>
                    <a:close/>
                  </a:path>
                </a:pathLst>
              </a:custGeom>
              <a:gradFill flip="none" rotWithShape="1">
                <a:gsLst>
                  <a:gs pos="0">
                    <a:schemeClr val="accent1">
                      <a:lumMod val="0"/>
                      <a:lumOff val="100000"/>
                    </a:schemeClr>
                  </a:gs>
                  <a:gs pos="100000">
                    <a:srgbClr val="CBAD63">
                      <a:alpha val="13000"/>
                    </a:srgbClr>
                  </a:gs>
                </a:gsLst>
                <a:lin ang="162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iṣľïḓê"/>
              <p:cNvSpPr>
                <a:spLocks noChangeAspect="1"/>
              </p:cNvSpPr>
              <p:nvPr/>
            </p:nvSpPr>
            <p:spPr bwMode="auto">
              <a:xfrm rot="10800000">
                <a:off x="5415122" y="3144992"/>
                <a:ext cx="929710" cy="1302074"/>
              </a:xfrm>
              <a:custGeom>
                <a:avLst/>
                <a:gdLst>
                  <a:gd name="connsiteX0" fmla="*/ 154403 w 432307"/>
                  <a:gd name="connsiteY0" fmla="*/ 499109 h 605451"/>
                  <a:gd name="connsiteX1" fmla="*/ 277904 w 432307"/>
                  <a:gd name="connsiteY1" fmla="*/ 499109 h 605451"/>
                  <a:gd name="connsiteX2" fmla="*/ 287248 w 432307"/>
                  <a:gd name="connsiteY2" fmla="*/ 513435 h 605451"/>
                  <a:gd name="connsiteX3" fmla="*/ 277904 w 432307"/>
                  <a:gd name="connsiteY3" fmla="*/ 527762 h 605451"/>
                  <a:gd name="connsiteX4" fmla="*/ 287248 w 432307"/>
                  <a:gd name="connsiteY4" fmla="*/ 542184 h 605451"/>
                  <a:gd name="connsiteX5" fmla="*/ 277904 w 432307"/>
                  <a:gd name="connsiteY5" fmla="*/ 556511 h 605451"/>
                  <a:gd name="connsiteX6" fmla="*/ 287248 w 432307"/>
                  <a:gd name="connsiteY6" fmla="*/ 570837 h 605451"/>
                  <a:gd name="connsiteX7" fmla="*/ 271449 w 432307"/>
                  <a:gd name="connsiteY7" fmla="*/ 586606 h 605451"/>
                  <a:gd name="connsiteX8" fmla="*/ 268078 w 432307"/>
                  <a:gd name="connsiteY8" fmla="*/ 586606 h 605451"/>
                  <a:gd name="connsiteX9" fmla="*/ 239081 w 432307"/>
                  <a:gd name="connsiteY9" fmla="*/ 605451 h 605451"/>
                  <a:gd name="connsiteX10" fmla="*/ 193226 w 432307"/>
                  <a:gd name="connsiteY10" fmla="*/ 605451 h 605451"/>
                  <a:gd name="connsiteX11" fmla="*/ 164229 w 432307"/>
                  <a:gd name="connsiteY11" fmla="*/ 586606 h 605451"/>
                  <a:gd name="connsiteX12" fmla="*/ 160761 w 432307"/>
                  <a:gd name="connsiteY12" fmla="*/ 586606 h 605451"/>
                  <a:gd name="connsiteX13" fmla="*/ 145059 w 432307"/>
                  <a:gd name="connsiteY13" fmla="*/ 570837 h 605451"/>
                  <a:gd name="connsiteX14" fmla="*/ 154403 w 432307"/>
                  <a:gd name="connsiteY14" fmla="*/ 556511 h 605451"/>
                  <a:gd name="connsiteX15" fmla="*/ 145059 w 432307"/>
                  <a:gd name="connsiteY15" fmla="*/ 542184 h 605451"/>
                  <a:gd name="connsiteX16" fmla="*/ 154403 w 432307"/>
                  <a:gd name="connsiteY16" fmla="*/ 527762 h 605451"/>
                  <a:gd name="connsiteX17" fmla="*/ 145059 w 432307"/>
                  <a:gd name="connsiteY17" fmla="*/ 513435 h 605451"/>
                  <a:gd name="connsiteX18" fmla="*/ 154403 w 432307"/>
                  <a:gd name="connsiteY18" fmla="*/ 499109 h 605451"/>
                  <a:gd name="connsiteX19" fmla="*/ 396249 w 432307"/>
                  <a:gd name="connsiteY19" fmla="*/ 337144 h 605451"/>
                  <a:gd name="connsiteX20" fmla="*/ 426219 w 432307"/>
                  <a:gd name="connsiteY20" fmla="*/ 354378 h 605451"/>
                  <a:gd name="connsiteX21" fmla="*/ 430651 w 432307"/>
                  <a:gd name="connsiteY21" fmla="*/ 371035 h 605451"/>
                  <a:gd name="connsiteX22" fmla="*/ 420148 w 432307"/>
                  <a:gd name="connsiteY22" fmla="*/ 377101 h 605451"/>
                  <a:gd name="connsiteX23" fmla="*/ 414077 w 432307"/>
                  <a:gd name="connsiteY23" fmla="*/ 375464 h 605451"/>
                  <a:gd name="connsiteX24" fmla="*/ 384107 w 432307"/>
                  <a:gd name="connsiteY24" fmla="*/ 358133 h 605451"/>
                  <a:gd name="connsiteX25" fmla="*/ 379578 w 432307"/>
                  <a:gd name="connsiteY25" fmla="*/ 341573 h 605451"/>
                  <a:gd name="connsiteX26" fmla="*/ 396249 w 432307"/>
                  <a:gd name="connsiteY26" fmla="*/ 337144 h 605451"/>
                  <a:gd name="connsiteX27" fmla="*/ 36058 w 432307"/>
                  <a:gd name="connsiteY27" fmla="*/ 337144 h 605451"/>
                  <a:gd name="connsiteX28" fmla="*/ 52729 w 432307"/>
                  <a:gd name="connsiteY28" fmla="*/ 341573 h 605451"/>
                  <a:gd name="connsiteX29" fmla="*/ 48200 w 432307"/>
                  <a:gd name="connsiteY29" fmla="*/ 358133 h 605451"/>
                  <a:gd name="connsiteX30" fmla="*/ 18230 w 432307"/>
                  <a:gd name="connsiteY30" fmla="*/ 375464 h 605451"/>
                  <a:gd name="connsiteX31" fmla="*/ 12159 w 432307"/>
                  <a:gd name="connsiteY31" fmla="*/ 377101 h 605451"/>
                  <a:gd name="connsiteX32" fmla="*/ 1656 w 432307"/>
                  <a:gd name="connsiteY32" fmla="*/ 371035 h 605451"/>
                  <a:gd name="connsiteX33" fmla="*/ 6088 w 432307"/>
                  <a:gd name="connsiteY33" fmla="*/ 354378 h 605451"/>
                  <a:gd name="connsiteX34" fmla="*/ 18230 w 432307"/>
                  <a:gd name="connsiteY34" fmla="*/ 119232 h 605451"/>
                  <a:gd name="connsiteX35" fmla="*/ 48200 w 432307"/>
                  <a:gd name="connsiteY35" fmla="*/ 136535 h 605451"/>
                  <a:gd name="connsiteX36" fmla="*/ 52729 w 432307"/>
                  <a:gd name="connsiteY36" fmla="*/ 153069 h 605451"/>
                  <a:gd name="connsiteX37" fmla="*/ 42129 w 432307"/>
                  <a:gd name="connsiteY37" fmla="*/ 159125 h 605451"/>
                  <a:gd name="connsiteX38" fmla="*/ 36058 w 432307"/>
                  <a:gd name="connsiteY38" fmla="*/ 157491 h 605451"/>
                  <a:gd name="connsiteX39" fmla="*/ 6088 w 432307"/>
                  <a:gd name="connsiteY39" fmla="*/ 140188 h 605451"/>
                  <a:gd name="connsiteX40" fmla="*/ 1656 w 432307"/>
                  <a:gd name="connsiteY40" fmla="*/ 123654 h 605451"/>
                  <a:gd name="connsiteX41" fmla="*/ 18230 w 432307"/>
                  <a:gd name="connsiteY41" fmla="*/ 119232 h 605451"/>
                  <a:gd name="connsiteX42" fmla="*/ 414077 w 432307"/>
                  <a:gd name="connsiteY42" fmla="*/ 119232 h 605451"/>
                  <a:gd name="connsiteX43" fmla="*/ 430651 w 432307"/>
                  <a:gd name="connsiteY43" fmla="*/ 123654 h 605451"/>
                  <a:gd name="connsiteX44" fmla="*/ 426219 w 432307"/>
                  <a:gd name="connsiteY44" fmla="*/ 140188 h 605451"/>
                  <a:gd name="connsiteX45" fmla="*/ 396249 w 432307"/>
                  <a:gd name="connsiteY45" fmla="*/ 157491 h 605451"/>
                  <a:gd name="connsiteX46" fmla="*/ 390178 w 432307"/>
                  <a:gd name="connsiteY46" fmla="*/ 159125 h 605451"/>
                  <a:gd name="connsiteX47" fmla="*/ 379578 w 432307"/>
                  <a:gd name="connsiteY47" fmla="*/ 153069 h 605451"/>
                  <a:gd name="connsiteX48" fmla="*/ 384107 w 432307"/>
                  <a:gd name="connsiteY48" fmla="*/ 136535 h 605451"/>
                  <a:gd name="connsiteX49" fmla="*/ 216153 w 432307"/>
                  <a:gd name="connsiteY49" fmla="*/ 94416 h 605451"/>
                  <a:gd name="connsiteX50" fmla="*/ 372067 w 432307"/>
                  <a:gd name="connsiteY50" fmla="*/ 250212 h 605451"/>
                  <a:gd name="connsiteX51" fmla="*/ 335376 w 432307"/>
                  <a:gd name="connsiteY51" fmla="*/ 361866 h 605451"/>
                  <a:gd name="connsiteX52" fmla="*/ 301285 w 432307"/>
                  <a:gd name="connsiteY52" fmla="*/ 462269 h 605451"/>
                  <a:gd name="connsiteX53" fmla="*/ 286935 w 432307"/>
                  <a:gd name="connsiteY53" fmla="*/ 476598 h 605451"/>
                  <a:gd name="connsiteX54" fmla="*/ 284046 w 432307"/>
                  <a:gd name="connsiteY54" fmla="*/ 476598 h 605451"/>
                  <a:gd name="connsiteX55" fmla="*/ 148163 w 432307"/>
                  <a:gd name="connsiteY55" fmla="*/ 476598 h 605451"/>
                  <a:gd name="connsiteX56" fmla="*/ 145371 w 432307"/>
                  <a:gd name="connsiteY56" fmla="*/ 476598 h 605451"/>
                  <a:gd name="connsiteX57" fmla="*/ 131021 w 432307"/>
                  <a:gd name="connsiteY57" fmla="*/ 462269 h 605451"/>
                  <a:gd name="connsiteX58" fmla="*/ 97316 w 432307"/>
                  <a:gd name="connsiteY58" fmla="*/ 363501 h 605451"/>
                  <a:gd name="connsiteX59" fmla="*/ 60239 w 432307"/>
                  <a:gd name="connsiteY59" fmla="*/ 250212 h 605451"/>
                  <a:gd name="connsiteX60" fmla="*/ 216153 w 432307"/>
                  <a:gd name="connsiteY60" fmla="*/ 94416 h 605451"/>
                  <a:gd name="connsiteX61" fmla="*/ 216154 w 432307"/>
                  <a:gd name="connsiteY61" fmla="*/ 0 h 605451"/>
                  <a:gd name="connsiteX62" fmla="*/ 228256 w 432307"/>
                  <a:gd name="connsiteY62" fmla="*/ 12117 h 605451"/>
                  <a:gd name="connsiteX63" fmla="*/ 228256 w 432307"/>
                  <a:gd name="connsiteY63" fmla="*/ 46735 h 605451"/>
                  <a:gd name="connsiteX64" fmla="*/ 216154 w 432307"/>
                  <a:gd name="connsiteY64" fmla="*/ 58852 h 605451"/>
                  <a:gd name="connsiteX65" fmla="*/ 204052 w 432307"/>
                  <a:gd name="connsiteY65" fmla="*/ 46735 h 605451"/>
                  <a:gd name="connsiteX66" fmla="*/ 204052 w 432307"/>
                  <a:gd name="connsiteY66" fmla="*/ 12117 h 605451"/>
                  <a:gd name="connsiteX67" fmla="*/ 216154 w 432307"/>
                  <a:gd name="connsiteY67" fmla="*/ 0 h 605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32307" h="605451">
                    <a:moveTo>
                      <a:pt x="154403" y="499109"/>
                    </a:moveTo>
                    <a:lnTo>
                      <a:pt x="277904" y="499109"/>
                    </a:lnTo>
                    <a:cubicBezTo>
                      <a:pt x="283395" y="501513"/>
                      <a:pt x="287248" y="507089"/>
                      <a:pt x="287248" y="513435"/>
                    </a:cubicBezTo>
                    <a:cubicBezTo>
                      <a:pt x="287248" y="519877"/>
                      <a:pt x="283395" y="525358"/>
                      <a:pt x="277904" y="527762"/>
                    </a:cubicBezTo>
                    <a:cubicBezTo>
                      <a:pt x="283395" y="530262"/>
                      <a:pt x="287248" y="535742"/>
                      <a:pt x="287248" y="542184"/>
                    </a:cubicBezTo>
                    <a:cubicBezTo>
                      <a:pt x="287248" y="548530"/>
                      <a:pt x="283395" y="554011"/>
                      <a:pt x="277904" y="556511"/>
                    </a:cubicBezTo>
                    <a:cubicBezTo>
                      <a:pt x="283395" y="558914"/>
                      <a:pt x="287248" y="564395"/>
                      <a:pt x="287248" y="570837"/>
                    </a:cubicBezTo>
                    <a:cubicBezTo>
                      <a:pt x="287248" y="579491"/>
                      <a:pt x="280216" y="586606"/>
                      <a:pt x="271449" y="586606"/>
                    </a:cubicBezTo>
                    <a:lnTo>
                      <a:pt x="268078" y="586606"/>
                    </a:lnTo>
                    <a:cubicBezTo>
                      <a:pt x="263165" y="597663"/>
                      <a:pt x="251990" y="605451"/>
                      <a:pt x="239081" y="605451"/>
                    </a:cubicBezTo>
                    <a:lnTo>
                      <a:pt x="193226" y="605451"/>
                    </a:lnTo>
                    <a:cubicBezTo>
                      <a:pt x="180221" y="605451"/>
                      <a:pt x="169143" y="597663"/>
                      <a:pt x="164229" y="586606"/>
                    </a:cubicBezTo>
                    <a:lnTo>
                      <a:pt x="160761" y="586606"/>
                    </a:lnTo>
                    <a:cubicBezTo>
                      <a:pt x="152091" y="586606"/>
                      <a:pt x="145059" y="579491"/>
                      <a:pt x="145059" y="570837"/>
                    </a:cubicBezTo>
                    <a:cubicBezTo>
                      <a:pt x="145059" y="564395"/>
                      <a:pt x="148912" y="558914"/>
                      <a:pt x="154403" y="556511"/>
                    </a:cubicBezTo>
                    <a:cubicBezTo>
                      <a:pt x="148912" y="554011"/>
                      <a:pt x="145059" y="548530"/>
                      <a:pt x="145059" y="542184"/>
                    </a:cubicBezTo>
                    <a:cubicBezTo>
                      <a:pt x="145059" y="535742"/>
                      <a:pt x="148912" y="530262"/>
                      <a:pt x="154403" y="527762"/>
                    </a:cubicBezTo>
                    <a:cubicBezTo>
                      <a:pt x="148912" y="525358"/>
                      <a:pt x="145059" y="519877"/>
                      <a:pt x="145059" y="513435"/>
                    </a:cubicBezTo>
                    <a:cubicBezTo>
                      <a:pt x="145059" y="507089"/>
                      <a:pt x="148912" y="501513"/>
                      <a:pt x="154403" y="499109"/>
                    </a:cubicBezTo>
                    <a:close/>
                    <a:moveTo>
                      <a:pt x="396249" y="337144"/>
                    </a:moveTo>
                    <a:lnTo>
                      <a:pt x="426219" y="354378"/>
                    </a:lnTo>
                    <a:cubicBezTo>
                      <a:pt x="432000" y="357748"/>
                      <a:pt x="434024" y="365258"/>
                      <a:pt x="430651" y="371035"/>
                    </a:cubicBezTo>
                    <a:cubicBezTo>
                      <a:pt x="428435" y="374886"/>
                      <a:pt x="424291" y="377101"/>
                      <a:pt x="420148" y="377101"/>
                    </a:cubicBezTo>
                    <a:cubicBezTo>
                      <a:pt x="418028" y="377101"/>
                      <a:pt x="416004" y="376620"/>
                      <a:pt x="414077" y="375464"/>
                    </a:cubicBezTo>
                    <a:lnTo>
                      <a:pt x="384107" y="358133"/>
                    </a:lnTo>
                    <a:cubicBezTo>
                      <a:pt x="378229" y="354860"/>
                      <a:pt x="376302" y="347350"/>
                      <a:pt x="379578" y="341573"/>
                    </a:cubicBezTo>
                    <a:cubicBezTo>
                      <a:pt x="382951" y="335796"/>
                      <a:pt x="390371" y="333774"/>
                      <a:pt x="396249" y="337144"/>
                    </a:cubicBezTo>
                    <a:close/>
                    <a:moveTo>
                      <a:pt x="36058" y="337144"/>
                    </a:moveTo>
                    <a:cubicBezTo>
                      <a:pt x="41839" y="333774"/>
                      <a:pt x="49356" y="335796"/>
                      <a:pt x="52729" y="341573"/>
                    </a:cubicBezTo>
                    <a:cubicBezTo>
                      <a:pt x="56005" y="347350"/>
                      <a:pt x="54078" y="354860"/>
                      <a:pt x="48200" y="358133"/>
                    </a:cubicBezTo>
                    <a:lnTo>
                      <a:pt x="18230" y="375464"/>
                    </a:lnTo>
                    <a:cubicBezTo>
                      <a:pt x="16303" y="376620"/>
                      <a:pt x="14183" y="377101"/>
                      <a:pt x="12159" y="377101"/>
                    </a:cubicBezTo>
                    <a:cubicBezTo>
                      <a:pt x="7919" y="377101"/>
                      <a:pt x="3872" y="374886"/>
                      <a:pt x="1656" y="371035"/>
                    </a:cubicBezTo>
                    <a:cubicBezTo>
                      <a:pt x="-1717" y="365258"/>
                      <a:pt x="210" y="357748"/>
                      <a:pt x="6088" y="354378"/>
                    </a:cubicBezTo>
                    <a:close/>
                    <a:moveTo>
                      <a:pt x="18230" y="119232"/>
                    </a:moveTo>
                    <a:lnTo>
                      <a:pt x="48200" y="136535"/>
                    </a:lnTo>
                    <a:cubicBezTo>
                      <a:pt x="54078" y="139804"/>
                      <a:pt x="56005" y="147301"/>
                      <a:pt x="52729" y="153069"/>
                    </a:cubicBezTo>
                    <a:cubicBezTo>
                      <a:pt x="50416" y="156914"/>
                      <a:pt x="46369" y="159125"/>
                      <a:pt x="42129" y="159125"/>
                    </a:cubicBezTo>
                    <a:cubicBezTo>
                      <a:pt x="40105" y="159125"/>
                      <a:pt x="37985" y="158644"/>
                      <a:pt x="36058" y="157491"/>
                    </a:cubicBezTo>
                    <a:lnTo>
                      <a:pt x="6088" y="140188"/>
                    </a:lnTo>
                    <a:cubicBezTo>
                      <a:pt x="210" y="136920"/>
                      <a:pt x="-1717" y="129422"/>
                      <a:pt x="1656" y="123654"/>
                    </a:cubicBezTo>
                    <a:cubicBezTo>
                      <a:pt x="4932" y="117887"/>
                      <a:pt x="12448" y="115868"/>
                      <a:pt x="18230" y="119232"/>
                    </a:cubicBezTo>
                    <a:close/>
                    <a:moveTo>
                      <a:pt x="414077" y="119232"/>
                    </a:moveTo>
                    <a:cubicBezTo>
                      <a:pt x="419859" y="115868"/>
                      <a:pt x="427279" y="117887"/>
                      <a:pt x="430651" y="123654"/>
                    </a:cubicBezTo>
                    <a:cubicBezTo>
                      <a:pt x="434024" y="129422"/>
                      <a:pt x="432097" y="136920"/>
                      <a:pt x="426219" y="140188"/>
                    </a:cubicBezTo>
                    <a:lnTo>
                      <a:pt x="396249" y="157491"/>
                    </a:lnTo>
                    <a:cubicBezTo>
                      <a:pt x="394322" y="158644"/>
                      <a:pt x="392202" y="159125"/>
                      <a:pt x="390178" y="159125"/>
                    </a:cubicBezTo>
                    <a:cubicBezTo>
                      <a:pt x="385938" y="159125"/>
                      <a:pt x="381891" y="156914"/>
                      <a:pt x="379578" y="153069"/>
                    </a:cubicBezTo>
                    <a:cubicBezTo>
                      <a:pt x="376302" y="147301"/>
                      <a:pt x="378229" y="139804"/>
                      <a:pt x="384107" y="136535"/>
                    </a:cubicBezTo>
                    <a:close/>
                    <a:moveTo>
                      <a:pt x="216153" y="94416"/>
                    </a:moveTo>
                    <a:cubicBezTo>
                      <a:pt x="302151" y="94416"/>
                      <a:pt x="372067" y="164332"/>
                      <a:pt x="372067" y="250212"/>
                    </a:cubicBezTo>
                    <a:cubicBezTo>
                      <a:pt x="372067" y="288777"/>
                      <a:pt x="353384" y="325899"/>
                      <a:pt x="335376" y="361866"/>
                    </a:cubicBezTo>
                    <a:cubicBezTo>
                      <a:pt x="317849" y="396680"/>
                      <a:pt x="301285" y="429667"/>
                      <a:pt x="301285" y="462269"/>
                    </a:cubicBezTo>
                    <a:cubicBezTo>
                      <a:pt x="301285" y="470155"/>
                      <a:pt x="294832" y="476598"/>
                      <a:pt x="286935" y="476598"/>
                    </a:cubicBezTo>
                    <a:lnTo>
                      <a:pt x="284046" y="476598"/>
                    </a:lnTo>
                    <a:lnTo>
                      <a:pt x="148163" y="476598"/>
                    </a:lnTo>
                    <a:lnTo>
                      <a:pt x="145371" y="476598"/>
                    </a:lnTo>
                    <a:cubicBezTo>
                      <a:pt x="137377" y="476598"/>
                      <a:pt x="131021" y="470155"/>
                      <a:pt x="131021" y="462269"/>
                    </a:cubicBezTo>
                    <a:cubicBezTo>
                      <a:pt x="131021" y="431013"/>
                      <a:pt x="114650" y="398219"/>
                      <a:pt x="97316" y="363501"/>
                    </a:cubicBezTo>
                    <a:cubicBezTo>
                      <a:pt x="79018" y="326860"/>
                      <a:pt x="60239" y="289065"/>
                      <a:pt x="60239" y="250212"/>
                    </a:cubicBezTo>
                    <a:cubicBezTo>
                      <a:pt x="60239" y="164332"/>
                      <a:pt x="130155" y="94416"/>
                      <a:pt x="216153" y="94416"/>
                    </a:cubicBezTo>
                    <a:close/>
                    <a:moveTo>
                      <a:pt x="216154" y="0"/>
                    </a:moveTo>
                    <a:cubicBezTo>
                      <a:pt x="222877" y="0"/>
                      <a:pt x="228256" y="5385"/>
                      <a:pt x="228256" y="12117"/>
                    </a:cubicBezTo>
                    <a:lnTo>
                      <a:pt x="228256" y="46735"/>
                    </a:lnTo>
                    <a:cubicBezTo>
                      <a:pt x="228256" y="53371"/>
                      <a:pt x="222877" y="58852"/>
                      <a:pt x="216154" y="58852"/>
                    </a:cubicBezTo>
                    <a:cubicBezTo>
                      <a:pt x="209431" y="58852"/>
                      <a:pt x="204052" y="53371"/>
                      <a:pt x="204052" y="46735"/>
                    </a:cubicBezTo>
                    <a:lnTo>
                      <a:pt x="204052" y="12117"/>
                    </a:lnTo>
                    <a:cubicBezTo>
                      <a:pt x="204052" y="5385"/>
                      <a:pt x="209431" y="0"/>
                      <a:pt x="216154" y="0"/>
                    </a:cubicBezTo>
                    <a:close/>
                  </a:path>
                </a:pathLst>
              </a:custGeom>
              <a:solidFill>
                <a:srgbClr val="CBAD63"/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íslïḓè"/>
              <p:cNvSpPr/>
              <p:nvPr/>
            </p:nvSpPr>
            <p:spPr>
              <a:xfrm>
                <a:off x="5339916" y="2741506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8" name="íśḻïdê"/>
            <p:cNvGrpSpPr/>
            <p:nvPr/>
          </p:nvGrpSpPr>
          <p:grpSpPr>
            <a:xfrm>
              <a:off x="1589688" y="2741506"/>
              <a:ext cx="1080120" cy="1534722"/>
              <a:chOff x="1627290" y="2741506"/>
              <a:chExt cx="1080120" cy="1534722"/>
            </a:xfrm>
          </p:grpSpPr>
          <p:sp>
            <p:nvSpPr>
              <p:cNvPr id="24" name="iSḷïḍe"/>
              <p:cNvSpPr>
                <a:spLocks noChangeAspect="1"/>
              </p:cNvSpPr>
              <p:nvPr/>
            </p:nvSpPr>
            <p:spPr bwMode="auto">
              <a:xfrm rot="10800000">
                <a:off x="1737789" y="3073008"/>
                <a:ext cx="859124" cy="1203220"/>
              </a:xfrm>
              <a:custGeom>
                <a:avLst/>
                <a:gdLst>
                  <a:gd name="connsiteX0" fmla="*/ 154403 w 432307"/>
                  <a:gd name="connsiteY0" fmla="*/ 499109 h 605451"/>
                  <a:gd name="connsiteX1" fmla="*/ 277904 w 432307"/>
                  <a:gd name="connsiteY1" fmla="*/ 499109 h 605451"/>
                  <a:gd name="connsiteX2" fmla="*/ 287248 w 432307"/>
                  <a:gd name="connsiteY2" fmla="*/ 513435 h 605451"/>
                  <a:gd name="connsiteX3" fmla="*/ 277904 w 432307"/>
                  <a:gd name="connsiteY3" fmla="*/ 527762 h 605451"/>
                  <a:gd name="connsiteX4" fmla="*/ 287248 w 432307"/>
                  <a:gd name="connsiteY4" fmla="*/ 542184 h 605451"/>
                  <a:gd name="connsiteX5" fmla="*/ 277904 w 432307"/>
                  <a:gd name="connsiteY5" fmla="*/ 556511 h 605451"/>
                  <a:gd name="connsiteX6" fmla="*/ 287248 w 432307"/>
                  <a:gd name="connsiteY6" fmla="*/ 570837 h 605451"/>
                  <a:gd name="connsiteX7" fmla="*/ 271449 w 432307"/>
                  <a:gd name="connsiteY7" fmla="*/ 586606 h 605451"/>
                  <a:gd name="connsiteX8" fmla="*/ 268078 w 432307"/>
                  <a:gd name="connsiteY8" fmla="*/ 586606 h 605451"/>
                  <a:gd name="connsiteX9" fmla="*/ 239081 w 432307"/>
                  <a:gd name="connsiteY9" fmla="*/ 605451 h 605451"/>
                  <a:gd name="connsiteX10" fmla="*/ 193226 w 432307"/>
                  <a:gd name="connsiteY10" fmla="*/ 605451 h 605451"/>
                  <a:gd name="connsiteX11" fmla="*/ 164229 w 432307"/>
                  <a:gd name="connsiteY11" fmla="*/ 586606 h 605451"/>
                  <a:gd name="connsiteX12" fmla="*/ 160761 w 432307"/>
                  <a:gd name="connsiteY12" fmla="*/ 586606 h 605451"/>
                  <a:gd name="connsiteX13" fmla="*/ 145059 w 432307"/>
                  <a:gd name="connsiteY13" fmla="*/ 570837 h 605451"/>
                  <a:gd name="connsiteX14" fmla="*/ 154403 w 432307"/>
                  <a:gd name="connsiteY14" fmla="*/ 556511 h 605451"/>
                  <a:gd name="connsiteX15" fmla="*/ 145059 w 432307"/>
                  <a:gd name="connsiteY15" fmla="*/ 542184 h 605451"/>
                  <a:gd name="connsiteX16" fmla="*/ 154403 w 432307"/>
                  <a:gd name="connsiteY16" fmla="*/ 527762 h 605451"/>
                  <a:gd name="connsiteX17" fmla="*/ 145059 w 432307"/>
                  <a:gd name="connsiteY17" fmla="*/ 513435 h 605451"/>
                  <a:gd name="connsiteX18" fmla="*/ 154403 w 432307"/>
                  <a:gd name="connsiteY18" fmla="*/ 499109 h 605451"/>
                  <a:gd name="connsiteX19" fmla="*/ 396249 w 432307"/>
                  <a:gd name="connsiteY19" fmla="*/ 337144 h 605451"/>
                  <a:gd name="connsiteX20" fmla="*/ 426219 w 432307"/>
                  <a:gd name="connsiteY20" fmla="*/ 354378 h 605451"/>
                  <a:gd name="connsiteX21" fmla="*/ 430651 w 432307"/>
                  <a:gd name="connsiteY21" fmla="*/ 371035 h 605451"/>
                  <a:gd name="connsiteX22" fmla="*/ 420148 w 432307"/>
                  <a:gd name="connsiteY22" fmla="*/ 377101 h 605451"/>
                  <a:gd name="connsiteX23" fmla="*/ 414077 w 432307"/>
                  <a:gd name="connsiteY23" fmla="*/ 375464 h 605451"/>
                  <a:gd name="connsiteX24" fmla="*/ 384107 w 432307"/>
                  <a:gd name="connsiteY24" fmla="*/ 358133 h 605451"/>
                  <a:gd name="connsiteX25" fmla="*/ 379578 w 432307"/>
                  <a:gd name="connsiteY25" fmla="*/ 341573 h 605451"/>
                  <a:gd name="connsiteX26" fmla="*/ 396249 w 432307"/>
                  <a:gd name="connsiteY26" fmla="*/ 337144 h 605451"/>
                  <a:gd name="connsiteX27" fmla="*/ 36058 w 432307"/>
                  <a:gd name="connsiteY27" fmla="*/ 337144 h 605451"/>
                  <a:gd name="connsiteX28" fmla="*/ 52729 w 432307"/>
                  <a:gd name="connsiteY28" fmla="*/ 341573 h 605451"/>
                  <a:gd name="connsiteX29" fmla="*/ 48200 w 432307"/>
                  <a:gd name="connsiteY29" fmla="*/ 358133 h 605451"/>
                  <a:gd name="connsiteX30" fmla="*/ 18230 w 432307"/>
                  <a:gd name="connsiteY30" fmla="*/ 375464 h 605451"/>
                  <a:gd name="connsiteX31" fmla="*/ 12159 w 432307"/>
                  <a:gd name="connsiteY31" fmla="*/ 377101 h 605451"/>
                  <a:gd name="connsiteX32" fmla="*/ 1656 w 432307"/>
                  <a:gd name="connsiteY32" fmla="*/ 371035 h 605451"/>
                  <a:gd name="connsiteX33" fmla="*/ 6088 w 432307"/>
                  <a:gd name="connsiteY33" fmla="*/ 354378 h 605451"/>
                  <a:gd name="connsiteX34" fmla="*/ 18230 w 432307"/>
                  <a:gd name="connsiteY34" fmla="*/ 119232 h 605451"/>
                  <a:gd name="connsiteX35" fmla="*/ 48200 w 432307"/>
                  <a:gd name="connsiteY35" fmla="*/ 136535 h 605451"/>
                  <a:gd name="connsiteX36" fmla="*/ 52729 w 432307"/>
                  <a:gd name="connsiteY36" fmla="*/ 153069 h 605451"/>
                  <a:gd name="connsiteX37" fmla="*/ 42129 w 432307"/>
                  <a:gd name="connsiteY37" fmla="*/ 159125 h 605451"/>
                  <a:gd name="connsiteX38" fmla="*/ 36058 w 432307"/>
                  <a:gd name="connsiteY38" fmla="*/ 157491 h 605451"/>
                  <a:gd name="connsiteX39" fmla="*/ 6088 w 432307"/>
                  <a:gd name="connsiteY39" fmla="*/ 140188 h 605451"/>
                  <a:gd name="connsiteX40" fmla="*/ 1656 w 432307"/>
                  <a:gd name="connsiteY40" fmla="*/ 123654 h 605451"/>
                  <a:gd name="connsiteX41" fmla="*/ 18230 w 432307"/>
                  <a:gd name="connsiteY41" fmla="*/ 119232 h 605451"/>
                  <a:gd name="connsiteX42" fmla="*/ 414077 w 432307"/>
                  <a:gd name="connsiteY42" fmla="*/ 119232 h 605451"/>
                  <a:gd name="connsiteX43" fmla="*/ 430651 w 432307"/>
                  <a:gd name="connsiteY43" fmla="*/ 123654 h 605451"/>
                  <a:gd name="connsiteX44" fmla="*/ 426219 w 432307"/>
                  <a:gd name="connsiteY44" fmla="*/ 140188 h 605451"/>
                  <a:gd name="connsiteX45" fmla="*/ 396249 w 432307"/>
                  <a:gd name="connsiteY45" fmla="*/ 157491 h 605451"/>
                  <a:gd name="connsiteX46" fmla="*/ 390178 w 432307"/>
                  <a:gd name="connsiteY46" fmla="*/ 159125 h 605451"/>
                  <a:gd name="connsiteX47" fmla="*/ 379578 w 432307"/>
                  <a:gd name="connsiteY47" fmla="*/ 153069 h 605451"/>
                  <a:gd name="connsiteX48" fmla="*/ 384107 w 432307"/>
                  <a:gd name="connsiteY48" fmla="*/ 136535 h 605451"/>
                  <a:gd name="connsiteX49" fmla="*/ 216153 w 432307"/>
                  <a:gd name="connsiteY49" fmla="*/ 94416 h 605451"/>
                  <a:gd name="connsiteX50" fmla="*/ 372067 w 432307"/>
                  <a:gd name="connsiteY50" fmla="*/ 250212 h 605451"/>
                  <a:gd name="connsiteX51" fmla="*/ 335376 w 432307"/>
                  <a:gd name="connsiteY51" fmla="*/ 361866 h 605451"/>
                  <a:gd name="connsiteX52" fmla="*/ 301285 w 432307"/>
                  <a:gd name="connsiteY52" fmla="*/ 462269 h 605451"/>
                  <a:gd name="connsiteX53" fmla="*/ 286935 w 432307"/>
                  <a:gd name="connsiteY53" fmla="*/ 476598 h 605451"/>
                  <a:gd name="connsiteX54" fmla="*/ 284046 w 432307"/>
                  <a:gd name="connsiteY54" fmla="*/ 476598 h 605451"/>
                  <a:gd name="connsiteX55" fmla="*/ 148163 w 432307"/>
                  <a:gd name="connsiteY55" fmla="*/ 476598 h 605451"/>
                  <a:gd name="connsiteX56" fmla="*/ 145371 w 432307"/>
                  <a:gd name="connsiteY56" fmla="*/ 476598 h 605451"/>
                  <a:gd name="connsiteX57" fmla="*/ 131021 w 432307"/>
                  <a:gd name="connsiteY57" fmla="*/ 462269 h 605451"/>
                  <a:gd name="connsiteX58" fmla="*/ 97316 w 432307"/>
                  <a:gd name="connsiteY58" fmla="*/ 363501 h 605451"/>
                  <a:gd name="connsiteX59" fmla="*/ 60239 w 432307"/>
                  <a:gd name="connsiteY59" fmla="*/ 250212 h 605451"/>
                  <a:gd name="connsiteX60" fmla="*/ 216153 w 432307"/>
                  <a:gd name="connsiteY60" fmla="*/ 94416 h 605451"/>
                  <a:gd name="connsiteX61" fmla="*/ 216154 w 432307"/>
                  <a:gd name="connsiteY61" fmla="*/ 0 h 605451"/>
                  <a:gd name="connsiteX62" fmla="*/ 228256 w 432307"/>
                  <a:gd name="connsiteY62" fmla="*/ 12117 h 605451"/>
                  <a:gd name="connsiteX63" fmla="*/ 228256 w 432307"/>
                  <a:gd name="connsiteY63" fmla="*/ 46735 h 605451"/>
                  <a:gd name="connsiteX64" fmla="*/ 216154 w 432307"/>
                  <a:gd name="connsiteY64" fmla="*/ 58852 h 605451"/>
                  <a:gd name="connsiteX65" fmla="*/ 204052 w 432307"/>
                  <a:gd name="connsiteY65" fmla="*/ 46735 h 605451"/>
                  <a:gd name="connsiteX66" fmla="*/ 204052 w 432307"/>
                  <a:gd name="connsiteY66" fmla="*/ 12117 h 605451"/>
                  <a:gd name="connsiteX67" fmla="*/ 216154 w 432307"/>
                  <a:gd name="connsiteY67" fmla="*/ 0 h 605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32307" h="605451">
                    <a:moveTo>
                      <a:pt x="154403" y="499109"/>
                    </a:moveTo>
                    <a:lnTo>
                      <a:pt x="277904" y="499109"/>
                    </a:lnTo>
                    <a:cubicBezTo>
                      <a:pt x="283395" y="501513"/>
                      <a:pt x="287248" y="507089"/>
                      <a:pt x="287248" y="513435"/>
                    </a:cubicBezTo>
                    <a:cubicBezTo>
                      <a:pt x="287248" y="519877"/>
                      <a:pt x="283395" y="525358"/>
                      <a:pt x="277904" y="527762"/>
                    </a:cubicBezTo>
                    <a:cubicBezTo>
                      <a:pt x="283395" y="530262"/>
                      <a:pt x="287248" y="535742"/>
                      <a:pt x="287248" y="542184"/>
                    </a:cubicBezTo>
                    <a:cubicBezTo>
                      <a:pt x="287248" y="548530"/>
                      <a:pt x="283395" y="554011"/>
                      <a:pt x="277904" y="556511"/>
                    </a:cubicBezTo>
                    <a:cubicBezTo>
                      <a:pt x="283395" y="558914"/>
                      <a:pt x="287248" y="564395"/>
                      <a:pt x="287248" y="570837"/>
                    </a:cubicBezTo>
                    <a:cubicBezTo>
                      <a:pt x="287248" y="579491"/>
                      <a:pt x="280216" y="586606"/>
                      <a:pt x="271449" y="586606"/>
                    </a:cubicBezTo>
                    <a:lnTo>
                      <a:pt x="268078" y="586606"/>
                    </a:lnTo>
                    <a:cubicBezTo>
                      <a:pt x="263165" y="597663"/>
                      <a:pt x="251990" y="605451"/>
                      <a:pt x="239081" y="605451"/>
                    </a:cubicBezTo>
                    <a:lnTo>
                      <a:pt x="193226" y="605451"/>
                    </a:lnTo>
                    <a:cubicBezTo>
                      <a:pt x="180221" y="605451"/>
                      <a:pt x="169143" y="597663"/>
                      <a:pt x="164229" y="586606"/>
                    </a:cubicBezTo>
                    <a:lnTo>
                      <a:pt x="160761" y="586606"/>
                    </a:lnTo>
                    <a:cubicBezTo>
                      <a:pt x="152091" y="586606"/>
                      <a:pt x="145059" y="579491"/>
                      <a:pt x="145059" y="570837"/>
                    </a:cubicBezTo>
                    <a:cubicBezTo>
                      <a:pt x="145059" y="564395"/>
                      <a:pt x="148912" y="558914"/>
                      <a:pt x="154403" y="556511"/>
                    </a:cubicBezTo>
                    <a:cubicBezTo>
                      <a:pt x="148912" y="554011"/>
                      <a:pt x="145059" y="548530"/>
                      <a:pt x="145059" y="542184"/>
                    </a:cubicBezTo>
                    <a:cubicBezTo>
                      <a:pt x="145059" y="535742"/>
                      <a:pt x="148912" y="530262"/>
                      <a:pt x="154403" y="527762"/>
                    </a:cubicBezTo>
                    <a:cubicBezTo>
                      <a:pt x="148912" y="525358"/>
                      <a:pt x="145059" y="519877"/>
                      <a:pt x="145059" y="513435"/>
                    </a:cubicBezTo>
                    <a:cubicBezTo>
                      <a:pt x="145059" y="507089"/>
                      <a:pt x="148912" y="501513"/>
                      <a:pt x="154403" y="499109"/>
                    </a:cubicBezTo>
                    <a:close/>
                    <a:moveTo>
                      <a:pt x="396249" y="337144"/>
                    </a:moveTo>
                    <a:lnTo>
                      <a:pt x="426219" y="354378"/>
                    </a:lnTo>
                    <a:cubicBezTo>
                      <a:pt x="432000" y="357748"/>
                      <a:pt x="434024" y="365258"/>
                      <a:pt x="430651" y="371035"/>
                    </a:cubicBezTo>
                    <a:cubicBezTo>
                      <a:pt x="428435" y="374886"/>
                      <a:pt x="424291" y="377101"/>
                      <a:pt x="420148" y="377101"/>
                    </a:cubicBezTo>
                    <a:cubicBezTo>
                      <a:pt x="418028" y="377101"/>
                      <a:pt x="416004" y="376620"/>
                      <a:pt x="414077" y="375464"/>
                    </a:cubicBezTo>
                    <a:lnTo>
                      <a:pt x="384107" y="358133"/>
                    </a:lnTo>
                    <a:cubicBezTo>
                      <a:pt x="378229" y="354860"/>
                      <a:pt x="376302" y="347350"/>
                      <a:pt x="379578" y="341573"/>
                    </a:cubicBezTo>
                    <a:cubicBezTo>
                      <a:pt x="382951" y="335796"/>
                      <a:pt x="390371" y="333774"/>
                      <a:pt x="396249" y="337144"/>
                    </a:cubicBezTo>
                    <a:close/>
                    <a:moveTo>
                      <a:pt x="36058" y="337144"/>
                    </a:moveTo>
                    <a:cubicBezTo>
                      <a:pt x="41839" y="333774"/>
                      <a:pt x="49356" y="335796"/>
                      <a:pt x="52729" y="341573"/>
                    </a:cubicBezTo>
                    <a:cubicBezTo>
                      <a:pt x="56005" y="347350"/>
                      <a:pt x="54078" y="354860"/>
                      <a:pt x="48200" y="358133"/>
                    </a:cubicBezTo>
                    <a:lnTo>
                      <a:pt x="18230" y="375464"/>
                    </a:lnTo>
                    <a:cubicBezTo>
                      <a:pt x="16303" y="376620"/>
                      <a:pt x="14183" y="377101"/>
                      <a:pt x="12159" y="377101"/>
                    </a:cubicBezTo>
                    <a:cubicBezTo>
                      <a:pt x="7919" y="377101"/>
                      <a:pt x="3872" y="374886"/>
                      <a:pt x="1656" y="371035"/>
                    </a:cubicBezTo>
                    <a:cubicBezTo>
                      <a:pt x="-1717" y="365258"/>
                      <a:pt x="210" y="357748"/>
                      <a:pt x="6088" y="354378"/>
                    </a:cubicBezTo>
                    <a:close/>
                    <a:moveTo>
                      <a:pt x="18230" y="119232"/>
                    </a:moveTo>
                    <a:lnTo>
                      <a:pt x="48200" y="136535"/>
                    </a:lnTo>
                    <a:cubicBezTo>
                      <a:pt x="54078" y="139804"/>
                      <a:pt x="56005" y="147301"/>
                      <a:pt x="52729" y="153069"/>
                    </a:cubicBezTo>
                    <a:cubicBezTo>
                      <a:pt x="50416" y="156914"/>
                      <a:pt x="46369" y="159125"/>
                      <a:pt x="42129" y="159125"/>
                    </a:cubicBezTo>
                    <a:cubicBezTo>
                      <a:pt x="40105" y="159125"/>
                      <a:pt x="37985" y="158644"/>
                      <a:pt x="36058" y="157491"/>
                    </a:cubicBezTo>
                    <a:lnTo>
                      <a:pt x="6088" y="140188"/>
                    </a:lnTo>
                    <a:cubicBezTo>
                      <a:pt x="210" y="136920"/>
                      <a:pt x="-1717" y="129422"/>
                      <a:pt x="1656" y="123654"/>
                    </a:cubicBezTo>
                    <a:cubicBezTo>
                      <a:pt x="4932" y="117887"/>
                      <a:pt x="12448" y="115868"/>
                      <a:pt x="18230" y="119232"/>
                    </a:cubicBezTo>
                    <a:close/>
                    <a:moveTo>
                      <a:pt x="414077" y="119232"/>
                    </a:moveTo>
                    <a:cubicBezTo>
                      <a:pt x="419859" y="115868"/>
                      <a:pt x="427279" y="117887"/>
                      <a:pt x="430651" y="123654"/>
                    </a:cubicBezTo>
                    <a:cubicBezTo>
                      <a:pt x="434024" y="129422"/>
                      <a:pt x="432097" y="136920"/>
                      <a:pt x="426219" y="140188"/>
                    </a:cubicBezTo>
                    <a:lnTo>
                      <a:pt x="396249" y="157491"/>
                    </a:lnTo>
                    <a:cubicBezTo>
                      <a:pt x="394322" y="158644"/>
                      <a:pt x="392202" y="159125"/>
                      <a:pt x="390178" y="159125"/>
                    </a:cubicBezTo>
                    <a:cubicBezTo>
                      <a:pt x="385938" y="159125"/>
                      <a:pt x="381891" y="156914"/>
                      <a:pt x="379578" y="153069"/>
                    </a:cubicBezTo>
                    <a:cubicBezTo>
                      <a:pt x="376302" y="147301"/>
                      <a:pt x="378229" y="139804"/>
                      <a:pt x="384107" y="136535"/>
                    </a:cubicBezTo>
                    <a:close/>
                    <a:moveTo>
                      <a:pt x="216153" y="94416"/>
                    </a:moveTo>
                    <a:cubicBezTo>
                      <a:pt x="302151" y="94416"/>
                      <a:pt x="372067" y="164332"/>
                      <a:pt x="372067" y="250212"/>
                    </a:cubicBezTo>
                    <a:cubicBezTo>
                      <a:pt x="372067" y="288777"/>
                      <a:pt x="353384" y="325899"/>
                      <a:pt x="335376" y="361866"/>
                    </a:cubicBezTo>
                    <a:cubicBezTo>
                      <a:pt x="317849" y="396680"/>
                      <a:pt x="301285" y="429667"/>
                      <a:pt x="301285" y="462269"/>
                    </a:cubicBezTo>
                    <a:cubicBezTo>
                      <a:pt x="301285" y="470155"/>
                      <a:pt x="294832" y="476598"/>
                      <a:pt x="286935" y="476598"/>
                    </a:cubicBezTo>
                    <a:lnTo>
                      <a:pt x="284046" y="476598"/>
                    </a:lnTo>
                    <a:lnTo>
                      <a:pt x="148163" y="476598"/>
                    </a:lnTo>
                    <a:lnTo>
                      <a:pt x="145371" y="476598"/>
                    </a:lnTo>
                    <a:cubicBezTo>
                      <a:pt x="137377" y="476598"/>
                      <a:pt x="131021" y="470155"/>
                      <a:pt x="131021" y="462269"/>
                    </a:cubicBezTo>
                    <a:cubicBezTo>
                      <a:pt x="131021" y="431013"/>
                      <a:pt x="114650" y="398219"/>
                      <a:pt x="97316" y="363501"/>
                    </a:cubicBezTo>
                    <a:cubicBezTo>
                      <a:pt x="79018" y="326860"/>
                      <a:pt x="60239" y="289065"/>
                      <a:pt x="60239" y="250212"/>
                    </a:cubicBezTo>
                    <a:cubicBezTo>
                      <a:pt x="60239" y="164332"/>
                      <a:pt x="130155" y="94416"/>
                      <a:pt x="216153" y="94416"/>
                    </a:cubicBezTo>
                    <a:close/>
                    <a:moveTo>
                      <a:pt x="216154" y="0"/>
                    </a:moveTo>
                    <a:cubicBezTo>
                      <a:pt x="222877" y="0"/>
                      <a:pt x="228256" y="5385"/>
                      <a:pt x="228256" y="12117"/>
                    </a:cubicBezTo>
                    <a:lnTo>
                      <a:pt x="228256" y="46735"/>
                    </a:lnTo>
                    <a:cubicBezTo>
                      <a:pt x="228256" y="53371"/>
                      <a:pt x="222877" y="58852"/>
                      <a:pt x="216154" y="58852"/>
                    </a:cubicBezTo>
                    <a:cubicBezTo>
                      <a:pt x="209431" y="58852"/>
                      <a:pt x="204052" y="53371"/>
                      <a:pt x="204052" y="46735"/>
                    </a:cubicBezTo>
                    <a:lnTo>
                      <a:pt x="204052" y="12117"/>
                    </a:lnTo>
                    <a:cubicBezTo>
                      <a:pt x="204052" y="5385"/>
                      <a:pt x="209431" y="0"/>
                      <a:pt x="21615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5" name="iṡḻîďè"/>
              <p:cNvSpPr/>
              <p:nvPr/>
            </p:nvSpPr>
            <p:spPr>
              <a:xfrm>
                <a:off x="1627290" y="2741506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9" name="îṧlïḑé"/>
            <p:cNvGrpSpPr/>
            <p:nvPr/>
          </p:nvGrpSpPr>
          <p:grpSpPr>
            <a:xfrm>
              <a:off x="9522192" y="2741506"/>
              <a:ext cx="1080120" cy="1534722"/>
              <a:chOff x="9559794" y="2741506"/>
              <a:chExt cx="1080120" cy="1534722"/>
            </a:xfrm>
          </p:grpSpPr>
          <p:sp>
            <p:nvSpPr>
              <p:cNvPr id="22" name="iṧľíḓé"/>
              <p:cNvSpPr>
                <a:spLocks noChangeAspect="1"/>
              </p:cNvSpPr>
              <p:nvPr/>
            </p:nvSpPr>
            <p:spPr bwMode="auto">
              <a:xfrm rot="10800000">
                <a:off x="9670292" y="3073008"/>
                <a:ext cx="859124" cy="1203220"/>
              </a:xfrm>
              <a:custGeom>
                <a:avLst/>
                <a:gdLst>
                  <a:gd name="connsiteX0" fmla="*/ 154403 w 432307"/>
                  <a:gd name="connsiteY0" fmla="*/ 499109 h 605451"/>
                  <a:gd name="connsiteX1" fmla="*/ 277904 w 432307"/>
                  <a:gd name="connsiteY1" fmla="*/ 499109 h 605451"/>
                  <a:gd name="connsiteX2" fmla="*/ 287248 w 432307"/>
                  <a:gd name="connsiteY2" fmla="*/ 513435 h 605451"/>
                  <a:gd name="connsiteX3" fmla="*/ 277904 w 432307"/>
                  <a:gd name="connsiteY3" fmla="*/ 527762 h 605451"/>
                  <a:gd name="connsiteX4" fmla="*/ 287248 w 432307"/>
                  <a:gd name="connsiteY4" fmla="*/ 542184 h 605451"/>
                  <a:gd name="connsiteX5" fmla="*/ 277904 w 432307"/>
                  <a:gd name="connsiteY5" fmla="*/ 556511 h 605451"/>
                  <a:gd name="connsiteX6" fmla="*/ 287248 w 432307"/>
                  <a:gd name="connsiteY6" fmla="*/ 570837 h 605451"/>
                  <a:gd name="connsiteX7" fmla="*/ 271449 w 432307"/>
                  <a:gd name="connsiteY7" fmla="*/ 586606 h 605451"/>
                  <a:gd name="connsiteX8" fmla="*/ 268078 w 432307"/>
                  <a:gd name="connsiteY8" fmla="*/ 586606 h 605451"/>
                  <a:gd name="connsiteX9" fmla="*/ 239081 w 432307"/>
                  <a:gd name="connsiteY9" fmla="*/ 605451 h 605451"/>
                  <a:gd name="connsiteX10" fmla="*/ 193226 w 432307"/>
                  <a:gd name="connsiteY10" fmla="*/ 605451 h 605451"/>
                  <a:gd name="connsiteX11" fmla="*/ 164229 w 432307"/>
                  <a:gd name="connsiteY11" fmla="*/ 586606 h 605451"/>
                  <a:gd name="connsiteX12" fmla="*/ 160761 w 432307"/>
                  <a:gd name="connsiteY12" fmla="*/ 586606 h 605451"/>
                  <a:gd name="connsiteX13" fmla="*/ 145059 w 432307"/>
                  <a:gd name="connsiteY13" fmla="*/ 570837 h 605451"/>
                  <a:gd name="connsiteX14" fmla="*/ 154403 w 432307"/>
                  <a:gd name="connsiteY14" fmla="*/ 556511 h 605451"/>
                  <a:gd name="connsiteX15" fmla="*/ 145059 w 432307"/>
                  <a:gd name="connsiteY15" fmla="*/ 542184 h 605451"/>
                  <a:gd name="connsiteX16" fmla="*/ 154403 w 432307"/>
                  <a:gd name="connsiteY16" fmla="*/ 527762 h 605451"/>
                  <a:gd name="connsiteX17" fmla="*/ 145059 w 432307"/>
                  <a:gd name="connsiteY17" fmla="*/ 513435 h 605451"/>
                  <a:gd name="connsiteX18" fmla="*/ 154403 w 432307"/>
                  <a:gd name="connsiteY18" fmla="*/ 499109 h 605451"/>
                  <a:gd name="connsiteX19" fmla="*/ 396249 w 432307"/>
                  <a:gd name="connsiteY19" fmla="*/ 337144 h 605451"/>
                  <a:gd name="connsiteX20" fmla="*/ 426219 w 432307"/>
                  <a:gd name="connsiteY20" fmla="*/ 354378 h 605451"/>
                  <a:gd name="connsiteX21" fmla="*/ 430651 w 432307"/>
                  <a:gd name="connsiteY21" fmla="*/ 371035 h 605451"/>
                  <a:gd name="connsiteX22" fmla="*/ 420148 w 432307"/>
                  <a:gd name="connsiteY22" fmla="*/ 377101 h 605451"/>
                  <a:gd name="connsiteX23" fmla="*/ 414077 w 432307"/>
                  <a:gd name="connsiteY23" fmla="*/ 375464 h 605451"/>
                  <a:gd name="connsiteX24" fmla="*/ 384107 w 432307"/>
                  <a:gd name="connsiteY24" fmla="*/ 358133 h 605451"/>
                  <a:gd name="connsiteX25" fmla="*/ 379578 w 432307"/>
                  <a:gd name="connsiteY25" fmla="*/ 341573 h 605451"/>
                  <a:gd name="connsiteX26" fmla="*/ 396249 w 432307"/>
                  <a:gd name="connsiteY26" fmla="*/ 337144 h 605451"/>
                  <a:gd name="connsiteX27" fmla="*/ 36058 w 432307"/>
                  <a:gd name="connsiteY27" fmla="*/ 337144 h 605451"/>
                  <a:gd name="connsiteX28" fmla="*/ 52729 w 432307"/>
                  <a:gd name="connsiteY28" fmla="*/ 341573 h 605451"/>
                  <a:gd name="connsiteX29" fmla="*/ 48200 w 432307"/>
                  <a:gd name="connsiteY29" fmla="*/ 358133 h 605451"/>
                  <a:gd name="connsiteX30" fmla="*/ 18230 w 432307"/>
                  <a:gd name="connsiteY30" fmla="*/ 375464 h 605451"/>
                  <a:gd name="connsiteX31" fmla="*/ 12159 w 432307"/>
                  <a:gd name="connsiteY31" fmla="*/ 377101 h 605451"/>
                  <a:gd name="connsiteX32" fmla="*/ 1656 w 432307"/>
                  <a:gd name="connsiteY32" fmla="*/ 371035 h 605451"/>
                  <a:gd name="connsiteX33" fmla="*/ 6088 w 432307"/>
                  <a:gd name="connsiteY33" fmla="*/ 354378 h 605451"/>
                  <a:gd name="connsiteX34" fmla="*/ 18230 w 432307"/>
                  <a:gd name="connsiteY34" fmla="*/ 119232 h 605451"/>
                  <a:gd name="connsiteX35" fmla="*/ 48200 w 432307"/>
                  <a:gd name="connsiteY35" fmla="*/ 136535 h 605451"/>
                  <a:gd name="connsiteX36" fmla="*/ 52729 w 432307"/>
                  <a:gd name="connsiteY36" fmla="*/ 153069 h 605451"/>
                  <a:gd name="connsiteX37" fmla="*/ 42129 w 432307"/>
                  <a:gd name="connsiteY37" fmla="*/ 159125 h 605451"/>
                  <a:gd name="connsiteX38" fmla="*/ 36058 w 432307"/>
                  <a:gd name="connsiteY38" fmla="*/ 157491 h 605451"/>
                  <a:gd name="connsiteX39" fmla="*/ 6088 w 432307"/>
                  <a:gd name="connsiteY39" fmla="*/ 140188 h 605451"/>
                  <a:gd name="connsiteX40" fmla="*/ 1656 w 432307"/>
                  <a:gd name="connsiteY40" fmla="*/ 123654 h 605451"/>
                  <a:gd name="connsiteX41" fmla="*/ 18230 w 432307"/>
                  <a:gd name="connsiteY41" fmla="*/ 119232 h 605451"/>
                  <a:gd name="connsiteX42" fmla="*/ 414077 w 432307"/>
                  <a:gd name="connsiteY42" fmla="*/ 119232 h 605451"/>
                  <a:gd name="connsiteX43" fmla="*/ 430651 w 432307"/>
                  <a:gd name="connsiteY43" fmla="*/ 123654 h 605451"/>
                  <a:gd name="connsiteX44" fmla="*/ 426219 w 432307"/>
                  <a:gd name="connsiteY44" fmla="*/ 140188 h 605451"/>
                  <a:gd name="connsiteX45" fmla="*/ 396249 w 432307"/>
                  <a:gd name="connsiteY45" fmla="*/ 157491 h 605451"/>
                  <a:gd name="connsiteX46" fmla="*/ 390178 w 432307"/>
                  <a:gd name="connsiteY46" fmla="*/ 159125 h 605451"/>
                  <a:gd name="connsiteX47" fmla="*/ 379578 w 432307"/>
                  <a:gd name="connsiteY47" fmla="*/ 153069 h 605451"/>
                  <a:gd name="connsiteX48" fmla="*/ 384107 w 432307"/>
                  <a:gd name="connsiteY48" fmla="*/ 136535 h 605451"/>
                  <a:gd name="connsiteX49" fmla="*/ 216153 w 432307"/>
                  <a:gd name="connsiteY49" fmla="*/ 94416 h 605451"/>
                  <a:gd name="connsiteX50" fmla="*/ 372067 w 432307"/>
                  <a:gd name="connsiteY50" fmla="*/ 250212 h 605451"/>
                  <a:gd name="connsiteX51" fmla="*/ 335376 w 432307"/>
                  <a:gd name="connsiteY51" fmla="*/ 361866 h 605451"/>
                  <a:gd name="connsiteX52" fmla="*/ 301285 w 432307"/>
                  <a:gd name="connsiteY52" fmla="*/ 462269 h 605451"/>
                  <a:gd name="connsiteX53" fmla="*/ 286935 w 432307"/>
                  <a:gd name="connsiteY53" fmla="*/ 476598 h 605451"/>
                  <a:gd name="connsiteX54" fmla="*/ 284046 w 432307"/>
                  <a:gd name="connsiteY54" fmla="*/ 476598 h 605451"/>
                  <a:gd name="connsiteX55" fmla="*/ 148163 w 432307"/>
                  <a:gd name="connsiteY55" fmla="*/ 476598 h 605451"/>
                  <a:gd name="connsiteX56" fmla="*/ 145371 w 432307"/>
                  <a:gd name="connsiteY56" fmla="*/ 476598 h 605451"/>
                  <a:gd name="connsiteX57" fmla="*/ 131021 w 432307"/>
                  <a:gd name="connsiteY57" fmla="*/ 462269 h 605451"/>
                  <a:gd name="connsiteX58" fmla="*/ 97316 w 432307"/>
                  <a:gd name="connsiteY58" fmla="*/ 363501 h 605451"/>
                  <a:gd name="connsiteX59" fmla="*/ 60239 w 432307"/>
                  <a:gd name="connsiteY59" fmla="*/ 250212 h 605451"/>
                  <a:gd name="connsiteX60" fmla="*/ 216153 w 432307"/>
                  <a:gd name="connsiteY60" fmla="*/ 94416 h 605451"/>
                  <a:gd name="connsiteX61" fmla="*/ 216154 w 432307"/>
                  <a:gd name="connsiteY61" fmla="*/ 0 h 605451"/>
                  <a:gd name="connsiteX62" fmla="*/ 228256 w 432307"/>
                  <a:gd name="connsiteY62" fmla="*/ 12117 h 605451"/>
                  <a:gd name="connsiteX63" fmla="*/ 228256 w 432307"/>
                  <a:gd name="connsiteY63" fmla="*/ 46735 h 605451"/>
                  <a:gd name="connsiteX64" fmla="*/ 216154 w 432307"/>
                  <a:gd name="connsiteY64" fmla="*/ 58852 h 605451"/>
                  <a:gd name="connsiteX65" fmla="*/ 204052 w 432307"/>
                  <a:gd name="connsiteY65" fmla="*/ 46735 h 605451"/>
                  <a:gd name="connsiteX66" fmla="*/ 204052 w 432307"/>
                  <a:gd name="connsiteY66" fmla="*/ 12117 h 605451"/>
                  <a:gd name="connsiteX67" fmla="*/ 216154 w 432307"/>
                  <a:gd name="connsiteY67" fmla="*/ 0 h 6054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432307" h="605451">
                    <a:moveTo>
                      <a:pt x="154403" y="499109"/>
                    </a:moveTo>
                    <a:lnTo>
                      <a:pt x="277904" y="499109"/>
                    </a:lnTo>
                    <a:cubicBezTo>
                      <a:pt x="283395" y="501513"/>
                      <a:pt x="287248" y="507089"/>
                      <a:pt x="287248" y="513435"/>
                    </a:cubicBezTo>
                    <a:cubicBezTo>
                      <a:pt x="287248" y="519877"/>
                      <a:pt x="283395" y="525358"/>
                      <a:pt x="277904" y="527762"/>
                    </a:cubicBezTo>
                    <a:cubicBezTo>
                      <a:pt x="283395" y="530262"/>
                      <a:pt x="287248" y="535742"/>
                      <a:pt x="287248" y="542184"/>
                    </a:cubicBezTo>
                    <a:cubicBezTo>
                      <a:pt x="287248" y="548530"/>
                      <a:pt x="283395" y="554011"/>
                      <a:pt x="277904" y="556511"/>
                    </a:cubicBezTo>
                    <a:cubicBezTo>
                      <a:pt x="283395" y="558914"/>
                      <a:pt x="287248" y="564395"/>
                      <a:pt x="287248" y="570837"/>
                    </a:cubicBezTo>
                    <a:cubicBezTo>
                      <a:pt x="287248" y="579491"/>
                      <a:pt x="280216" y="586606"/>
                      <a:pt x="271449" y="586606"/>
                    </a:cubicBezTo>
                    <a:lnTo>
                      <a:pt x="268078" y="586606"/>
                    </a:lnTo>
                    <a:cubicBezTo>
                      <a:pt x="263165" y="597663"/>
                      <a:pt x="251990" y="605451"/>
                      <a:pt x="239081" y="605451"/>
                    </a:cubicBezTo>
                    <a:lnTo>
                      <a:pt x="193226" y="605451"/>
                    </a:lnTo>
                    <a:cubicBezTo>
                      <a:pt x="180221" y="605451"/>
                      <a:pt x="169143" y="597663"/>
                      <a:pt x="164229" y="586606"/>
                    </a:cubicBezTo>
                    <a:lnTo>
                      <a:pt x="160761" y="586606"/>
                    </a:lnTo>
                    <a:cubicBezTo>
                      <a:pt x="152091" y="586606"/>
                      <a:pt x="145059" y="579491"/>
                      <a:pt x="145059" y="570837"/>
                    </a:cubicBezTo>
                    <a:cubicBezTo>
                      <a:pt x="145059" y="564395"/>
                      <a:pt x="148912" y="558914"/>
                      <a:pt x="154403" y="556511"/>
                    </a:cubicBezTo>
                    <a:cubicBezTo>
                      <a:pt x="148912" y="554011"/>
                      <a:pt x="145059" y="548530"/>
                      <a:pt x="145059" y="542184"/>
                    </a:cubicBezTo>
                    <a:cubicBezTo>
                      <a:pt x="145059" y="535742"/>
                      <a:pt x="148912" y="530262"/>
                      <a:pt x="154403" y="527762"/>
                    </a:cubicBezTo>
                    <a:cubicBezTo>
                      <a:pt x="148912" y="525358"/>
                      <a:pt x="145059" y="519877"/>
                      <a:pt x="145059" y="513435"/>
                    </a:cubicBezTo>
                    <a:cubicBezTo>
                      <a:pt x="145059" y="507089"/>
                      <a:pt x="148912" y="501513"/>
                      <a:pt x="154403" y="499109"/>
                    </a:cubicBezTo>
                    <a:close/>
                    <a:moveTo>
                      <a:pt x="396249" y="337144"/>
                    </a:moveTo>
                    <a:lnTo>
                      <a:pt x="426219" y="354378"/>
                    </a:lnTo>
                    <a:cubicBezTo>
                      <a:pt x="432000" y="357748"/>
                      <a:pt x="434024" y="365258"/>
                      <a:pt x="430651" y="371035"/>
                    </a:cubicBezTo>
                    <a:cubicBezTo>
                      <a:pt x="428435" y="374886"/>
                      <a:pt x="424291" y="377101"/>
                      <a:pt x="420148" y="377101"/>
                    </a:cubicBezTo>
                    <a:cubicBezTo>
                      <a:pt x="418028" y="377101"/>
                      <a:pt x="416004" y="376620"/>
                      <a:pt x="414077" y="375464"/>
                    </a:cubicBezTo>
                    <a:lnTo>
                      <a:pt x="384107" y="358133"/>
                    </a:lnTo>
                    <a:cubicBezTo>
                      <a:pt x="378229" y="354860"/>
                      <a:pt x="376302" y="347350"/>
                      <a:pt x="379578" y="341573"/>
                    </a:cubicBezTo>
                    <a:cubicBezTo>
                      <a:pt x="382951" y="335796"/>
                      <a:pt x="390371" y="333774"/>
                      <a:pt x="396249" y="337144"/>
                    </a:cubicBezTo>
                    <a:close/>
                    <a:moveTo>
                      <a:pt x="36058" y="337144"/>
                    </a:moveTo>
                    <a:cubicBezTo>
                      <a:pt x="41839" y="333774"/>
                      <a:pt x="49356" y="335796"/>
                      <a:pt x="52729" y="341573"/>
                    </a:cubicBezTo>
                    <a:cubicBezTo>
                      <a:pt x="56005" y="347350"/>
                      <a:pt x="54078" y="354860"/>
                      <a:pt x="48200" y="358133"/>
                    </a:cubicBezTo>
                    <a:lnTo>
                      <a:pt x="18230" y="375464"/>
                    </a:lnTo>
                    <a:cubicBezTo>
                      <a:pt x="16303" y="376620"/>
                      <a:pt x="14183" y="377101"/>
                      <a:pt x="12159" y="377101"/>
                    </a:cubicBezTo>
                    <a:cubicBezTo>
                      <a:pt x="7919" y="377101"/>
                      <a:pt x="3872" y="374886"/>
                      <a:pt x="1656" y="371035"/>
                    </a:cubicBezTo>
                    <a:cubicBezTo>
                      <a:pt x="-1717" y="365258"/>
                      <a:pt x="210" y="357748"/>
                      <a:pt x="6088" y="354378"/>
                    </a:cubicBezTo>
                    <a:close/>
                    <a:moveTo>
                      <a:pt x="18230" y="119232"/>
                    </a:moveTo>
                    <a:lnTo>
                      <a:pt x="48200" y="136535"/>
                    </a:lnTo>
                    <a:cubicBezTo>
                      <a:pt x="54078" y="139804"/>
                      <a:pt x="56005" y="147301"/>
                      <a:pt x="52729" y="153069"/>
                    </a:cubicBezTo>
                    <a:cubicBezTo>
                      <a:pt x="50416" y="156914"/>
                      <a:pt x="46369" y="159125"/>
                      <a:pt x="42129" y="159125"/>
                    </a:cubicBezTo>
                    <a:cubicBezTo>
                      <a:pt x="40105" y="159125"/>
                      <a:pt x="37985" y="158644"/>
                      <a:pt x="36058" y="157491"/>
                    </a:cubicBezTo>
                    <a:lnTo>
                      <a:pt x="6088" y="140188"/>
                    </a:lnTo>
                    <a:cubicBezTo>
                      <a:pt x="210" y="136920"/>
                      <a:pt x="-1717" y="129422"/>
                      <a:pt x="1656" y="123654"/>
                    </a:cubicBezTo>
                    <a:cubicBezTo>
                      <a:pt x="4932" y="117887"/>
                      <a:pt x="12448" y="115868"/>
                      <a:pt x="18230" y="119232"/>
                    </a:cubicBezTo>
                    <a:close/>
                    <a:moveTo>
                      <a:pt x="414077" y="119232"/>
                    </a:moveTo>
                    <a:cubicBezTo>
                      <a:pt x="419859" y="115868"/>
                      <a:pt x="427279" y="117887"/>
                      <a:pt x="430651" y="123654"/>
                    </a:cubicBezTo>
                    <a:cubicBezTo>
                      <a:pt x="434024" y="129422"/>
                      <a:pt x="432097" y="136920"/>
                      <a:pt x="426219" y="140188"/>
                    </a:cubicBezTo>
                    <a:lnTo>
                      <a:pt x="396249" y="157491"/>
                    </a:lnTo>
                    <a:cubicBezTo>
                      <a:pt x="394322" y="158644"/>
                      <a:pt x="392202" y="159125"/>
                      <a:pt x="390178" y="159125"/>
                    </a:cubicBezTo>
                    <a:cubicBezTo>
                      <a:pt x="385938" y="159125"/>
                      <a:pt x="381891" y="156914"/>
                      <a:pt x="379578" y="153069"/>
                    </a:cubicBezTo>
                    <a:cubicBezTo>
                      <a:pt x="376302" y="147301"/>
                      <a:pt x="378229" y="139804"/>
                      <a:pt x="384107" y="136535"/>
                    </a:cubicBezTo>
                    <a:close/>
                    <a:moveTo>
                      <a:pt x="216153" y="94416"/>
                    </a:moveTo>
                    <a:cubicBezTo>
                      <a:pt x="302151" y="94416"/>
                      <a:pt x="372067" y="164332"/>
                      <a:pt x="372067" y="250212"/>
                    </a:cubicBezTo>
                    <a:cubicBezTo>
                      <a:pt x="372067" y="288777"/>
                      <a:pt x="353384" y="325899"/>
                      <a:pt x="335376" y="361866"/>
                    </a:cubicBezTo>
                    <a:cubicBezTo>
                      <a:pt x="317849" y="396680"/>
                      <a:pt x="301285" y="429667"/>
                      <a:pt x="301285" y="462269"/>
                    </a:cubicBezTo>
                    <a:cubicBezTo>
                      <a:pt x="301285" y="470155"/>
                      <a:pt x="294832" y="476598"/>
                      <a:pt x="286935" y="476598"/>
                    </a:cubicBezTo>
                    <a:lnTo>
                      <a:pt x="284046" y="476598"/>
                    </a:lnTo>
                    <a:lnTo>
                      <a:pt x="148163" y="476598"/>
                    </a:lnTo>
                    <a:lnTo>
                      <a:pt x="145371" y="476598"/>
                    </a:lnTo>
                    <a:cubicBezTo>
                      <a:pt x="137377" y="476598"/>
                      <a:pt x="131021" y="470155"/>
                      <a:pt x="131021" y="462269"/>
                    </a:cubicBezTo>
                    <a:cubicBezTo>
                      <a:pt x="131021" y="431013"/>
                      <a:pt x="114650" y="398219"/>
                      <a:pt x="97316" y="363501"/>
                    </a:cubicBezTo>
                    <a:cubicBezTo>
                      <a:pt x="79018" y="326860"/>
                      <a:pt x="60239" y="289065"/>
                      <a:pt x="60239" y="250212"/>
                    </a:cubicBezTo>
                    <a:cubicBezTo>
                      <a:pt x="60239" y="164332"/>
                      <a:pt x="130155" y="94416"/>
                      <a:pt x="216153" y="94416"/>
                    </a:cubicBezTo>
                    <a:close/>
                    <a:moveTo>
                      <a:pt x="216154" y="0"/>
                    </a:moveTo>
                    <a:cubicBezTo>
                      <a:pt x="222877" y="0"/>
                      <a:pt x="228256" y="5385"/>
                      <a:pt x="228256" y="12117"/>
                    </a:cubicBezTo>
                    <a:lnTo>
                      <a:pt x="228256" y="46735"/>
                    </a:lnTo>
                    <a:cubicBezTo>
                      <a:pt x="228256" y="53371"/>
                      <a:pt x="222877" y="58852"/>
                      <a:pt x="216154" y="58852"/>
                    </a:cubicBezTo>
                    <a:cubicBezTo>
                      <a:pt x="209431" y="58852"/>
                      <a:pt x="204052" y="53371"/>
                      <a:pt x="204052" y="46735"/>
                    </a:cubicBezTo>
                    <a:lnTo>
                      <a:pt x="204052" y="12117"/>
                    </a:lnTo>
                    <a:cubicBezTo>
                      <a:pt x="204052" y="5385"/>
                      <a:pt x="209431" y="0"/>
                      <a:pt x="216154" y="0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12700" cap="flat" cmpd="sng" algn="ctr">
                <a:noFill/>
                <a:prstDash val="solid"/>
                <a:miter lim="800000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îṩḷïḋê"/>
              <p:cNvSpPr/>
              <p:nvPr/>
            </p:nvSpPr>
            <p:spPr>
              <a:xfrm>
                <a:off x="9559794" y="2741506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îślîďe"/>
            <p:cNvGrpSpPr/>
            <p:nvPr/>
          </p:nvGrpSpPr>
          <p:grpSpPr>
            <a:xfrm>
              <a:off x="882550" y="4941168"/>
              <a:ext cx="2578029" cy="1046002"/>
              <a:chOff x="8662573" y="1518902"/>
              <a:chExt cx="2578029" cy="1046002"/>
            </a:xfrm>
          </p:grpSpPr>
          <p:sp>
            <p:nvSpPr>
              <p:cNvPr id="20" name="íṣḷîď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1" name="íṩ1iď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1" name="íṣliḓé"/>
            <p:cNvGrpSpPr/>
            <p:nvPr/>
          </p:nvGrpSpPr>
          <p:grpSpPr>
            <a:xfrm>
              <a:off x="8731422" y="4941168"/>
              <a:ext cx="2578029" cy="1046002"/>
              <a:chOff x="8662573" y="1518902"/>
              <a:chExt cx="2578029" cy="1046002"/>
            </a:xfrm>
          </p:grpSpPr>
          <p:sp>
            <p:nvSpPr>
              <p:cNvPr id="18" name="iṧlíḑ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îṥļiḓ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iṥḻíde"/>
            <p:cNvGrpSpPr/>
            <p:nvPr/>
          </p:nvGrpSpPr>
          <p:grpSpPr>
            <a:xfrm>
              <a:off x="4806986" y="4941168"/>
              <a:ext cx="2578029" cy="1046002"/>
              <a:chOff x="8662573" y="1518902"/>
              <a:chExt cx="2578029" cy="1046002"/>
            </a:xfrm>
          </p:grpSpPr>
          <p:sp>
            <p:nvSpPr>
              <p:cNvPr id="16" name="îSľîḋ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7" name="îśḷïḑ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3" name="íṥ1ïḑe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14" name="íṩļïḋè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5" name="isḻïdê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叁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工作不足之处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4a2e35d2-bce0-4019-8519-2fe7737ca1e1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90000" y="1367080"/>
            <a:ext cx="10412001" cy="4785285"/>
            <a:chOff x="890000" y="1367080"/>
            <a:chExt cx="10412001" cy="4785285"/>
          </a:xfrm>
        </p:grpSpPr>
        <p:grpSp>
          <p:nvGrpSpPr>
            <p:cNvPr id="6" name="i$ľïďè"/>
            <p:cNvGrpSpPr/>
            <p:nvPr/>
          </p:nvGrpSpPr>
          <p:grpSpPr>
            <a:xfrm>
              <a:off x="4148590" y="2492896"/>
              <a:ext cx="3894821" cy="3659469"/>
              <a:chOff x="4148590" y="2492896"/>
              <a:chExt cx="3894821" cy="3659469"/>
            </a:xfrm>
          </p:grpSpPr>
          <p:sp>
            <p:nvSpPr>
              <p:cNvPr id="28" name="ïŝlîḍè"/>
              <p:cNvSpPr/>
              <p:nvPr/>
            </p:nvSpPr>
            <p:spPr>
              <a:xfrm>
                <a:off x="4689617" y="3253231"/>
                <a:ext cx="2987291" cy="289913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20236" y="120000"/>
                    </a:moveTo>
                    <a:cubicBezTo>
                      <a:pt x="20236" y="120000"/>
                      <a:pt x="10717" y="119804"/>
                      <a:pt x="26049" y="116240"/>
                    </a:cubicBezTo>
                    <a:cubicBezTo>
                      <a:pt x="33896" y="114385"/>
                      <a:pt x="36693" y="114825"/>
                      <a:pt x="43487" y="109210"/>
                    </a:cubicBezTo>
                    <a:cubicBezTo>
                      <a:pt x="50245" y="103596"/>
                      <a:pt x="58092" y="90463"/>
                      <a:pt x="51625" y="74450"/>
                    </a:cubicBezTo>
                    <a:cubicBezTo>
                      <a:pt x="45122" y="58437"/>
                      <a:pt x="39891" y="62880"/>
                      <a:pt x="21580" y="66102"/>
                    </a:cubicBezTo>
                    <a:cubicBezTo>
                      <a:pt x="3269" y="69324"/>
                      <a:pt x="0" y="38567"/>
                      <a:pt x="0" y="38567"/>
                    </a:cubicBezTo>
                    <a:cubicBezTo>
                      <a:pt x="0" y="38567"/>
                      <a:pt x="4831" y="61562"/>
                      <a:pt x="17801" y="60146"/>
                    </a:cubicBezTo>
                    <a:cubicBezTo>
                      <a:pt x="30808" y="58681"/>
                      <a:pt x="49881" y="46867"/>
                      <a:pt x="61871" y="69227"/>
                    </a:cubicBezTo>
                    <a:cubicBezTo>
                      <a:pt x="61871" y="69227"/>
                      <a:pt x="53260" y="48673"/>
                      <a:pt x="37965" y="39446"/>
                    </a:cubicBezTo>
                    <a:cubicBezTo>
                      <a:pt x="22633" y="30170"/>
                      <a:pt x="24196" y="6639"/>
                      <a:pt x="24196" y="6639"/>
                    </a:cubicBezTo>
                    <a:cubicBezTo>
                      <a:pt x="24196" y="6639"/>
                      <a:pt x="24014" y="26558"/>
                      <a:pt x="38437" y="33685"/>
                    </a:cubicBezTo>
                    <a:cubicBezTo>
                      <a:pt x="54568" y="41692"/>
                      <a:pt x="54241" y="44377"/>
                      <a:pt x="54241" y="44377"/>
                    </a:cubicBezTo>
                    <a:cubicBezTo>
                      <a:pt x="54241" y="44377"/>
                      <a:pt x="52788" y="18844"/>
                      <a:pt x="61689" y="0"/>
                    </a:cubicBezTo>
                    <a:cubicBezTo>
                      <a:pt x="61689" y="0"/>
                      <a:pt x="49990" y="41008"/>
                      <a:pt x="67611" y="61708"/>
                    </a:cubicBezTo>
                    <a:cubicBezTo>
                      <a:pt x="65867" y="56484"/>
                      <a:pt x="63433" y="42961"/>
                      <a:pt x="85340" y="35931"/>
                    </a:cubicBezTo>
                    <a:cubicBezTo>
                      <a:pt x="112770" y="27046"/>
                      <a:pt x="109645" y="0"/>
                      <a:pt x="109645" y="0"/>
                    </a:cubicBezTo>
                    <a:cubicBezTo>
                      <a:pt x="109645" y="0"/>
                      <a:pt x="114768" y="27827"/>
                      <a:pt x="90753" y="38372"/>
                    </a:cubicBezTo>
                    <a:cubicBezTo>
                      <a:pt x="66739" y="48917"/>
                      <a:pt x="74296" y="65077"/>
                      <a:pt x="74296" y="65077"/>
                    </a:cubicBezTo>
                    <a:cubicBezTo>
                      <a:pt x="74296" y="65077"/>
                      <a:pt x="75313" y="55606"/>
                      <a:pt x="95222" y="55703"/>
                    </a:cubicBezTo>
                    <a:cubicBezTo>
                      <a:pt x="117202" y="55850"/>
                      <a:pt x="120000" y="39153"/>
                      <a:pt x="120000" y="39153"/>
                    </a:cubicBezTo>
                    <a:cubicBezTo>
                      <a:pt x="120000" y="39153"/>
                      <a:pt x="119636" y="58974"/>
                      <a:pt x="96566" y="62978"/>
                    </a:cubicBezTo>
                    <a:cubicBezTo>
                      <a:pt x="77093" y="65467"/>
                      <a:pt x="72261" y="87095"/>
                      <a:pt x="72915" y="102327"/>
                    </a:cubicBezTo>
                    <a:cubicBezTo>
                      <a:pt x="73605" y="117558"/>
                      <a:pt x="89772" y="116777"/>
                      <a:pt x="97329" y="116484"/>
                    </a:cubicBezTo>
                    <a:cubicBezTo>
                      <a:pt x="104886" y="116240"/>
                      <a:pt x="107611" y="119755"/>
                      <a:pt x="90572" y="119755"/>
                    </a:cubicBezTo>
                    <a:cubicBezTo>
                      <a:pt x="73496" y="119755"/>
                      <a:pt x="20236" y="120000"/>
                      <a:pt x="20236" y="120000"/>
                    </a:cubicBezTo>
                    <a:close/>
                  </a:path>
                </a:pathLst>
              </a:custGeom>
              <a:solidFill>
                <a:srgbClr val="CCD4D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íṩļíḋê"/>
              <p:cNvSpPr/>
              <p:nvPr/>
            </p:nvSpPr>
            <p:spPr>
              <a:xfrm>
                <a:off x="5329544" y="3338555"/>
                <a:ext cx="356322" cy="731894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20000"/>
                      <a:pt x="94177" y="105507"/>
                      <a:pt x="79594" y="89082"/>
                    </a:cubicBezTo>
                    <a:cubicBezTo>
                      <a:pt x="79594" y="89082"/>
                      <a:pt x="0" y="67826"/>
                      <a:pt x="45265" y="0"/>
                    </a:cubicBezTo>
                    <a:cubicBezTo>
                      <a:pt x="45265" y="0"/>
                      <a:pt x="53164" y="9855"/>
                      <a:pt x="77164" y="28405"/>
                    </a:cubicBezTo>
                    <a:cubicBezTo>
                      <a:pt x="101164" y="47149"/>
                      <a:pt x="109063" y="72463"/>
                      <a:pt x="99645" y="85990"/>
                    </a:cubicBezTo>
                    <a:cubicBezTo>
                      <a:pt x="62278" y="44830"/>
                      <a:pt x="62278" y="44830"/>
                      <a:pt x="62278" y="44830"/>
                    </a:cubicBezTo>
                    <a:cubicBezTo>
                      <a:pt x="62278" y="44830"/>
                      <a:pt x="85974" y="90821"/>
                      <a:pt x="12000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îš1îḑè"/>
              <p:cNvSpPr/>
              <p:nvPr/>
            </p:nvSpPr>
            <p:spPr>
              <a:xfrm>
                <a:off x="5514249" y="2862635"/>
                <a:ext cx="234155" cy="591583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1230" y="120000"/>
                    </a:moveTo>
                    <a:cubicBezTo>
                      <a:pt x="81230" y="120000"/>
                      <a:pt x="66000" y="101077"/>
                      <a:pt x="64615" y="83592"/>
                    </a:cubicBezTo>
                    <a:cubicBezTo>
                      <a:pt x="64615" y="83592"/>
                      <a:pt x="0" y="44790"/>
                      <a:pt x="100153" y="0"/>
                    </a:cubicBezTo>
                    <a:cubicBezTo>
                      <a:pt x="100153" y="0"/>
                      <a:pt x="100153" y="10538"/>
                      <a:pt x="110307" y="32335"/>
                    </a:cubicBezTo>
                    <a:cubicBezTo>
                      <a:pt x="120000" y="54131"/>
                      <a:pt x="108000" y="77604"/>
                      <a:pt x="87692" y="86227"/>
                    </a:cubicBezTo>
                    <a:cubicBezTo>
                      <a:pt x="82153" y="41916"/>
                      <a:pt x="82153" y="41916"/>
                      <a:pt x="82153" y="41916"/>
                    </a:cubicBezTo>
                    <a:cubicBezTo>
                      <a:pt x="82153" y="41916"/>
                      <a:pt x="69692" y="86706"/>
                      <a:pt x="8123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1" name="ísļiḓé"/>
              <p:cNvSpPr/>
              <p:nvPr/>
            </p:nvSpPr>
            <p:spPr>
              <a:xfrm>
                <a:off x="4843780" y="3856189"/>
                <a:ext cx="612293" cy="42662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73795"/>
                    </a:moveTo>
                    <a:cubicBezTo>
                      <a:pt x="120000" y="73795"/>
                      <a:pt x="98875" y="80110"/>
                      <a:pt x="80769" y="73795"/>
                    </a:cubicBezTo>
                    <a:cubicBezTo>
                      <a:pt x="80769" y="73795"/>
                      <a:pt x="33017" y="120000"/>
                      <a:pt x="0" y="0"/>
                    </a:cubicBezTo>
                    <a:cubicBezTo>
                      <a:pt x="0" y="0"/>
                      <a:pt x="10473" y="4653"/>
                      <a:pt x="34260" y="4986"/>
                    </a:cubicBezTo>
                    <a:cubicBezTo>
                      <a:pt x="57869" y="4986"/>
                      <a:pt x="80059" y="27922"/>
                      <a:pt x="86449" y="52188"/>
                    </a:cubicBezTo>
                    <a:cubicBezTo>
                      <a:pt x="40473" y="37229"/>
                      <a:pt x="40473" y="37229"/>
                      <a:pt x="40473" y="37229"/>
                    </a:cubicBezTo>
                    <a:cubicBezTo>
                      <a:pt x="40473" y="37229"/>
                      <a:pt x="84497" y="70138"/>
                      <a:pt x="120000" y="7379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ï$ḷïḍê"/>
              <p:cNvSpPr/>
              <p:nvPr/>
            </p:nvSpPr>
            <p:spPr>
              <a:xfrm>
                <a:off x="5408079" y="4267643"/>
                <a:ext cx="452311" cy="3659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53419"/>
                    </a:moveTo>
                    <a:cubicBezTo>
                      <a:pt x="120000" y="53419"/>
                      <a:pt x="97245" y="64645"/>
                      <a:pt x="78802" y="62709"/>
                    </a:cubicBezTo>
                    <a:cubicBezTo>
                      <a:pt x="78802" y="62709"/>
                      <a:pt x="25389" y="120000"/>
                      <a:pt x="0" y="8516"/>
                    </a:cubicBezTo>
                    <a:cubicBezTo>
                      <a:pt x="0" y="8516"/>
                      <a:pt x="10778" y="10451"/>
                      <a:pt x="35449" y="5419"/>
                    </a:cubicBezTo>
                    <a:cubicBezTo>
                      <a:pt x="60119" y="0"/>
                      <a:pt x="81676" y="17032"/>
                      <a:pt x="86467" y="39870"/>
                    </a:cubicBezTo>
                    <a:cubicBezTo>
                      <a:pt x="39520" y="36000"/>
                      <a:pt x="39520" y="36000"/>
                      <a:pt x="39520" y="36000"/>
                    </a:cubicBezTo>
                    <a:cubicBezTo>
                      <a:pt x="39520" y="36000"/>
                      <a:pt x="83113" y="58064"/>
                      <a:pt x="120000" y="53419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" name="íŝḷiḓè"/>
              <p:cNvSpPr/>
              <p:nvPr/>
            </p:nvSpPr>
            <p:spPr>
              <a:xfrm>
                <a:off x="4829237" y="3294945"/>
                <a:ext cx="557027" cy="62381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20000"/>
                      <a:pt x="93116" y="111379"/>
                      <a:pt x="75584" y="96408"/>
                    </a:cubicBezTo>
                    <a:cubicBezTo>
                      <a:pt x="75584" y="96408"/>
                      <a:pt x="0" y="98223"/>
                      <a:pt x="18506" y="0"/>
                    </a:cubicBezTo>
                    <a:cubicBezTo>
                      <a:pt x="18506" y="0"/>
                      <a:pt x="28441" y="9300"/>
                      <a:pt x="54935" y="23591"/>
                    </a:cubicBezTo>
                    <a:cubicBezTo>
                      <a:pt x="81623" y="37882"/>
                      <a:pt x="96233" y="66011"/>
                      <a:pt x="92142" y="85746"/>
                    </a:cubicBezTo>
                    <a:cubicBezTo>
                      <a:pt x="46948" y="48544"/>
                      <a:pt x="46948" y="48544"/>
                      <a:pt x="46948" y="48544"/>
                    </a:cubicBezTo>
                    <a:cubicBezTo>
                      <a:pt x="46948" y="48544"/>
                      <a:pt x="81623" y="96408"/>
                      <a:pt x="12000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ïŝlïďè"/>
              <p:cNvSpPr/>
              <p:nvPr/>
            </p:nvSpPr>
            <p:spPr>
              <a:xfrm>
                <a:off x="4872869" y="2621830"/>
                <a:ext cx="591932" cy="115851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8305" y="120000"/>
                    </a:moveTo>
                    <a:cubicBezTo>
                      <a:pt x="88305" y="120000"/>
                      <a:pt x="74931" y="98226"/>
                      <a:pt x="71267" y="81590"/>
                    </a:cubicBezTo>
                    <a:cubicBezTo>
                      <a:pt x="71267" y="81590"/>
                      <a:pt x="0" y="51131"/>
                      <a:pt x="85923" y="0"/>
                    </a:cubicBezTo>
                    <a:cubicBezTo>
                      <a:pt x="85923" y="0"/>
                      <a:pt x="82442" y="11376"/>
                      <a:pt x="98015" y="30336"/>
                    </a:cubicBezTo>
                    <a:cubicBezTo>
                      <a:pt x="120000" y="57247"/>
                      <a:pt x="102778" y="73761"/>
                      <a:pt x="88854" y="83180"/>
                    </a:cubicBezTo>
                    <a:cubicBezTo>
                      <a:pt x="78412" y="40978"/>
                      <a:pt x="78412" y="40978"/>
                      <a:pt x="78412" y="40978"/>
                    </a:cubicBezTo>
                    <a:cubicBezTo>
                      <a:pt x="78412" y="40978"/>
                      <a:pt x="68152" y="67889"/>
                      <a:pt x="88305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iŝľiḓe"/>
              <p:cNvSpPr/>
              <p:nvPr/>
            </p:nvSpPr>
            <p:spPr>
              <a:xfrm>
                <a:off x="6943903" y="4360553"/>
                <a:ext cx="276332" cy="25028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03584"/>
                    </a:moveTo>
                    <a:cubicBezTo>
                      <a:pt x="0" y="103584"/>
                      <a:pt x="27058" y="103018"/>
                      <a:pt x="46274" y="91698"/>
                    </a:cubicBezTo>
                    <a:cubicBezTo>
                      <a:pt x="46274" y="91698"/>
                      <a:pt x="116862" y="120000"/>
                      <a:pt x="120000" y="0"/>
                    </a:cubicBezTo>
                    <a:cubicBezTo>
                      <a:pt x="120000" y="0"/>
                      <a:pt x="108627" y="7358"/>
                      <a:pt x="80784" y="14716"/>
                    </a:cubicBezTo>
                    <a:cubicBezTo>
                      <a:pt x="52941" y="22075"/>
                      <a:pt x="33333" y="49245"/>
                      <a:pt x="33333" y="73584"/>
                    </a:cubicBezTo>
                    <a:cubicBezTo>
                      <a:pt x="83137" y="46415"/>
                      <a:pt x="83137" y="46415"/>
                      <a:pt x="83137" y="46415"/>
                    </a:cubicBezTo>
                    <a:cubicBezTo>
                      <a:pt x="83137" y="46415"/>
                      <a:pt x="40784" y="89433"/>
                      <a:pt x="0" y="103584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iŝḻîḑè"/>
              <p:cNvSpPr/>
              <p:nvPr/>
            </p:nvSpPr>
            <p:spPr>
              <a:xfrm>
                <a:off x="7425302" y="3131881"/>
                <a:ext cx="411589" cy="68070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6842" y="92963"/>
                      <a:pt x="21315" y="74662"/>
                    </a:cubicBezTo>
                    <a:cubicBezTo>
                      <a:pt x="21315" y="74662"/>
                      <a:pt x="12631" y="0"/>
                      <a:pt x="119999" y="12478"/>
                    </a:cubicBezTo>
                    <a:cubicBezTo>
                      <a:pt x="119999" y="12478"/>
                      <a:pt x="110789" y="22668"/>
                      <a:pt x="97894" y="49913"/>
                    </a:cubicBezTo>
                    <a:cubicBezTo>
                      <a:pt x="84736" y="76949"/>
                      <a:pt x="56052" y="93171"/>
                      <a:pt x="34473" y="90467"/>
                    </a:cubicBezTo>
                    <a:cubicBezTo>
                      <a:pt x="70263" y="43466"/>
                      <a:pt x="70263" y="43466"/>
                      <a:pt x="70263" y="43466"/>
                    </a:cubicBezTo>
                    <a:cubicBezTo>
                      <a:pt x="70263" y="43466"/>
                      <a:pt x="21842" y="80693"/>
                      <a:pt x="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îṣḻïḓe"/>
              <p:cNvSpPr/>
              <p:nvPr/>
            </p:nvSpPr>
            <p:spPr>
              <a:xfrm>
                <a:off x="7628913" y="4074241"/>
                <a:ext cx="388319" cy="534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10629" y="93451"/>
                      <a:pt x="26013" y="76991"/>
                    </a:cubicBezTo>
                    <a:cubicBezTo>
                      <a:pt x="26013" y="76991"/>
                      <a:pt x="31608" y="0"/>
                      <a:pt x="120000" y="26548"/>
                    </a:cubicBezTo>
                    <a:cubicBezTo>
                      <a:pt x="120000" y="26548"/>
                      <a:pt x="110489" y="35840"/>
                      <a:pt x="94825" y="61592"/>
                    </a:cubicBezTo>
                    <a:cubicBezTo>
                      <a:pt x="79160" y="87345"/>
                      <a:pt x="52027" y="100088"/>
                      <a:pt x="34125" y="94513"/>
                    </a:cubicBezTo>
                    <a:cubicBezTo>
                      <a:pt x="72727" y="51504"/>
                      <a:pt x="72727" y="51504"/>
                      <a:pt x="72727" y="51504"/>
                    </a:cubicBezTo>
                    <a:cubicBezTo>
                      <a:pt x="72727" y="51504"/>
                      <a:pt x="25454" y="82831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îś1îďè"/>
              <p:cNvSpPr/>
              <p:nvPr/>
            </p:nvSpPr>
            <p:spPr>
              <a:xfrm>
                <a:off x="7039891" y="3141361"/>
                <a:ext cx="430496" cy="82101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5798" y="120000"/>
                    </a:moveTo>
                    <a:cubicBezTo>
                      <a:pt x="5798" y="120000"/>
                      <a:pt x="29495" y="102586"/>
                      <a:pt x="39327" y="85517"/>
                    </a:cubicBezTo>
                    <a:cubicBezTo>
                      <a:pt x="39327" y="85517"/>
                      <a:pt x="120000" y="52586"/>
                      <a:pt x="44873" y="0"/>
                    </a:cubicBezTo>
                    <a:cubicBezTo>
                      <a:pt x="44873" y="0"/>
                      <a:pt x="39831" y="10172"/>
                      <a:pt x="19915" y="31034"/>
                    </a:cubicBezTo>
                    <a:cubicBezTo>
                      <a:pt x="0" y="51896"/>
                      <a:pt x="504" y="75862"/>
                      <a:pt x="15882" y="86206"/>
                    </a:cubicBezTo>
                    <a:cubicBezTo>
                      <a:pt x="42352" y="42931"/>
                      <a:pt x="42352" y="42931"/>
                      <a:pt x="42352" y="42931"/>
                    </a:cubicBezTo>
                    <a:cubicBezTo>
                      <a:pt x="42352" y="42931"/>
                      <a:pt x="33025" y="88103"/>
                      <a:pt x="5798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iṣlïďê"/>
              <p:cNvSpPr/>
              <p:nvPr/>
            </p:nvSpPr>
            <p:spPr>
              <a:xfrm>
                <a:off x="7247867" y="4049592"/>
                <a:ext cx="410134" cy="49677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26754" y="109763"/>
                      <a:pt x="43443" y="94407"/>
                    </a:cubicBezTo>
                    <a:cubicBezTo>
                      <a:pt x="43443" y="94407"/>
                      <a:pt x="119999" y="90426"/>
                      <a:pt x="95364" y="0"/>
                    </a:cubicBezTo>
                    <a:cubicBezTo>
                      <a:pt x="95364" y="0"/>
                      <a:pt x="85827" y="9383"/>
                      <a:pt x="59867" y="24739"/>
                    </a:cubicBezTo>
                    <a:cubicBezTo>
                      <a:pt x="33907" y="40379"/>
                      <a:pt x="20662" y="67677"/>
                      <a:pt x="25960" y="85876"/>
                    </a:cubicBezTo>
                    <a:cubicBezTo>
                      <a:pt x="69403" y="47488"/>
                      <a:pt x="69403" y="47488"/>
                      <a:pt x="69403" y="47488"/>
                    </a:cubicBezTo>
                    <a:cubicBezTo>
                      <a:pt x="69403" y="47488"/>
                      <a:pt x="37350" y="94976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iṥliḋe"/>
              <p:cNvSpPr/>
              <p:nvPr/>
            </p:nvSpPr>
            <p:spPr>
              <a:xfrm>
                <a:off x="6767922" y="4601356"/>
                <a:ext cx="638471" cy="53469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82384"/>
                    </a:moveTo>
                    <a:cubicBezTo>
                      <a:pt x="0" y="82384"/>
                      <a:pt x="21076" y="67019"/>
                      <a:pt x="39093" y="65165"/>
                    </a:cubicBezTo>
                    <a:cubicBezTo>
                      <a:pt x="39093" y="65165"/>
                      <a:pt x="86345" y="0"/>
                      <a:pt x="120000" y="99337"/>
                    </a:cubicBezTo>
                    <a:cubicBezTo>
                      <a:pt x="120000" y="99337"/>
                      <a:pt x="109461" y="99602"/>
                      <a:pt x="86005" y="109668"/>
                    </a:cubicBezTo>
                    <a:cubicBezTo>
                      <a:pt x="62379" y="119999"/>
                      <a:pt x="40113" y="108344"/>
                      <a:pt x="33484" y="87947"/>
                    </a:cubicBezTo>
                    <a:cubicBezTo>
                      <a:pt x="79376" y="81854"/>
                      <a:pt x="79376" y="81854"/>
                      <a:pt x="79376" y="81854"/>
                    </a:cubicBezTo>
                    <a:cubicBezTo>
                      <a:pt x="79376" y="81854"/>
                      <a:pt x="35354" y="70198"/>
                      <a:pt x="0" y="82384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1" name="išľíḓé"/>
              <p:cNvSpPr/>
              <p:nvPr/>
            </p:nvSpPr>
            <p:spPr>
              <a:xfrm>
                <a:off x="7294408" y="4517928"/>
                <a:ext cx="411589" cy="35077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93825"/>
                    </a:moveTo>
                    <a:cubicBezTo>
                      <a:pt x="0" y="93825"/>
                      <a:pt x="19780" y="75704"/>
                      <a:pt x="37450" y="70872"/>
                    </a:cubicBezTo>
                    <a:cubicBezTo>
                      <a:pt x="37450" y="70872"/>
                      <a:pt x="79648" y="0"/>
                      <a:pt x="119999" y="90604"/>
                    </a:cubicBezTo>
                    <a:cubicBezTo>
                      <a:pt x="119999" y="90604"/>
                      <a:pt x="109450" y="92617"/>
                      <a:pt x="87032" y="106308"/>
                    </a:cubicBezTo>
                    <a:cubicBezTo>
                      <a:pt x="64351" y="120000"/>
                      <a:pt x="41406" y="112348"/>
                      <a:pt x="33494" y="93825"/>
                    </a:cubicBezTo>
                    <a:cubicBezTo>
                      <a:pt x="78593" y="80134"/>
                      <a:pt x="78593" y="80134"/>
                      <a:pt x="78593" y="80134"/>
                    </a:cubicBezTo>
                    <a:cubicBezTo>
                      <a:pt x="78593" y="80134"/>
                      <a:pt x="34021" y="76107"/>
                      <a:pt x="0" y="93825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2" name="iṧliḋe"/>
              <p:cNvSpPr/>
              <p:nvPr/>
            </p:nvSpPr>
            <p:spPr>
              <a:xfrm>
                <a:off x="6532313" y="4203175"/>
                <a:ext cx="408681" cy="5081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12212" y="93828"/>
                      <a:pt x="28141" y="78236"/>
                    </a:cubicBezTo>
                    <a:cubicBezTo>
                      <a:pt x="28141" y="78236"/>
                      <a:pt x="40353" y="0"/>
                      <a:pt x="120000" y="35359"/>
                    </a:cubicBezTo>
                    <a:cubicBezTo>
                      <a:pt x="120000" y="35359"/>
                      <a:pt x="110176" y="43990"/>
                      <a:pt x="93451" y="69048"/>
                    </a:cubicBezTo>
                    <a:cubicBezTo>
                      <a:pt x="76460" y="94106"/>
                      <a:pt x="49911" y="104408"/>
                      <a:pt x="33982" y="96890"/>
                    </a:cubicBezTo>
                    <a:cubicBezTo>
                      <a:pt x="73805" y="56798"/>
                      <a:pt x="73805" y="56798"/>
                      <a:pt x="73805" y="56798"/>
                    </a:cubicBezTo>
                    <a:cubicBezTo>
                      <a:pt x="73805" y="56798"/>
                      <a:pt x="27079" y="84361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ísḻiḋé"/>
              <p:cNvSpPr/>
              <p:nvPr/>
            </p:nvSpPr>
            <p:spPr>
              <a:xfrm>
                <a:off x="6933721" y="3975644"/>
                <a:ext cx="389773" cy="33940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05000"/>
                    </a:moveTo>
                    <a:cubicBezTo>
                      <a:pt x="0" y="105000"/>
                      <a:pt x="18697" y="83750"/>
                      <a:pt x="36000" y="76250"/>
                    </a:cubicBezTo>
                    <a:cubicBezTo>
                      <a:pt x="36000" y="76250"/>
                      <a:pt x="73116" y="0"/>
                      <a:pt x="120000" y="82083"/>
                    </a:cubicBezTo>
                    <a:cubicBezTo>
                      <a:pt x="120000" y="82083"/>
                      <a:pt x="109674" y="85833"/>
                      <a:pt x="88186" y="102916"/>
                    </a:cubicBezTo>
                    <a:cubicBezTo>
                      <a:pt x="66418" y="120000"/>
                      <a:pt x="42976" y="116250"/>
                      <a:pt x="33767" y="99583"/>
                    </a:cubicBezTo>
                    <a:cubicBezTo>
                      <a:pt x="77860" y="78750"/>
                      <a:pt x="77860" y="78750"/>
                      <a:pt x="77860" y="78750"/>
                    </a:cubicBezTo>
                    <a:cubicBezTo>
                      <a:pt x="77860" y="78750"/>
                      <a:pt x="32930" y="82083"/>
                      <a:pt x="0" y="105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íṡḷïďe"/>
              <p:cNvSpPr/>
              <p:nvPr/>
            </p:nvSpPr>
            <p:spPr>
              <a:xfrm>
                <a:off x="7263865" y="3789826"/>
                <a:ext cx="238517" cy="2787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13181" y="94067"/>
                      <a:pt x="29090" y="79322"/>
                    </a:cubicBezTo>
                    <a:cubicBezTo>
                      <a:pt x="29090" y="79322"/>
                      <a:pt x="45909" y="0"/>
                      <a:pt x="120000" y="42203"/>
                    </a:cubicBezTo>
                    <a:cubicBezTo>
                      <a:pt x="120000" y="42203"/>
                      <a:pt x="110454" y="50338"/>
                      <a:pt x="92727" y="74745"/>
                    </a:cubicBezTo>
                    <a:cubicBezTo>
                      <a:pt x="74545" y="99152"/>
                      <a:pt x="48636" y="107796"/>
                      <a:pt x="34090" y="99152"/>
                    </a:cubicBezTo>
                    <a:cubicBezTo>
                      <a:pt x="74545" y="60508"/>
                      <a:pt x="74545" y="60508"/>
                      <a:pt x="74545" y="60508"/>
                    </a:cubicBezTo>
                    <a:cubicBezTo>
                      <a:pt x="74545" y="60508"/>
                      <a:pt x="27727" y="85423"/>
                      <a:pt x="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iṡḻiḍê"/>
              <p:cNvSpPr/>
              <p:nvPr/>
            </p:nvSpPr>
            <p:spPr>
              <a:xfrm>
                <a:off x="6638484" y="3533854"/>
                <a:ext cx="459582" cy="59727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26404" y="108616"/>
                      <a:pt x="42436" y="92964"/>
                    </a:cubicBezTo>
                    <a:cubicBezTo>
                      <a:pt x="42436" y="92964"/>
                      <a:pt x="120000" y="83952"/>
                      <a:pt x="89351" y="0"/>
                    </a:cubicBezTo>
                    <a:cubicBezTo>
                      <a:pt x="89351" y="0"/>
                      <a:pt x="80392" y="9486"/>
                      <a:pt x="54931" y="25849"/>
                    </a:cubicBezTo>
                    <a:cubicBezTo>
                      <a:pt x="29469" y="42213"/>
                      <a:pt x="17917" y="69011"/>
                      <a:pt x="24282" y="85849"/>
                    </a:cubicBezTo>
                    <a:cubicBezTo>
                      <a:pt x="66011" y="46719"/>
                      <a:pt x="66011" y="46719"/>
                      <a:pt x="66011" y="46719"/>
                    </a:cubicBezTo>
                    <a:cubicBezTo>
                      <a:pt x="66011" y="46719"/>
                      <a:pt x="36542" y="93913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iṥľïḑê"/>
              <p:cNvSpPr/>
              <p:nvPr/>
            </p:nvSpPr>
            <p:spPr>
              <a:xfrm>
                <a:off x="7234778" y="2492896"/>
                <a:ext cx="587568" cy="1156620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38769" y="120000"/>
                    </a:moveTo>
                    <a:cubicBezTo>
                      <a:pt x="38769" y="120000"/>
                      <a:pt x="49846" y="97591"/>
                      <a:pt x="51692" y="80816"/>
                    </a:cubicBezTo>
                    <a:cubicBezTo>
                      <a:pt x="51692" y="80816"/>
                      <a:pt x="120000" y="46897"/>
                      <a:pt x="27876" y="0"/>
                    </a:cubicBezTo>
                    <a:cubicBezTo>
                      <a:pt x="27876" y="0"/>
                      <a:pt x="32676" y="11265"/>
                      <a:pt x="19200" y="30979"/>
                    </a:cubicBezTo>
                    <a:cubicBezTo>
                      <a:pt x="0" y="58897"/>
                      <a:pt x="19200" y="74448"/>
                      <a:pt x="34338" y="83265"/>
                    </a:cubicBezTo>
                    <a:cubicBezTo>
                      <a:pt x="40061" y="40653"/>
                      <a:pt x="40061" y="40653"/>
                      <a:pt x="40061" y="40653"/>
                    </a:cubicBezTo>
                    <a:cubicBezTo>
                      <a:pt x="40061" y="40653"/>
                      <a:pt x="53353" y="66979"/>
                      <a:pt x="38769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î$ļíḑe"/>
              <p:cNvSpPr/>
              <p:nvPr/>
            </p:nvSpPr>
            <p:spPr>
              <a:xfrm>
                <a:off x="7579465" y="3575568"/>
                <a:ext cx="463946" cy="88547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250" y="120000"/>
                    </a:moveTo>
                    <a:cubicBezTo>
                      <a:pt x="11250" y="120000"/>
                      <a:pt x="31171" y="100186"/>
                      <a:pt x="40078" y="84047"/>
                    </a:cubicBezTo>
                    <a:cubicBezTo>
                      <a:pt x="40078" y="84047"/>
                      <a:pt x="120000" y="63595"/>
                      <a:pt x="51562" y="0"/>
                    </a:cubicBezTo>
                    <a:cubicBezTo>
                      <a:pt x="51562" y="0"/>
                      <a:pt x="51328" y="11824"/>
                      <a:pt x="30000" y="28601"/>
                    </a:cubicBezTo>
                    <a:cubicBezTo>
                      <a:pt x="0" y="52410"/>
                      <a:pt x="11718" y="71424"/>
                      <a:pt x="22500" y="82929"/>
                    </a:cubicBezTo>
                    <a:cubicBezTo>
                      <a:pt x="45937" y="42183"/>
                      <a:pt x="45937" y="42183"/>
                      <a:pt x="45937" y="42183"/>
                    </a:cubicBezTo>
                    <a:cubicBezTo>
                      <a:pt x="45937" y="42183"/>
                      <a:pt x="47578" y="70625"/>
                      <a:pt x="1125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işľiḍê"/>
              <p:cNvSpPr/>
              <p:nvPr/>
            </p:nvSpPr>
            <p:spPr>
              <a:xfrm>
                <a:off x="6575944" y="3270296"/>
                <a:ext cx="280695" cy="43610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25852" y="106016"/>
                      <a:pt x="40128" y="89756"/>
                    </a:cubicBezTo>
                    <a:cubicBezTo>
                      <a:pt x="40128" y="89756"/>
                      <a:pt x="120000" y="69593"/>
                      <a:pt x="72154" y="0"/>
                    </a:cubicBezTo>
                    <a:cubicBezTo>
                      <a:pt x="72154" y="0"/>
                      <a:pt x="64437" y="9756"/>
                      <a:pt x="40900" y="28292"/>
                    </a:cubicBezTo>
                    <a:cubicBezTo>
                      <a:pt x="16977" y="46829"/>
                      <a:pt x="9646" y="72195"/>
                      <a:pt x="19678" y="86178"/>
                    </a:cubicBezTo>
                    <a:cubicBezTo>
                      <a:pt x="56334" y="45203"/>
                      <a:pt x="56334" y="45203"/>
                      <a:pt x="56334" y="45203"/>
                    </a:cubicBezTo>
                    <a:cubicBezTo>
                      <a:pt x="56334" y="45203"/>
                      <a:pt x="33569" y="91382"/>
                      <a:pt x="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iSlîďê"/>
              <p:cNvSpPr/>
              <p:nvPr/>
            </p:nvSpPr>
            <p:spPr>
              <a:xfrm>
                <a:off x="6875545" y="2841777"/>
                <a:ext cx="315599" cy="60485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931" y="120000"/>
                    </a:moveTo>
                    <a:cubicBezTo>
                      <a:pt x="7931" y="120000"/>
                      <a:pt x="31034" y="102187"/>
                      <a:pt x="40344" y="85078"/>
                    </a:cubicBezTo>
                    <a:cubicBezTo>
                      <a:pt x="40344" y="85078"/>
                      <a:pt x="120000" y="51093"/>
                      <a:pt x="43103" y="0"/>
                    </a:cubicBezTo>
                    <a:cubicBezTo>
                      <a:pt x="43103" y="0"/>
                      <a:pt x="38275" y="10078"/>
                      <a:pt x="18965" y="31171"/>
                    </a:cubicBezTo>
                    <a:cubicBezTo>
                      <a:pt x="0" y="52265"/>
                      <a:pt x="1034" y="76171"/>
                      <a:pt x="16896" y="86250"/>
                    </a:cubicBezTo>
                    <a:cubicBezTo>
                      <a:pt x="42068" y="42656"/>
                      <a:pt x="42068" y="42656"/>
                      <a:pt x="42068" y="42656"/>
                    </a:cubicBezTo>
                    <a:cubicBezTo>
                      <a:pt x="42068" y="42656"/>
                      <a:pt x="34137" y="87890"/>
                      <a:pt x="7931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iśḻíḍè"/>
              <p:cNvSpPr/>
              <p:nvPr/>
            </p:nvSpPr>
            <p:spPr>
              <a:xfrm>
                <a:off x="6634118" y="2858843"/>
                <a:ext cx="197796" cy="37921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8219" y="120000"/>
                    </a:moveTo>
                    <a:cubicBezTo>
                      <a:pt x="8219" y="120000"/>
                      <a:pt x="30684" y="102484"/>
                      <a:pt x="40000" y="85341"/>
                    </a:cubicBezTo>
                    <a:cubicBezTo>
                      <a:pt x="40000" y="85341"/>
                      <a:pt x="120000" y="51055"/>
                      <a:pt x="42739" y="0"/>
                    </a:cubicBezTo>
                    <a:cubicBezTo>
                      <a:pt x="42739" y="0"/>
                      <a:pt x="38356" y="10434"/>
                      <a:pt x="19178" y="31304"/>
                    </a:cubicBezTo>
                    <a:cubicBezTo>
                      <a:pt x="0" y="52546"/>
                      <a:pt x="1095" y="76397"/>
                      <a:pt x="16986" y="86459"/>
                    </a:cubicBezTo>
                    <a:cubicBezTo>
                      <a:pt x="41643" y="42857"/>
                      <a:pt x="41643" y="42857"/>
                      <a:pt x="41643" y="42857"/>
                    </a:cubicBezTo>
                    <a:cubicBezTo>
                      <a:pt x="41643" y="42857"/>
                      <a:pt x="33972" y="87950"/>
                      <a:pt x="8219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ïSliďê"/>
              <p:cNvSpPr/>
              <p:nvPr/>
            </p:nvSpPr>
            <p:spPr>
              <a:xfrm>
                <a:off x="5873478" y="3001050"/>
                <a:ext cx="311236" cy="771711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70608" y="120000"/>
                    </a:moveTo>
                    <a:cubicBezTo>
                      <a:pt x="70608" y="120000"/>
                      <a:pt x="77565" y="98931"/>
                      <a:pt x="71652" y="80977"/>
                    </a:cubicBezTo>
                    <a:cubicBezTo>
                      <a:pt x="71652" y="80977"/>
                      <a:pt x="120000" y="33893"/>
                      <a:pt x="0" y="0"/>
                    </a:cubicBezTo>
                    <a:cubicBezTo>
                      <a:pt x="0" y="0"/>
                      <a:pt x="4521" y="10625"/>
                      <a:pt x="3826" y="34076"/>
                    </a:cubicBezTo>
                    <a:cubicBezTo>
                      <a:pt x="3478" y="57526"/>
                      <a:pt x="25739" y="79877"/>
                      <a:pt x="49739" y="86473"/>
                    </a:cubicBezTo>
                    <a:cubicBezTo>
                      <a:pt x="36521" y="40488"/>
                      <a:pt x="36521" y="40488"/>
                      <a:pt x="36521" y="40488"/>
                    </a:cubicBezTo>
                    <a:cubicBezTo>
                      <a:pt x="36521" y="40488"/>
                      <a:pt x="68173" y="84641"/>
                      <a:pt x="70608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îṡļiḍe"/>
              <p:cNvSpPr/>
              <p:nvPr/>
            </p:nvSpPr>
            <p:spPr>
              <a:xfrm>
                <a:off x="5629144" y="3372685"/>
                <a:ext cx="375228" cy="84755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120000"/>
                    </a:moveTo>
                    <a:cubicBezTo>
                      <a:pt x="120000" y="120000"/>
                      <a:pt x="94554" y="104666"/>
                      <a:pt x="81831" y="88000"/>
                    </a:cubicBezTo>
                    <a:cubicBezTo>
                      <a:pt x="81831" y="88000"/>
                      <a:pt x="0" y="63000"/>
                      <a:pt x="58698" y="0"/>
                    </a:cubicBezTo>
                    <a:cubicBezTo>
                      <a:pt x="58698" y="0"/>
                      <a:pt x="65638" y="10000"/>
                      <a:pt x="88192" y="29333"/>
                    </a:cubicBezTo>
                    <a:cubicBezTo>
                      <a:pt x="111036" y="48666"/>
                      <a:pt x="115662" y="73666"/>
                      <a:pt x="103518" y="86166"/>
                    </a:cubicBezTo>
                    <a:cubicBezTo>
                      <a:pt x="69975" y="44333"/>
                      <a:pt x="69975" y="44333"/>
                      <a:pt x="69975" y="44333"/>
                    </a:cubicBezTo>
                    <a:cubicBezTo>
                      <a:pt x="69975" y="44333"/>
                      <a:pt x="88192" y="90000"/>
                      <a:pt x="120000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ïšḷîḑê"/>
              <p:cNvSpPr/>
              <p:nvPr/>
            </p:nvSpPr>
            <p:spPr>
              <a:xfrm>
                <a:off x="6061094" y="3649515"/>
                <a:ext cx="420315" cy="89685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60129" y="120000"/>
                    </a:moveTo>
                    <a:cubicBezTo>
                      <a:pt x="60129" y="120000"/>
                      <a:pt x="50580" y="96600"/>
                      <a:pt x="54193" y="78102"/>
                    </a:cubicBezTo>
                    <a:cubicBezTo>
                      <a:pt x="54193" y="78102"/>
                      <a:pt x="0" y="21976"/>
                      <a:pt x="116387" y="0"/>
                    </a:cubicBezTo>
                    <a:cubicBezTo>
                      <a:pt x="116387" y="0"/>
                      <a:pt x="113290" y="10750"/>
                      <a:pt x="116645" y="36047"/>
                    </a:cubicBezTo>
                    <a:cubicBezTo>
                      <a:pt x="120000" y="61185"/>
                      <a:pt x="100645" y="82371"/>
                      <a:pt x="76903" y="86640"/>
                    </a:cubicBezTo>
                    <a:cubicBezTo>
                      <a:pt x="84903" y="39209"/>
                      <a:pt x="84903" y="39209"/>
                      <a:pt x="84903" y="39209"/>
                    </a:cubicBezTo>
                    <a:cubicBezTo>
                      <a:pt x="84903" y="39209"/>
                      <a:pt x="58322" y="82529"/>
                      <a:pt x="60129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4" name="îşḻidè"/>
              <p:cNvSpPr/>
              <p:nvPr/>
            </p:nvSpPr>
            <p:spPr>
              <a:xfrm>
                <a:off x="6159990" y="3147049"/>
                <a:ext cx="430496" cy="62381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0" y="120000"/>
                    </a:moveTo>
                    <a:cubicBezTo>
                      <a:pt x="0" y="120000"/>
                      <a:pt x="9559" y="93232"/>
                      <a:pt x="24654" y="76219"/>
                    </a:cubicBezTo>
                    <a:cubicBezTo>
                      <a:pt x="24654" y="76219"/>
                      <a:pt x="26666" y="0"/>
                      <a:pt x="120000" y="22457"/>
                    </a:cubicBezTo>
                    <a:cubicBezTo>
                      <a:pt x="120000" y="22457"/>
                      <a:pt x="110440" y="31984"/>
                      <a:pt x="95597" y="58071"/>
                    </a:cubicBezTo>
                    <a:cubicBezTo>
                      <a:pt x="80503" y="84385"/>
                      <a:pt x="52830" y="97996"/>
                      <a:pt x="34213" y="93232"/>
                    </a:cubicBezTo>
                    <a:cubicBezTo>
                      <a:pt x="71949" y="49224"/>
                      <a:pt x="71949" y="49224"/>
                      <a:pt x="71949" y="49224"/>
                    </a:cubicBezTo>
                    <a:cubicBezTo>
                      <a:pt x="71949" y="49224"/>
                      <a:pt x="24402" y="82117"/>
                      <a:pt x="0" y="120000"/>
                    </a:cubicBezTo>
                    <a:close/>
                  </a:path>
                </a:pathLst>
              </a:custGeom>
              <a:solidFill>
                <a:srgbClr val="F7947E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5" name="îṥļîḓe"/>
              <p:cNvSpPr/>
              <p:nvPr/>
            </p:nvSpPr>
            <p:spPr>
              <a:xfrm>
                <a:off x="6030553" y="2665441"/>
                <a:ext cx="510486" cy="875997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5504" y="119999"/>
                    </a:moveTo>
                    <a:cubicBezTo>
                      <a:pt x="15504" y="119999"/>
                      <a:pt x="23150" y="92345"/>
                      <a:pt x="34619" y="74231"/>
                    </a:cubicBezTo>
                    <a:cubicBezTo>
                      <a:pt x="34619" y="74231"/>
                      <a:pt x="0" y="11805"/>
                      <a:pt x="120000" y="0"/>
                    </a:cubicBezTo>
                    <a:cubicBezTo>
                      <a:pt x="120000" y="0"/>
                      <a:pt x="106831" y="9703"/>
                      <a:pt x="103433" y="35417"/>
                    </a:cubicBezTo>
                    <a:cubicBezTo>
                      <a:pt x="98761" y="72129"/>
                      <a:pt x="69026" y="80539"/>
                      <a:pt x="48637" y="83611"/>
                    </a:cubicBezTo>
                    <a:cubicBezTo>
                      <a:pt x="77097" y="37196"/>
                      <a:pt x="77097" y="37196"/>
                      <a:pt x="77097" y="37196"/>
                    </a:cubicBezTo>
                    <a:cubicBezTo>
                      <a:pt x="77097" y="37196"/>
                      <a:pt x="44176" y="59191"/>
                      <a:pt x="15504" y="119999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6" name="ïśḷiḑé"/>
              <p:cNvSpPr/>
              <p:nvPr/>
            </p:nvSpPr>
            <p:spPr>
              <a:xfrm>
                <a:off x="5041578" y="4825096"/>
                <a:ext cx="801363" cy="570726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0"/>
                    </a:moveTo>
                    <a:cubicBezTo>
                      <a:pt x="120000" y="0"/>
                      <a:pt x="104153" y="25093"/>
                      <a:pt x="87358" y="37018"/>
                    </a:cubicBezTo>
                    <a:cubicBezTo>
                      <a:pt x="87358" y="37018"/>
                      <a:pt x="60541" y="120000"/>
                      <a:pt x="0" y="53664"/>
                    </a:cubicBezTo>
                    <a:cubicBezTo>
                      <a:pt x="0" y="53664"/>
                      <a:pt x="10022" y="47453"/>
                      <a:pt x="29796" y="25093"/>
                    </a:cubicBezTo>
                    <a:cubicBezTo>
                      <a:pt x="49435" y="2981"/>
                      <a:pt x="74085" y="248"/>
                      <a:pt x="86139" y="14161"/>
                    </a:cubicBezTo>
                    <a:cubicBezTo>
                      <a:pt x="43882" y="45465"/>
                      <a:pt x="43882" y="45465"/>
                      <a:pt x="43882" y="45465"/>
                    </a:cubicBezTo>
                    <a:cubicBezTo>
                      <a:pt x="43882" y="45465"/>
                      <a:pt x="89525" y="30559"/>
                      <a:pt x="120000" y="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7" name="ïS1îḍe"/>
              <p:cNvSpPr/>
              <p:nvPr/>
            </p:nvSpPr>
            <p:spPr>
              <a:xfrm>
                <a:off x="4209674" y="4288500"/>
                <a:ext cx="655925" cy="568829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91180"/>
                    </a:moveTo>
                    <a:cubicBezTo>
                      <a:pt x="120000" y="91180"/>
                      <a:pt x="94214" y="93416"/>
                      <a:pt x="75041" y="84223"/>
                    </a:cubicBezTo>
                    <a:cubicBezTo>
                      <a:pt x="75041" y="84223"/>
                      <a:pt x="8760" y="120000"/>
                      <a:pt x="0" y="0"/>
                    </a:cubicBezTo>
                    <a:cubicBezTo>
                      <a:pt x="0" y="0"/>
                      <a:pt x="11074" y="6211"/>
                      <a:pt x="38181" y="10683"/>
                    </a:cubicBezTo>
                    <a:cubicBezTo>
                      <a:pt x="65123" y="14906"/>
                      <a:pt x="85289" y="40496"/>
                      <a:pt x="86776" y="64596"/>
                    </a:cubicBezTo>
                    <a:cubicBezTo>
                      <a:pt x="37520" y="42484"/>
                      <a:pt x="37520" y="42484"/>
                      <a:pt x="37520" y="42484"/>
                    </a:cubicBezTo>
                    <a:cubicBezTo>
                      <a:pt x="37520" y="42484"/>
                      <a:pt x="80165" y="81490"/>
                      <a:pt x="120000" y="9118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işļíḓê"/>
              <p:cNvSpPr/>
              <p:nvPr/>
            </p:nvSpPr>
            <p:spPr>
              <a:xfrm>
                <a:off x="4788516" y="4199384"/>
                <a:ext cx="354868" cy="462648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19999" y="120000"/>
                    </a:moveTo>
                    <a:cubicBezTo>
                      <a:pt x="119999" y="120000"/>
                      <a:pt x="93673" y="108396"/>
                      <a:pt x="77448" y="92824"/>
                    </a:cubicBezTo>
                    <a:cubicBezTo>
                      <a:pt x="77448" y="92824"/>
                      <a:pt x="0" y="83664"/>
                      <a:pt x="30918" y="0"/>
                    </a:cubicBezTo>
                    <a:cubicBezTo>
                      <a:pt x="30918" y="0"/>
                      <a:pt x="39795" y="9770"/>
                      <a:pt x="65510" y="25954"/>
                    </a:cubicBezTo>
                    <a:cubicBezTo>
                      <a:pt x="90918" y="42442"/>
                      <a:pt x="102244" y="69007"/>
                      <a:pt x="95816" y="85801"/>
                    </a:cubicBezTo>
                    <a:cubicBezTo>
                      <a:pt x="54183" y="46717"/>
                      <a:pt x="54183" y="46717"/>
                      <a:pt x="54183" y="46717"/>
                    </a:cubicBezTo>
                    <a:cubicBezTo>
                      <a:pt x="54183" y="46717"/>
                      <a:pt x="83571" y="93740"/>
                      <a:pt x="119999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iṩḷiḓé"/>
              <p:cNvSpPr/>
              <p:nvPr/>
            </p:nvSpPr>
            <p:spPr>
              <a:xfrm>
                <a:off x="4410379" y="4800448"/>
                <a:ext cx="501761" cy="445582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20000" y="6666"/>
                    </a:moveTo>
                    <a:cubicBezTo>
                      <a:pt x="120000" y="6666"/>
                      <a:pt x="102454" y="29841"/>
                      <a:pt x="85342" y="39682"/>
                    </a:cubicBezTo>
                    <a:cubicBezTo>
                      <a:pt x="85342" y="39682"/>
                      <a:pt x="51985" y="120000"/>
                      <a:pt x="0" y="44444"/>
                    </a:cubicBezTo>
                    <a:cubicBezTo>
                      <a:pt x="0" y="44444"/>
                      <a:pt x="10180" y="39365"/>
                      <a:pt x="31191" y="19682"/>
                    </a:cubicBezTo>
                    <a:cubicBezTo>
                      <a:pt x="51985" y="0"/>
                      <a:pt x="76028" y="634"/>
                      <a:pt x="86425" y="16190"/>
                    </a:cubicBezTo>
                    <a:cubicBezTo>
                      <a:pt x="42888" y="42222"/>
                      <a:pt x="42888" y="42222"/>
                      <a:pt x="42888" y="42222"/>
                    </a:cubicBezTo>
                    <a:cubicBezTo>
                      <a:pt x="42888" y="42222"/>
                      <a:pt x="88158" y="33333"/>
                      <a:pt x="120000" y="6666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íŝḻïḑè"/>
              <p:cNvSpPr/>
              <p:nvPr/>
            </p:nvSpPr>
            <p:spPr>
              <a:xfrm>
                <a:off x="4148590" y="3285466"/>
                <a:ext cx="714100" cy="1329165"/>
              </a:xfrm>
              <a:custGeom>
                <a:avLst/>
                <a:gdLst/>
                <a:ahLst/>
                <a:cxnLst/>
                <a:rect l="0" t="0" r="0" b="0"/>
                <a:pathLst>
                  <a:path w="120000" h="120000" extrusionOk="0">
                    <a:moveTo>
                      <a:pt x="107224" y="120000"/>
                    </a:moveTo>
                    <a:cubicBezTo>
                      <a:pt x="107224" y="120000"/>
                      <a:pt x="87604" y="99964"/>
                      <a:pt x="79087" y="83765"/>
                    </a:cubicBezTo>
                    <a:cubicBezTo>
                      <a:pt x="79087" y="83765"/>
                      <a:pt x="0" y="62344"/>
                      <a:pt x="69657" y="0"/>
                    </a:cubicBezTo>
                    <a:cubicBezTo>
                      <a:pt x="69657" y="0"/>
                      <a:pt x="69505" y="11829"/>
                      <a:pt x="90342" y="28880"/>
                    </a:cubicBezTo>
                    <a:cubicBezTo>
                      <a:pt x="120000" y="52966"/>
                      <a:pt x="107680" y="71722"/>
                      <a:pt x="96730" y="83019"/>
                    </a:cubicBezTo>
                    <a:cubicBezTo>
                      <a:pt x="74220" y="42095"/>
                      <a:pt x="74220" y="42095"/>
                      <a:pt x="74220" y="42095"/>
                    </a:cubicBezTo>
                    <a:cubicBezTo>
                      <a:pt x="74220" y="42095"/>
                      <a:pt x="71939" y="70444"/>
                      <a:pt x="107224" y="120000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îṩļiḋe"/>
            <p:cNvGrpSpPr/>
            <p:nvPr/>
          </p:nvGrpSpPr>
          <p:grpSpPr>
            <a:xfrm>
              <a:off x="890000" y="1367080"/>
              <a:ext cx="3501296" cy="2277547"/>
              <a:chOff x="6624246" y="1361772"/>
              <a:chExt cx="3501296" cy="2277547"/>
            </a:xfrm>
          </p:grpSpPr>
          <p:sp>
            <p:nvSpPr>
              <p:cNvPr id="25" name="isļíde"/>
              <p:cNvSpPr txBox="1"/>
              <p:nvPr/>
            </p:nvSpPr>
            <p:spPr>
              <a:xfrm>
                <a:off x="6624246" y="163877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更能够让枯燥的段落赋予变化！</a:t>
                </a:r>
                <a:endParaRPr lang="zh-CN" altLang="en-US" sz="2800" b="1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íšliďé"/>
              <p:cNvSpPr txBox="1"/>
              <p:nvPr/>
            </p:nvSpPr>
            <p:spPr>
              <a:xfrm>
                <a:off x="6624246" y="136177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</a:t>
                </a:r>
                <a:endParaRPr lang="zh-CN" altLang="en-US" sz="110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ïsļïďe"/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更好的传递和表达信息。</a:t>
                </a:r>
                <a:endParaRPr lang="zh-CN" altLang="en-US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8" name="iṣļíďê"/>
            <p:cNvGrpSpPr/>
            <p:nvPr/>
          </p:nvGrpSpPr>
          <p:grpSpPr>
            <a:xfrm>
              <a:off x="8728342" y="4131125"/>
              <a:ext cx="2573659" cy="908538"/>
              <a:chOff x="8422898" y="4461175"/>
              <a:chExt cx="2573659" cy="908538"/>
            </a:xfrm>
          </p:grpSpPr>
          <p:sp>
            <p:nvSpPr>
              <p:cNvPr id="21" name="îṩḷîḍè"/>
              <p:cNvSpPr/>
              <p:nvPr/>
            </p:nvSpPr>
            <p:spPr>
              <a:xfrm>
                <a:off x="8422898" y="4472818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20618"/>
                    </a:moveTo>
                    <a:cubicBezTo>
                      <a:pt x="5377" y="20618"/>
                      <a:pt x="982" y="16223"/>
                      <a:pt x="982" y="10800"/>
                    </a:cubicBezTo>
                    <a:cubicBezTo>
                      <a:pt x="982" y="5377"/>
                      <a:pt x="5377" y="982"/>
                      <a:pt x="10800" y="982"/>
                    </a:cubicBezTo>
                    <a:cubicBezTo>
                      <a:pt x="16223" y="982"/>
                      <a:pt x="20618" y="5377"/>
                      <a:pt x="20618" y="10800"/>
                    </a:cubicBezTo>
                    <a:cubicBezTo>
                      <a:pt x="20618" y="16223"/>
                      <a:pt x="16223" y="20618"/>
                      <a:pt x="10800" y="20618"/>
                    </a:cubicBezTo>
                    <a:moveTo>
                      <a:pt x="18280" y="18579"/>
                    </a:moveTo>
                    <a:cubicBezTo>
                      <a:pt x="20323" y="16614"/>
                      <a:pt x="21600" y="13859"/>
                      <a:pt x="21600" y="10800"/>
                    </a:cubicBezTo>
                    <a:cubicBezTo>
                      <a:pt x="21600" y="4835"/>
                      <a:pt x="16764" y="0"/>
                      <a:pt x="10800" y="0"/>
                    </a:cubicBezTo>
                    <a:cubicBezTo>
                      <a:pt x="4836" y="0"/>
                      <a:pt x="0" y="4835"/>
                      <a:pt x="0" y="10800"/>
                    </a:cubicBezTo>
                    <a:cubicBezTo>
                      <a:pt x="0" y="13859"/>
                      <a:pt x="1277" y="16614"/>
                      <a:pt x="3320" y="18579"/>
                    </a:cubicBezTo>
                    <a:lnTo>
                      <a:pt x="2107" y="20762"/>
                    </a:lnTo>
                    <a:cubicBezTo>
                      <a:pt x="2019" y="20851"/>
                      <a:pt x="1964" y="20974"/>
                      <a:pt x="1964" y="21109"/>
                    </a:cubicBezTo>
                    <a:cubicBezTo>
                      <a:pt x="1964" y="21380"/>
                      <a:pt x="2184" y="21600"/>
                      <a:pt x="2455" y="21600"/>
                    </a:cubicBezTo>
                    <a:cubicBezTo>
                      <a:pt x="2590" y="21600"/>
                      <a:pt x="2713" y="21545"/>
                      <a:pt x="2802" y="21456"/>
                    </a:cubicBezTo>
                    <a:cubicBezTo>
                      <a:pt x="2858" y="21400"/>
                      <a:pt x="2894" y="21327"/>
                      <a:pt x="2917" y="21248"/>
                    </a:cubicBezTo>
                    <a:lnTo>
                      <a:pt x="4044" y="19219"/>
                    </a:lnTo>
                    <a:cubicBezTo>
                      <a:pt x="5895" y="20706"/>
                      <a:pt x="8242" y="21600"/>
                      <a:pt x="10800" y="21600"/>
                    </a:cubicBezTo>
                    <a:cubicBezTo>
                      <a:pt x="13358" y="21600"/>
                      <a:pt x="15705" y="20706"/>
                      <a:pt x="17555" y="19219"/>
                    </a:cubicBezTo>
                    <a:lnTo>
                      <a:pt x="18683" y="21248"/>
                    </a:lnTo>
                    <a:cubicBezTo>
                      <a:pt x="18743" y="21450"/>
                      <a:pt x="18923" y="21600"/>
                      <a:pt x="19145" y="21600"/>
                    </a:cubicBezTo>
                    <a:cubicBezTo>
                      <a:pt x="19416" y="21600"/>
                      <a:pt x="19636" y="21380"/>
                      <a:pt x="19636" y="21109"/>
                    </a:cubicBezTo>
                    <a:cubicBezTo>
                      <a:pt x="19636" y="20974"/>
                      <a:pt x="19581" y="20851"/>
                      <a:pt x="19493" y="20762"/>
                    </a:cubicBezTo>
                    <a:cubicBezTo>
                      <a:pt x="19493" y="20762"/>
                      <a:pt x="18280" y="18579"/>
                      <a:pt x="18280" y="18579"/>
                    </a:cubicBezTo>
                    <a:close/>
                    <a:moveTo>
                      <a:pt x="10800" y="16691"/>
                    </a:moveTo>
                    <a:cubicBezTo>
                      <a:pt x="7547" y="16691"/>
                      <a:pt x="4909" y="14053"/>
                      <a:pt x="4909" y="10800"/>
                    </a:cubicBezTo>
                    <a:cubicBezTo>
                      <a:pt x="4909" y="7547"/>
                      <a:pt x="7547" y="4909"/>
                      <a:pt x="10800" y="4909"/>
                    </a:cubicBezTo>
                    <a:cubicBezTo>
                      <a:pt x="14053" y="4909"/>
                      <a:pt x="16691" y="7547"/>
                      <a:pt x="16691" y="10800"/>
                    </a:cubicBezTo>
                    <a:cubicBezTo>
                      <a:pt x="16691" y="14053"/>
                      <a:pt x="14053" y="16691"/>
                      <a:pt x="10800" y="16691"/>
                    </a:cubicBezTo>
                    <a:moveTo>
                      <a:pt x="10800" y="3927"/>
                    </a:moveTo>
                    <a:cubicBezTo>
                      <a:pt x="7004" y="3927"/>
                      <a:pt x="3927" y="7004"/>
                      <a:pt x="3927" y="10800"/>
                    </a:cubicBezTo>
                    <a:cubicBezTo>
                      <a:pt x="3927" y="14596"/>
                      <a:pt x="7004" y="17673"/>
                      <a:pt x="10800" y="17673"/>
                    </a:cubicBezTo>
                    <a:cubicBezTo>
                      <a:pt x="14596" y="17673"/>
                      <a:pt x="17673" y="14596"/>
                      <a:pt x="17673" y="10800"/>
                    </a:cubicBezTo>
                    <a:cubicBezTo>
                      <a:pt x="17673" y="7004"/>
                      <a:pt x="14596" y="3927"/>
                      <a:pt x="10800" y="3927"/>
                    </a:cubicBezTo>
                    <a:moveTo>
                      <a:pt x="10800" y="12764"/>
                    </a:moveTo>
                    <a:cubicBezTo>
                      <a:pt x="9716" y="12764"/>
                      <a:pt x="8836" y="11884"/>
                      <a:pt x="8836" y="10800"/>
                    </a:cubicBezTo>
                    <a:cubicBezTo>
                      <a:pt x="8836" y="9716"/>
                      <a:pt x="9716" y="8836"/>
                      <a:pt x="10800" y="8836"/>
                    </a:cubicBezTo>
                    <a:cubicBezTo>
                      <a:pt x="11884" y="8836"/>
                      <a:pt x="12764" y="9716"/>
                      <a:pt x="12764" y="10800"/>
                    </a:cubicBezTo>
                    <a:cubicBezTo>
                      <a:pt x="12764" y="11884"/>
                      <a:pt x="11884" y="12764"/>
                      <a:pt x="10800" y="12764"/>
                    </a:cubicBezTo>
                    <a:moveTo>
                      <a:pt x="10800" y="7855"/>
                    </a:moveTo>
                    <a:cubicBezTo>
                      <a:pt x="9173" y="7855"/>
                      <a:pt x="7855" y="9173"/>
                      <a:pt x="7855" y="10800"/>
                    </a:cubicBezTo>
                    <a:cubicBezTo>
                      <a:pt x="7855" y="12427"/>
                      <a:pt x="9173" y="13745"/>
                      <a:pt x="10800" y="13745"/>
                    </a:cubicBezTo>
                    <a:cubicBezTo>
                      <a:pt x="12427" y="13745"/>
                      <a:pt x="13745" y="12427"/>
                      <a:pt x="13745" y="10800"/>
                    </a:cubicBezTo>
                    <a:cubicBezTo>
                      <a:pt x="13745" y="9173"/>
                      <a:pt x="12427" y="7855"/>
                      <a:pt x="10800" y="7855"/>
                    </a:cubicBezTo>
                  </a:path>
                </a:pathLst>
              </a:cu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22" name="îS1îďê"/>
              <p:cNvGrpSpPr/>
              <p:nvPr/>
            </p:nvGrpSpPr>
            <p:grpSpPr>
              <a:xfrm>
                <a:off x="8832304" y="4461175"/>
                <a:ext cx="2164253" cy="908538"/>
                <a:chOff x="6369399" y="2265091"/>
                <a:chExt cx="2164253" cy="908538"/>
              </a:xfrm>
            </p:grpSpPr>
            <p:sp>
              <p:nvSpPr>
                <p:cNvPr id="23" name="îṧļíḓê"/>
                <p:cNvSpPr/>
                <p:nvPr/>
              </p:nvSpPr>
              <p:spPr bwMode="auto">
                <a:xfrm>
                  <a:off x="6369399" y="2616230"/>
                  <a:ext cx="2164253" cy="5573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lIns="90000" anchor="t" anchorCtr="0">
                  <a:normAutofit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" name="îšļîḍè"/>
                <p:cNvSpPr txBox="1"/>
                <p:nvPr/>
              </p:nvSpPr>
              <p:spPr bwMode="auto">
                <a:xfrm>
                  <a:off x="6369399" y="2265091"/>
                  <a:ext cx="2164253" cy="351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>
                  <a:normAutofit lnSpcReduction="10000"/>
                </a:bodyPr>
                <a:lstStyle/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9" name="ïṡļîďe"/>
            <p:cNvGrpSpPr/>
            <p:nvPr/>
          </p:nvGrpSpPr>
          <p:grpSpPr>
            <a:xfrm>
              <a:off x="8739359" y="2866482"/>
              <a:ext cx="2562642" cy="908538"/>
              <a:chOff x="8433915" y="3201498"/>
              <a:chExt cx="2562642" cy="908538"/>
            </a:xfrm>
          </p:grpSpPr>
          <p:sp>
            <p:nvSpPr>
              <p:cNvPr id="17" name="íšḻîďê"/>
              <p:cNvSpPr/>
              <p:nvPr/>
            </p:nvSpPr>
            <p:spPr>
              <a:xfrm>
                <a:off x="8433915" y="3201498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0618" y="2945"/>
                    </a:moveTo>
                    <a:lnTo>
                      <a:pt x="982" y="2945"/>
                    </a:lnTo>
                    <a:lnTo>
                      <a:pt x="982" y="1964"/>
                    </a:lnTo>
                    <a:lnTo>
                      <a:pt x="20618" y="1964"/>
                    </a:lnTo>
                    <a:cubicBezTo>
                      <a:pt x="20618" y="1964"/>
                      <a:pt x="20618" y="2945"/>
                      <a:pt x="20618" y="2945"/>
                    </a:cubicBezTo>
                    <a:close/>
                    <a:moveTo>
                      <a:pt x="19636" y="15709"/>
                    </a:moveTo>
                    <a:lnTo>
                      <a:pt x="1964" y="15709"/>
                    </a:lnTo>
                    <a:lnTo>
                      <a:pt x="1964" y="3927"/>
                    </a:lnTo>
                    <a:lnTo>
                      <a:pt x="19636" y="3927"/>
                    </a:lnTo>
                    <a:cubicBezTo>
                      <a:pt x="19636" y="3927"/>
                      <a:pt x="19636" y="15709"/>
                      <a:pt x="19636" y="15709"/>
                    </a:cubicBezTo>
                    <a:close/>
                    <a:moveTo>
                      <a:pt x="20618" y="982"/>
                    </a:moveTo>
                    <a:lnTo>
                      <a:pt x="11782" y="982"/>
                    </a:lnTo>
                    <a:cubicBezTo>
                      <a:pt x="11782" y="440"/>
                      <a:pt x="11342" y="0"/>
                      <a:pt x="10800" y="0"/>
                    </a:cubicBezTo>
                    <a:cubicBezTo>
                      <a:pt x="10257" y="0"/>
                      <a:pt x="9818" y="440"/>
                      <a:pt x="9818" y="982"/>
                    </a:cubicBezTo>
                    <a:lnTo>
                      <a:pt x="982" y="982"/>
                    </a:lnTo>
                    <a:cubicBezTo>
                      <a:pt x="439" y="982"/>
                      <a:pt x="0" y="1422"/>
                      <a:pt x="0" y="1964"/>
                    </a:cubicBezTo>
                    <a:lnTo>
                      <a:pt x="0" y="2945"/>
                    </a:lnTo>
                    <a:cubicBezTo>
                      <a:pt x="0" y="3488"/>
                      <a:pt x="439" y="3927"/>
                      <a:pt x="982" y="3927"/>
                    </a:cubicBezTo>
                    <a:lnTo>
                      <a:pt x="982" y="15709"/>
                    </a:lnTo>
                    <a:cubicBezTo>
                      <a:pt x="982" y="16252"/>
                      <a:pt x="1421" y="16691"/>
                      <a:pt x="1964" y="16691"/>
                    </a:cubicBezTo>
                    <a:lnTo>
                      <a:pt x="10309" y="16691"/>
                    </a:lnTo>
                    <a:lnTo>
                      <a:pt x="10309" y="17960"/>
                    </a:lnTo>
                    <a:lnTo>
                      <a:pt x="7507" y="20762"/>
                    </a:lnTo>
                    <a:cubicBezTo>
                      <a:pt x="7419" y="20851"/>
                      <a:pt x="7364" y="20974"/>
                      <a:pt x="7364" y="21109"/>
                    </a:cubicBezTo>
                    <a:cubicBezTo>
                      <a:pt x="7364" y="21380"/>
                      <a:pt x="7583" y="21600"/>
                      <a:pt x="7855" y="21600"/>
                    </a:cubicBezTo>
                    <a:cubicBezTo>
                      <a:pt x="7990" y="21600"/>
                      <a:pt x="8113" y="21545"/>
                      <a:pt x="8202" y="21456"/>
                    </a:cubicBezTo>
                    <a:lnTo>
                      <a:pt x="10800" y="18858"/>
                    </a:lnTo>
                    <a:lnTo>
                      <a:pt x="13398" y="21456"/>
                    </a:lnTo>
                    <a:cubicBezTo>
                      <a:pt x="13488" y="21545"/>
                      <a:pt x="13610" y="21600"/>
                      <a:pt x="13745" y="21600"/>
                    </a:cubicBezTo>
                    <a:cubicBezTo>
                      <a:pt x="14017" y="21600"/>
                      <a:pt x="14236" y="21380"/>
                      <a:pt x="14236" y="21109"/>
                    </a:cubicBezTo>
                    <a:cubicBezTo>
                      <a:pt x="14236" y="20974"/>
                      <a:pt x="14182" y="20851"/>
                      <a:pt x="14093" y="20762"/>
                    </a:cubicBezTo>
                    <a:lnTo>
                      <a:pt x="11291" y="17960"/>
                    </a:lnTo>
                    <a:lnTo>
                      <a:pt x="11291" y="16691"/>
                    </a:lnTo>
                    <a:lnTo>
                      <a:pt x="19636" y="16691"/>
                    </a:lnTo>
                    <a:cubicBezTo>
                      <a:pt x="20178" y="16691"/>
                      <a:pt x="20618" y="16252"/>
                      <a:pt x="20618" y="15709"/>
                    </a:cubicBezTo>
                    <a:lnTo>
                      <a:pt x="20618" y="3927"/>
                    </a:lnTo>
                    <a:cubicBezTo>
                      <a:pt x="21160" y="3927"/>
                      <a:pt x="21600" y="3488"/>
                      <a:pt x="21600" y="2945"/>
                    </a:cubicBezTo>
                    <a:lnTo>
                      <a:pt x="21600" y="1964"/>
                    </a:lnTo>
                    <a:cubicBezTo>
                      <a:pt x="21600" y="1422"/>
                      <a:pt x="21160" y="982"/>
                      <a:pt x="20618" y="982"/>
                    </a:cubicBezTo>
                    <a:moveTo>
                      <a:pt x="16200" y="5891"/>
                    </a:moveTo>
                    <a:cubicBezTo>
                      <a:pt x="16471" y="5891"/>
                      <a:pt x="16691" y="6111"/>
                      <a:pt x="16691" y="6382"/>
                    </a:cubicBezTo>
                    <a:cubicBezTo>
                      <a:pt x="16691" y="6653"/>
                      <a:pt x="16471" y="6873"/>
                      <a:pt x="16200" y="6873"/>
                    </a:cubicBezTo>
                    <a:cubicBezTo>
                      <a:pt x="15929" y="6873"/>
                      <a:pt x="15709" y="6653"/>
                      <a:pt x="15709" y="6382"/>
                    </a:cubicBezTo>
                    <a:cubicBezTo>
                      <a:pt x="15709" y="6111"/>
                      <a:pt x="15929" y="5891"/>
                      <a:pt x="16200" y="5891"/>
                    </a:cubicBezTo>
                    <a:moveTo>
                      <a:pt x="16200" y="7855"/>
                    </a:moveTo>
                    <a:cubicBezTo>
                      <a:pt x="17013" y="7855"/>
                      <a:pt x="17673" y="7196"/>
                      <a:pt x="17673" y="6382"/>
                    </a:cubicBezTo>
                    <a:cubicBezTo>
                      <a:pt x="17673" y="5569"/>
                      <a:pt x="17013" y="4909"/>
                      <a:pt x="16200" y="4909"/>
                    </a:cubicBezTo>
                    <a:cubicBezTo>
                      <a:pt x="15387" y="4909"/>
                      <a:pt x="14727" y="5569"/>
                      <a:pt x="14727" y="6382"/>
                    </a:cubicBezTo>
                    <a:cubicBezTo>
                      <a:pt x="14727" y="7196"/>
                      <a:pt x="15387" y="7855"/>
                      <a:pt x="16200" y="7855"/>
                    </a:cubicBezTo>
                    <a:moveTo>
                      <a:pt x="8422" y="8135"/>
                    </a:moveTo>
                    <a:lnTo>
                      <a:pt x="11926" y="11638"/>
                    </a:lnTo>
                    <a:cubicBezTo>
                      <a:pt x="12015" y="11727"/>
                      <a:pt x="12138" y="11782"/>
                      <a:pt x="12273" y="11782"/>
                    </a:cubicBezTo>
                    <a:cubicBezTo>
                      <a:pt x="12408" y="11782"/>
                      <a:pt x="12531" y="11727"/>
                      <a:pt x="12620" y="11638"/>
                    </a:cubicBezTo>
                    <a:lnTo>
                      <a:pt x="14183" y="10075"/>
                    </a:lnTo>
                    <a:lnTo>
                      <a:pt x="16200" y="12764"/>
                    </a:lnTo>
                    <a:lnTo>
                      <a:pt x="5336" y="12764"/>
                    </a:lnTo>
                    <a:cubicBezTo>
                      <a:pt x="5336" y="12764"/>
                      <a:pt x="8422" y="8135"/>
                      <a:pt x="8422" y="8135"/>
                    </a:cubicBezTo>
                    <a:close/>
                    <a:moveTo>
                      <a:pt x="4418" y="13745"/>
                    </a:moveTo>
                    <a:lnTo>
                      <a:pt x="17182" y="13745"/>
                    </a:lnTo>
                    <a:cubicBezTo>
                      <a:pt x="17453" y="13745"/>
                      <a:pt x="17673" y="13526"/>
                      <a:pt x="17673" y="13255"/>
                    </a:cubicBezTo>
                    <a:cubicBezTo>
                      <a:pt x="17673" y="13144"/>
                      <a:pt x="17630" y="13047"/>
                      <a:pt x="17568" y="12965"/>
                    </a:cubicBezTo>
                    <a:lnTo>
                      <a:pt x="17575" y="12960"/>
                    </a:lnTo>
                    <a:lnTo>
                      <a:pt x="14629" y="9033"/>
                    </a:lnTo>
                    <a:lnTo>
                      <a:pt x="14622" y="9038"/>
                    </a:lnTo>
                    <a:cubicBezTo>
                      <a:pt x="14533" y="8919"/>
                      <a:pt x="14397" y="8836"/>
                      <a:pt x="14236" y="8836"/>
                    </a:cubicBezTo>
                    <a:cubicBezTo>
                      <a:pt x="14101" y="8836"/>
                      <a:pt x="13978" y="8891"/>
                      <a:pt x="13889" y="8980"/>
                    </a:cubicBezTo>
                    <a:lnTo>
                      <a:pt x="12273" y="10597"/>
                    </a:lnTo>
                    <a:lnTo>
                      <a:pt x="8693" y="7017"/>
                    </a:lnTo>
                    <a:cubicBezTo>
                      <a:pt x="8604" y="6928"/>
                      <a:pt x="8481" y="6873"/>
                      <a:pt x="8345" y="6873"/>
                    </a:cubicBezTo>
                    <a:cubicBezTo>
                      <a:pt x="8175" y="6873"/>
                      <a:pt x="8033" y="6965"/>
                      <a:pt x="7945" y="7097"/>
                    </a:cubicBezTo>
                    <a:lnTo>
                      <a:pt x="7937" y="7091"/>
                    </a:lnTo>
                    <a:lnTo>
                      <a:pt x="4010" y="12982"/>
                    </a:lnTo>
                    <a:lnTo>
                      <a:pt x="4017" y="12988"/>
                    </a:lnTo>
                    <a:cubicBezTo>
                      <a:pt x="3965" y="13066"/>
                      <a:pt x="3927" y="13154"/>
                      <a:pt x="3927" y="13255"/>
                    </a:cubicBezTo>
                    <a:cubicBezTo>
                      <a:pt x="3927" y="13526"/>
                      <a:pt x="4147" y="13745"/>
                      <a:pt x="4418" y="13745"/>
                    </a:cubicBezTo>
                  </a:path>
                </a:pathLst>
              </a:cu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8" name="ïṧḻïḓe"/>
              <p:cNvGrpSpPr/>
              <p:nvPr/>
            </p:nvGrpSpPr>
            <p:grpSpPr>
              <a:xfrm>
                <a:off x="8832304" y="3201498"/>
                <a:ext cx="2164253" cy="908538"/>
                <a:chOff x="6369399" y="2265091"/>
                <a:chExt cx="2164253" cy="908538"/>
              </a:xfrm>
            </p:grpSpPr>
            <p:sp>
              <p:nvSpPr>
                <p:cNvPr id="19" name="îSļiḋé"/>
                <p:cNvSpPr/>
                <p:nvPr/>
              </p:nvSpPr>
              <p:spPr bwMode="auto">
                <a:xfrm>
                  <a:off x="6369399" y="2616230"/>
                  <a:ext cx="2164253" cy="5573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lIns="90000" anchor="t" anchorCtr="0">
                  <a:normAutofit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" name="ïṥḷïḋe"/>
                <p:cNvSpPr txBox="1"/>
                <p:nvPr/>
              </p:nvSpPr>
              <p:spPr bwMode="auto">
                <a:xfrm>
                  <a:off x="6369399" y="2265091"/>
                  <a:ext cx="2164253" cy="351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>
                  <a:normAutofit lnSpcReduction="10000"/>
                </a:bodyPr>
                <a:lstStyle/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0" name="îṧļíḓè"/>
            <p:cNvGrpSpPr/>
            <p:nvPr/>
          </p:nvGrpSpPr>
          <p:grpSpPr>
            <a:xfrm>
              <a:off x="8739359" y="1601840"/>
              <a:ext cx="2562642" cy="908538"/>
              <a:chOff x="8433915" y="2228854"/>
              <a:chExt cx="2562642" cy="908538"/>
            </a:xfrm>
          </p:grpSpPr>
          <p:sp>
            <p:nvSpPr>
              <p:cNvPr id="13" name="îṩḷíḓè"/>
              <p:cNvSpPr/>
              <p:nvPr/>
            </p:nvSpPr>
            <p:spPr>
              <a:xfrm>
                <a:off x="8433915" y="2239882"/>
                <a:ext cx="279328" cy="27932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7481" y="12956"/>
                    </a:moveTo>
                    <a:cubicBezTo>
                      <a:pt x="17070" y="12258"/>
                      <a:pt x="16576" y="11533"/>
                      <a:pt x="16011" y="10795"/>
                    </a:cubicBezTo>
                    <a:cubicBezTo>
                      <a:pt x="16573" y="10063"/>
                      <a:pt x="17072" y="9339"/>
                      <a:pt x="17481" y="8644"/>
                    </a:cubicBezTo>
                    <a:cubicBezTo>
                      <a:pt x="19410" y="9181"/>
                      <a:pt x="20618" y="9948"/>
                      <a:pt x="20618" y="10800"/>
                    </a:cubicBezTo>
                    <a:cubicBezTo>
                      <a:pt x="20618" y="11652"/>
                      <a:pt x="19410" y="12419"/>
                      <a:pt x="17481" y="12956"/>
                    </a:cubicBezTo>
                    <a:moveTo>
                      <a:pt x="17742" y="17743"/>
                    </a:moveTo>
                    <a:cubicBezTo>
                      <a:pt x="17140" y="18345"/>
                      <a:pt x="15740" y="18028"/>
                      <a:pt x="13996" y="17045"/>
                    </a:cubicBezTo>
                    <a:cubicBezTo>
                      <a:pt x="14198" y="16261"/>
                      <a:pt x="14365" y="15406"/>
                      <a:pt x="14487" y="14488"/>
                    </a:cubicBezTo>
                    <a:cubicBezTo>
                      <a:pt x="15405" y="14366"/>
                      <a:pt x="16261" y="14198"/>
                      <a:pt x="17044" y="13996"/>
                    </a:cubicBezTo>
                    <a:cubicBezTo>
                      <a:pt x="18028" y="15740"/>
                      <a:pt x="18345" y="17140"/>
                      <a:pt x="17742" y="17743"/>
                    </a:cubicBezTo>
                    <a:moveTo>
                      <a:pt x="15404" y="11561"/>
                    </a:moveTo>
                    <a:cubicBezTo>
                      <a:pt x="15837" y="12119"/>
                      <a:pt x="16219" y="12662"/>
                      <a:pt x="16554" y="13185"/>
                    </a:cubicBezTo>
                    <a:cubicBezTo>
                      <a:pt x="15950" y="13317"/>
                      <a:pt x="15295" y="13429"/>
                      <a:pt x="14597" y="13517"/>
                    </a:cubicBezTo>
                    <a:cubicBezTo>
                      <a:pt x="14631" y="13155"/>
                      <a:pt x="14655" y="12784"/>
                      <a:pt x="14677" y="12409"/>
                    </a:cubicBezTo>
                    <a:cubicBezTo>
                      <a:pt x="14930" y="12127"/>
                      <a:pt x="15170" y="11844"/>
                      <a:pt x="15404" y="11561"/>
                    </a:cubicBezTo>
                    <a:moveTo>
                      <a:pt x="15402" y="10032"/>
                    </a:moveTo>
                    <a:cubicBezTo>
                      <a:pt x="15170" y="9752"/>
                      <a:pt x="14928" y="9471"/>
                      <a:pt x="14677" y="9191"/>
                    </a:cubicBezTo>
                    <a:cubicBezTo>
                      <a:pt x="14655" y="8817"/>
                      <a:pt x="14631" y="8445"/>
                      <a:pt x="14597" y="8084"/>
                    </a:cubicBezTo>
                    <a:cubicBezTo>
                      <a:pt x="15295" y="8171"/>
                      <a:pt x="15950" y="8283"/>
                      <a:pt x="16554" y="8415"/>
                    </a:cubicBezTo>
                    <a:cubicBezTo>
                      <a:pt x="16221" y="8935"/>
                      <a:pt x="15832" y="9478"/>
                      <a:pt x="15402" y="10032"/>
                    </a:cubicBezTo>
                    <a:moveTo>
                      <a:pt x="17742" y="3857"/>
                    </a:moveTo>
                    <a:cubicBezTo>
                      <a:pt x="18345" y="4460"/>
                      <a:pt x="18028" y="5860"/>
                      <a:pt x="17044" y="7604"/>
                    </a:cubicBezTo>
                    <a:cubicBezTo>
                      <a:pt x="16261" y="7402"/>
                      <a:pt x="15405" y="7234"/>
                      <a:pt x="14487" y="7112"/>
                    </a:cubicBezTo>
                    <a:cubicBezTo>
                      <a:pt x="14365" y="6194"/>
                      <a:pt x="14198" y="5339"/>
                      <a:pt x="13996" y="4555"/>
                    </a:cubicBezTo>
                    <a:cubicBezTo>
                      <a:pt x="15740" y="3572"/>
                      <a:pt x="17140" y="3255"/>
                      <a:pt x="17742" y="3857"/>
                    </a:cubicBezTo>
                    <a:moveTo>
                      <a:pt x="13718" y="12012"/>
                    </a:moveTo>
                    <a:cubicBezTo>
                      <a:pt x="13448" y="12303"/>
                      <a:pt x="13172" y="12593"/>
                      <a:pt x="12882" y="12883"/>
                    </a:cubicBezTo>
                    <a:cubicBezTo>
                      <a:pt x="12593" y="13172"/>
                      <a:pt x="12303" y="13449"/>
                      <a:pt x="12012" y="13719"/>
                    </a:cubicBezTo>
                    <a:cubicBezTo>
                      <a:pt x="11614" y="13733"/>
                      <a:pt x="11212" y="13745"/>
                      <a:pt x="10800" y="13745"/>
                    </a:cubicBezTo>
                    <a:cubicBezTo>
                      <a:pt x="10387" y="13745"/>
                      <a:pt x="9985" y="13733"/>
                      <a:pt x="9587" y="13719"/>
                    </a:cubicBezTo>
                    <a:cubicBezTo>
                      <a:pt x="9297" y="13449"/>
                      <a:pt x="9006" y="13172"/>
                      <a:pt x="8717" y="12883"/>
                    </a:cubicBezTo>
                    <a:cubicBezTo>
                      <a:pt x="8428" y="12593"/>
                      <a:pt x="8152" y="12303"/>
                      <a:pt x="7881" y="12012"/>
                    </a:cubicBezTo>
                    <a:cubicBezTo>
                      <a:pt x="7866" y="11614"/>
                      <a:pt x="7855" y="11212"/>
                      <a:pt x="7855" y="10800"/>
                    </a:cubicBezTo>
                    <a:cubicBezTo>
                      <a:pt x="7855" y="10388"/>
                      <a:pt x="7866" y="9986"/>
                      <a:pt x="7881" y="9587"/>
                    </a:cubicBezTo>
                    <a:cubicBezTo>
                      <a:pt x="8152" y="9297"/>
                      <a:pt x="8428" y="9007"/>
                      <a:pt x="8717" y="8717"/>
                    </a:cubicBezTo>
                    <a:cubicBezTo>
                      <a:pt x="9006" y="8428"/>
                      <a:pt x="9297" y="8151"/>
                      <a:pt x="9587" y="7881"/>
                    </a:cubicBezTo>
                    <a:cubicBezTo>
                      <a:pt x="9985" y="7867"/>
                      <a:pt x="10387" y="7855"/>
                      <a:pt x="10800" y="7855"/>
                    </a:cubicBezTo>
                    <a:cubicBezTo>
                      <a:pt x="11212" y="7855"/>
                      <a:pt x="11614" y="7867"/>
                      <a:pt x="12012" y="7881"/>
                    </a:cubicBezTo>
                    <a:cubicBezTo>
                      <a:pt x="12303" y="8151"/>
                      <a:pt x="12593" y="8428"/>
                      <a:pt x="12882" y="8717"/>
                    </a:cubicBezTo>
                    <a:cubicBezTo>
                      <a:pt x="13172" y="9007"/>
                      <a:pt x="13448" y="9297"/>
                      <a:pt x="13718" y="9587"/>
                    </a:cubicBezTo>
                    <a:cubicBezTo>
                      <a:pt x="13733" y="9986"/>
                      <a:pt x="13745" y="10388"/>
                      <a:pt x="13745" y="10800"/>
                    </a:cubicBezTo>
                    <a:cubicBezTo>
                      <a:pt x="13745" y="11212"/>
                      <a:pt x="13733" y="11614"/>
                      <a:pt x="13718" y="12012"/>
                    </a:cubicBezTo>
                    <a:moveTo>
                      <a:pt x="13185" y="16555"/>
                    </a:moveTo>
                    <a:cubicBezTo>
                      <a:pt x="12662" y="16219"/>
                      <a:pt x="12120" y="15837"/>
                      <a:pt x="11561" y="15404"/>
                    </a:cubicBezTo>
                    <a:cubicBezTo>
                      <a:pt x="11844" y="15170"/>
                      <a:pt x="12127" y="14931"/>
                      <a:pt x="12409" y="14677"/>
                    </a:cubicBezTo>
                    <a:cubicBezTo>
                      <a:pt x="12783" y="14655"/>
                      <a:pt x="13155" y="14631"/>
                      <a:pt x="13517" y="14597"/>
                    </a:cubicBezTo>
                    <a:cubicBezTo>
                      <a:pt x="13429" y="15295"/>
                      <a:pt x="13316" y="15950"/>
                      <a:pt x="13185" y="16555"/>
                    </a:cubicBezTo>
                    <a:moveTo>
                      <a:pt x="10800" y="20618"/>
                    </a:moveTo>
                    <a:cubicBezTo>
                      <a:pt x="9948" y="20618"/>
                      <a:pt x="9181" y="19410"/>
                      <a:pt x="8643" y="17481"/>
                    </a:cubicBezTo>
                    <a:cubicBezTo>
                      <a:pt x="9339" y="17072"/>
                      <a:pt x="10062" y="16573"/>
                      <a:pt x="10795" y="16011"/>
                    </a:cubicBezTo>
                    <a:cubicBezTo>
                      <a:pt x="11532" y="16576"/>
                      <a:pt x="12258" y="17070"/>
                      <a:pt x="12957" y="17481"/>
                    </a:cubicBezTo>
                    <a:cubicBezTo>
                      <a:pt x="12419" y="19410"/>
                      <a:pt x="11652" y="20618"/>
                      <a:pt x="10800" y="20618"/>
                    </a:cubicBezTo>
                    <a:moveTo>
                      <a:pt x="8083" y="14597"/>
                    </a:moveTo>
                    <a:cubicBezTo>
                      <a:pt x="8445" y="14631"/>
                      <a:pt x="8816" y="14655"/>
                      <a:pt x="9190" y="14677"/>
                    </a:cubicBezTo>
                    <a:cubicBezTo>
                      <a:pt x="9471" y="14929"/>
                      <a:pt x="9751" y="15170"/>
                      <a:pt x="10032" y="15403"/>
                    </a:cubicBezTo>
                    <a:cubicBezTo>
                      <a:pt x="9478" y="15832"/>
                      <a:pt x="8935" y="16221"/>
                      <a:pt x="8415" y="16555"/>
                    </a:cubicBezTo>
                    <a:cubicBezTo>
                      <a:pt x="8283" y="15950"/>
                      <a:pt x="8171" y="15295"/>
                      <a:pt x="8083" y="14597"/>
                    </a:cubicBezTo>
                    <a:moveTo>
                      <a:pt x="8415" y="5045"/>
                    </a:moveTo>
                    <a:cubicBezTo>
                      <a:pt x="8938" y="5381"/>
                      <a:pt x="9480" y="5762"/>
                      <a:pt x="10038" y="6196"/>
                    </a:cubicBezTo>
                    <a:cubicBezTo>
                      <a:pt x="9756" y="6430"/>
                      <a:pt x="9473" y="6670"/>
                      <a:pt x="9190" y="6924"/>
                    </a:cubicBezTo>
                    <a:cubicBezTo>
                      <a:pt x="8816" y="6945"/>
                      <a:pt x="8445" y="6969"/>
                      <a:pt x="8083" y="7003"/>
                    </a:cubicBezTo>
                    <a:cubicBezTo>
                      <a:pt x="8171" y="6305"/>
                      <a:pt x="8283" y="5650"/>
                      <a:pt x="8415" y="5045"/>
                    </a:cubicBezTo>
                    <a:moveTo>
                      <a:pt x="10800" y="982"/>
                    </a:moveTo>
                    <a:cubicBezTo>
                      <a:pt x="11652" y="982"/>
                      <a:pt x="12419" y="2191"/>
                      <a:pt x="12957" y="4119"/>
                    </a:cubicBezTo>
                    <a:cubicBezTo>
                      <a:pt x="12261" y="4528"/>
                      <a:pt x="11537" y="5027"/>
                      <a:pt x="10804" y="5589"/>
                    </a:cubicBezTo>
                    <a:cubicBezTo>
                      <a:pt x="10067" y="5024"/>
                      <a:pt x="9341" y="4530"/>
                      <a:pt x="8643" y="4119"/>
                    </a:cubicBezTo>
                    <a:cubicBezTo>
                      <a:pt x="9181" y="2191"/>
                      <a:pt x="9948" y="982"/>
                      <a:pt x="10800" y="982"/>
                    </a:cubicBezTo>
                    <a:moveTo>
                      <a:pt x="13517" y="7003"/>
                    </a:moveTo>
                    <a:cubicBezTo>
                      <a:pt x="13155" y="6969"/>
                      <a:pt x="12783" y="6945"/>
                      <a:pt x="12409" y="6924"/>
                    </a:cubicBezTo>
                    <a:cubicBezTo>
                      <a:pt x="12129" y="6671"/>
                      <a:pt x="11848" y="6430"/>
                      <a:pt x="11568" y="6198"/>
                    </a:cubicBezTo>
                    <a:cubicBezTo>
                      <a:pt x="12122" y="5768"/>
                      <a:pt x="12665" y="5379"/>
                      <a:pt x="13185" y="5045"/>
                    </a:cubicBezTo>
                    <a:cubicBezTo>
                      <a:pt x="13316" y="5650"/>
                      <a:pt x="13429" y="6305"/>
                      <a:pt x="13517" y="7003"/>
                    </a:cubicBezTo>
                    <a:moveTo>
                      <a:pt x="7112" y="7112"/>
                    </a:moveTo>
                    <a:cubicBezTo>
                      <a:pt x="6194" y="7234"/>
                      <a:pt x="5339" y="7402"/>
                      <a:pt x="4555" y="7604"/>
                    </a:cubicBezTo>
                    <a:cubicBezTo>
                      <a:pt x="3572" y="5860"/>
                      <a:pt x="3255" y="4460"/>
                      <a:pt x="3858" y="3857"/>
                    </a:cubicBezTo>
                    <a:cubicBezTo>
                      <a:pt x="4460" y="3255"/>
                      <a:pt x="5860" y="3572"/>
                      <a:pt x="7604" y="4555"/>
                    </a:cubicBezTo>
                    <a:cubicBezTo>
                      <a:pt x="7402" y="5339"/>
                      <a:pt x="7234" y="6194"/>
                      <a:pt x="7112" y="7112"/>
                    </a:cubicBezTo>
                    <a:moveTo>
                      <a:pt x="3858" y="17743"/>
                    </a:moveTo>
                    <a:cubicBezTo>
                      <a:pt x="3255" y="17140"/>
                      <a:pt x="3572" y="15740"/>
                      <a:pt x="4555" y="13996"/>
                    </a:cubicBezTo>
                    <a:cubicBezTo>
                      <a:pt x="5339" y="14198"/>
                      <a:pt x="6194" y="14366"/>
                      <a:pt x="7112" y="14488"/>
                    </a:cubicBezTo>
                    <a:cubicBezTo>
                      <a:pt x="7234" y="15406"/>
                      <a:pt x="7402" y="16261"/>
                      <a:pt x="7604" y="17045"/>
                    </a:cubicBezTo>
                    <a:cubicBezTo>
                      <a:pt x="5860" y="18028"/>
                      <a:pt x="4460" y="18345"/>
                      <a:pt x="3858" y="17743"/>
                    </a:cubicBezTo>
                    <a:moveTo>
                      <a:pt x="7003" y="13517"/>
                    </a:moveTo>
                    <a:cubicBezTo>
                      <a:pt x="6305" y="13429"/>
                      <a:pt x="5650" y="13317"/>
                      <a:pt x="5045" y="13185"/>
                    </a:cubicBezTo>
                    <a:cubicBezTo>
                      <a:pt x="5379" y="12665"/>
                      <a:pt x="5768" y="12122"/>
                      <a:pt x="6197" y="11568"/>
                    </a:cubicBezTo>
                    <a:cubicBezTo>
                      <a:pt x="6429" y="11848"/>
                      <a:pt x="6671" y="12129"/>
                      <a:pt x="6923" y="12409"/>
                    </a:cubicBezTo>
                    <a:cubicBezTo>
                      <a:pt x="6944" y="12784"/>
                      <a:pt x="6968" y="13155"/>
                      <a:pt x="7003" y="13517"/>
                    </a:cubicBezTo>
                    <a:moveTo>
                      <a:pt x="6923" y="9191"/>
                    </a:moveTo>
                    <a:cubicBezTo>
                      <a:pt x="6669" y="9473"/>
                      <a:pt x="6429" y="9756"/>
                      <a:pt x="6196" y="10039"/>
                    </a:cubicBezTo>
                    <a:cubicBezTo>
                      <a:pt x="5763" y="9481"/>
                      <a:pt x="5381" y="8938"/>
                      <a:pt x="5045" y="8415"/>
                    </a:cubicBezTo>
                    <a:cubicBezTo>
                      <a:pt x="5650" y="8283"/>
                      <a:pt x="6305" y="8171"/>
                      <a:pt x="7003" y="8084"/>
                    </a:cubicBezTo>
                    <a:cubicBezTo>
                      <a:pt x="6968" y="8445"/>
                      <a:pt x="6944" y="8816"/>
                      <a:pt x="6923" y="9191"/>
                    </a:cubicBezTo>
                    <a:moveTo>
                      <a:pt x="982" y="10800"/>
                    </a:moveTo>
                    <a:cubicBezTo>
                      <a:pt x="982" y="9948"/>
                      <a:pt x="2190" y="9181"/>
                      <a:pt x="4119" y="8644"/>
                    </a:cubicBezTo>
                    <a:cubicBezTo>
                      <a:pt x="4530" y="9342"/>
                      <a:pt x="5023" y="10067"/>
                      <a:pt x="5588" y="10805"/>
                    </a:cubicBezTo>
                    <a:cubicBezTo>
                      <a:pt x="5027" y="11537"/>
                      <a:pt x="4528" y="12262"/>
                      <a:pt x="4119" y="12956"/>
                    </a:cubicBezTo>
                    <a:cubicBezTo>
                      <a:pt x="2190" y="12419"/>
                      <a:pt x="982" y="11652"/>
                      <a:pt x="982" y="10800"/>
                    </a:cubicBezTo>
                    <a:moveTo>
                      <a:pt x="21600" y="10800"/>
                    </a:moveTo>
                    <a:cubicBezTo>
                      <a:pt x="21600" y="9624"/>
                      <a:pt x="20173" y="8571"/>
                      <a:pt x="17918" y="7853"/>
                    </a:cubicBezTo>
                    <a:cubicBezTo>
                      <a:pt x="19002" y="5750"/>
                      <a:pt x="19269" y="3995"/>
                      <a:pt x="18437" y="3163"/>
                    </a:cubicBezTo>
                    <a:cubicBezTo>
                      <a:pt x="17605" y="2332"/>
                      <a:pt x="15850" y="2598"/>
                      <a:pt x="13748" y="3682"/>
                    </a:cubicBezTo>
                    <a:cubicBezTo>
                      <a:pt x="13029" y="1427"/>
                      <a:pt x="11976" y="0"/>
                      <a:pt x="10800" y="0"/>
                    </a:cubicBezTo>
                    <a:cubicBezTo>
                      <a:pt x="9623" y="0"/>
                      <a:pt x="8571" y="1427"/>
                      <a:pt x="7852" y="3682"/>
                    </a:cubicBezTo>
                    <a:cubicBezTo>
                      <a:pt x="5750" y="2598"/>
                      <a:pt x="3995" y="2332"/>
                      <a:pt x="3163" y="3163"/>
                    </a:cubicBezTo>
                    <a:cubicBezTo>
                      <a:pt x="2331" y="3995"/>
                      <a:pt x="2598" y="5750"/>
                      <a:pt x="3682" y="7853"/>
                    </a:cubicBezTo>
                    <a:cubicBezTo>
                      <a:pt x="1426" y="8571"/>
                      <a:pt x="0" y="9624"/>
                      <a:pt x="0" y="10800"/>
                    </a:cubicBezTo>
                    <a:cubicBezTo>
                      <a:pt x="0" y="11976"/>
                      <a:pt x="1426" y="13029"/>
                      <a:pt x="3682" y="13748"/>
                    </a:cubicBezTo>
                    <a:cubicBezTo>
                      <a:pt x="2598" y="15851"/>
                      <a:pt x="2331" y="17605"/>
                      <a:pt x="3163" y="18437"/>
                    </a:cubicBezTo>
                    <a:cubicBezTo>
                      <a:pt x="3995" y="19268"/>
                      <a:pt x="5750" y="19002"/>
                      <a:pt x="7852" y="17918"/>
                    </a:cubicBezTo>
                    <a:cubicBezTo>
                      <a:pt x="8571" y="20173"/>
                      <a:pt x="9623" y="21600"/>
                      <a:pt x="10800" y="21600"/>
                    </a:cubicBezTo>
                    <a:cubicBezTo>
                      <a:pt x="11976" y="21600"/>
                      <a:pt x="13029" y="20173"/>
                      <a:pt x="13748" y="17918"/>
                    </a:cubicBezTo>
                    <a:cubicBezTo>
                      <a:pt x="15850" y="19002"/>
                      <a:pt x="17605" y="19268"/>
                      <a:pt x="18437" y="18437"/>
                    </a:cubicBezTo>
                    <a:cubicBezTo>
                      <a:pt x="19269" y="17605"/>
                      <a:pt x="19002" y="15851"/>
                      <a:pt x="17918" y="13748"/>
                    </a:cubicBezTo>
                    <a:cubicBezTo>
                      <a:pt x="20173" y="13029"/>
                      <a:pt x="21600" y="11976"/>
                      <a:pt x="21600" y="10800"/>
                    </a:cubicBezTo>
                    <a:moveTo>
                      <a:pt x="10800" y="9818"/>
                    </a:moveTo>
                    <a:cubicBezTo>
                      <a:pt x="10258" y="9818"/>
                      <a:pt x="9818" y="10258"/>
                      <a:pt x="9818" y="10800"/>
                    </a:cubicBezTo>
                    <a:cubicBezTo>
                      <a:pt x="9818" y="11342"/>
                      <a:pt x="10258" y="11782"/>
                      <a:pt x="10800" y="11782"/>
                    </a:cubicBezTo>
                    <a:cubicBezTo>
                      <a:pt x="11342" y="11782"/>
                      <a:pt x="11782" y="11342"/>
                      <a:pt x="11782" y="10800"/>
                    </a:cubicBezTo>
                    <a:cubicBezTo>
                      <a:pt x="11782" y="10258"/>
                      <a:pt x="11342" y="9818"/>
                      <a:pt x="10800" y="9818"/>
                    </a:cubicBezTo>
                  </a:path>
                </a:pathLst>
              </a:cu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grpSp>
            <p:nvGrpSpPr>
              <p:cNvPr id="14" name="ïṩḷïḋê"/>
              <p:cNvGrpSpPr/>
              <p:nvPr/>
            </p:nvGrpSpPr>
            <p:grpSpPr>
              <a:xfrm>
                <a:off x="8832304" y="2228854"/>
                <a:ext cx="2164253" cy="908538"/>
                <a:chOff x="6369399" y="2265091"/>
                <a:chExt cx="2164253" cy="908538"/>
              </a:xfrm>
            </p:grpSpPr>
            <p:sp>
              <p:nvSpPr>
                <p:cNvPr id="15" name="îS1íḑe"/>
                <p:cNvSpPr/>
                <p:nvPr/>
              </p:nvSpPr>
              <p:spPr bwMode="auto">
                <a:xfrm>
                  <a:off x="6369399" y="2616230"/>
                  <a:ext cx="2164253" cy="55739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square" lIns="90000" anchor="t" anchorCtr="0">
                  <a:normAutofit/>
                </a:bodyPr>
                <a:lstStyle/>
                <a:p>
                  <a:pPr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" name="i$ḷiḑe"/>
                <p:cNvSpPr txBox="1"/>
                <p:nvPr/>
              </p:nvSpPr>
              <p:spPr bwMode="auto">
                <a:xfrm>
                  <a:off x="6369399" y="2265091"/>
                  <a:ext cx="2164253" cy="351139"/>
                </a:xfrm>
                <a:prstGeom prst="rect">
                  <a:avLst/>
                </a:prstGeom>
                <a:noFill/>
                <a:ln w="9525">
                  <a:noFill/>
                  <a:miter lim="800000"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lIns="90000">
                  <a:normAutofit lnSpcReduction="10000"/>
                </a:bodyPr>
                <a:lstStyle/>
                <a:p>
                  <a:pPr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1" name="直接连接符 10"/>
            <p:cNvCxnSpPr/>
            <p:nvPr/>
          </p:nvCxnSpPr>
          <p:spPr>
            <a:xfrm>
              <a:off x="8728342" y="2688430"/>
              <a:ext cx="257365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/>
            <p:nvPr/>
          </p:nvCxnSpPr>
          <p:spPr>
            <a:xfrm>
              <a:off x="8728342" y="3953072"/>
              <a:ext cx="2573659" cy="0"/>
            </a:xfrm>
            <a:prstGeom prst="line">
              <a:avLst/>
            </a:prstGeom>
            <a:ln w="3175" cap="rnd">
              <a:solidFill>
                <a:schemeClr val="bg1">
                  <a:lumMod val="85000"/>
                </a:schemeClr>
              </a:solidFill>
              <a:round/>
              <a:headEnd type="none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114295" flipH="1">
            <a:off x="3029768" y="1390650"/>
            <a:ext cx="2732983" cy="4076700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3" cstate="screen"/>
          <a:stretch>
            <a:fillRect/>
          </a:stretch>
        </p:blipFill>
        <p:spPr>
          <a:xfrm>
            <a:off x="629171" y="2185944"/>
            <a:ext cx="3340599" cy="3340599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6998315" y="3140255"/>
            <a:ext cx="272382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cs typeface="+mn-ea"/>
                <a:sym typeface="+mn-lt"/>
              </a:rPr>
              <a:t>点击输入需要的文字内容</a:t>
            </a:r>
            <a:endParaRPr lang="zh-CN" altLang="en-US" dirty="0"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5375853" y="3533079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  <a:endParaRPr lang="en-US" altLang="zh-CN" dirty="0">
              <a:cs typeface="+mn-ea"/>
              <a:sym typeface="+mn-lt"/>
            </a:endParaRP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2844298" y="483469"/>
            <a:ext cx="2351246" cy="2060238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369234" y="2408764"/>
            <a:ext cx="69762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  <a:endParaRPr lang="zh-CN" altLang="en-US" sz="40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18" name="直接连接符 17"/>
          <p:cNvCxnSpPr/>
          <p:nvPr/>
        </p:nvCxnSpPr>
        <p:spPr>
          <a:xfrm flipV="1">
            <a:off x="7095310" y="2901307"/>
            <a:ext cx="3119409" cy="16015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文本框 18"/>
          <p:cNvSpPr txBox="1"/>
          <p:nvPr/>
        </p:nvSpPr>
        <p:spPr>
          <a:xfrm>
            <a:off x="6998315" y="2185944"/>
            <a:ext cx="326243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smtClean="0">
                <a:cs typeface="+mn-ea"/>
                <a:sym typeface="+mn-lt"/>
              </a:rPr>
              <a:t>明年工作计划</a:t>
            </a:r>
            <a:endParaRPr lang="zh-CN" altLang="en-US" sz="4000" dirty="0">
              <a:cs typeface="+mn-ea"/>
              <a:sym typeface="+mn-lt"/>
            </a:endParaRP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-241299" y="496880"/>
            <a:ext cx="2944666" cy="43924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7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6d23c604-0650-42ae-bf7d-99f062acf3a4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39416" y="1244175"/>
            <a:ext cx="10588694" cy="4723244"/>
            <a:chOff x="839416" y="1244173"/>
            <a:chExt cx="10588694" cy="4723244"/>
          </a:xfrm>
        </p:grpSpPr>
        <p:cxnSp>
          <p:nvCxnSpPr>
            <p:cNvPr id="6" name="肘形连接符 5"/>
            <p:cNvCxnSpPr>
              <a:stCxn id="20" idx="2"/>
              <a:endCxn id="10" idx="2"/>
            </p:cNvCxnSpPr>
            <p:nvPr/>
          </p:nvCxnSpPr>
          <p:spPr>
            <a:xfrm rot="16200000" flipH="1">
              <a:off x="4003119" y="1708796"/>
              <a:ext cx="757669" cy="3189961"/>
            </a:xfrm>
            <a:prstGeom prst="bentConnector2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íŝlïḑé"/>
            <p:cNvSpPr/>
            <p:nvPr/>
          </p:nvSpPr>
          <p:spPr>
            <a:xfrm rot="9000000">
              <a:off x="5652802" y="1800362"/>
              <a:ext cx="457496" cy="1563109"/>
            </a:xfrm>
            <a:prstGeom prst="trapezoid">
              <a:avLst>
                <a:gd name="adj" fmla="val 35955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ïṥlídé"/>
            <p:cNvSpPr/>
            <p:nvPr/>
          </p:nvSpPr>
          <p:spPr>
            <a:xfrm rot="1800000">
              <a:off x="5652804" y="4024159"/>
              <a:ext cx="457496" cy="1563109"/>
            </a:xfrm>
            <a:prstGeom prst="trapezoid">
              <a:avLst>
                <a:gd name="adj" fmla="val 35955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ïsļíḋé"/>
            <p:cNvSpPr/>
            <p:nvPr/>
          </p:nvSpPr>
          <p:spPr>
            <a:xfrm rot="16200000">
              <a:off x="7456633" y="2857738"/>
              <a:ext cx="457495" cy="1563109"/>
            </a:xfrm>
            <a:prstGeom prst="trapezoid">
              <a:avLst>
                <a:gd name="adj" fmla="val 35955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iṡḻîḓe"/>
            <p:cNvSpPr/>
            <p:nvPr/>
          </p:nvSpPr>
          <p:spPr>
            <a:xfrm>
              <a:off x="5976934" y="3223273"/>
              <a:ext cx="918676" cy="918678"/>
            </a:xfrm>
            <a:prstGeom prst="ellipse">
              <a:avLst/>
            </a:prstGeom>
            <a:noFill/>
            <a:ln w="57150"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1" name="íṣ1íḍe"/>
            <p:cNvGrpSpPr/>
            <p:nvPr/>
          </p:nvGrpSpPr>
          <p:grpSpPr>
            <a:xfrm>
              <a:off x="6240016" y="4921415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31" name="íślïḓ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íšlîd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işļïďé"/>
            <p:cNvGrpSpPr/>
            <p:nvPr/>
          </p:nvGrpSpPr>
          <p:grpSpPr>
            <a:xfrm>
              <a:off x="8894330" y="3367209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29" name="ïSlíď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ïsļiḍ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3" name="îṩļîdé"/>
            <p:cNvGrpSpPr/>
            <p:nvPr/>
          </p:nvGrpSpPr>
          <p:grpSpPr>
            <a:xfrm>
              <a:off x="6275898" y="1695274"/>
              <a:ext cx="2533780" cy="1046002"/>
              <a:chOff x="8662573" y="1518902"/>
              <a:chExt cx="2578029" cy="1046002"/>
            </a:xfrm>
            <a:noFill/>
          </p:grpSpPr>
          <p:sp>
            <p:nvSpPr>
              <p:cNvPr id="27" name="ïṡliḓ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grp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ïşḻïḍ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  <a:grpFill/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4" name="î$ļîďé"/>
            <p:cNvGrpSpPr/>
            <p:nvPr/>
          </p:nvGrpSpPr>
          <p:grpSpPr>
            <a:xfrm>
              <a:off x="8348244" y="3461869"/>
              <a:ext cx="354846" cy="354846"/>
              <a:chOff x="5675954" y="2249137"/>
              <a:chExt cx="648072" cy="648072"/>
            </a:xfrm>
          </p:grpSpPr>
          <p:sp>
            <p:nvSpPr>
              <p:cNvPr id="25" name="isḷîḋè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4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í$ḻíḑe"/>
              <p:cNvSpPr/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5" name="îṡ1idè"/>
            <p:cNvGrpSpPr/>
            <p:nvPr/>
          </p:nvGrpSpPr>
          <p:grpSpPr>
            <a:xfrm>
              <a:off x="5313523" y="1695274"/>
              <a:ext cx="354846" cy="354846"/>
              <a:chOff x="4792557" y="2249137"/>
              <a:chExt cx="648072" cy="648072"/>
            </a:xfrm>
          </p:grpSpPr>
          <p:sp>
            <p:nvSpPr>
              <p:cNvPr id="23" name="íṧľîḓé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" name="îṡḻîdè"/>
              <p:cNvSpPr/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ïsļîḍé"/>
            <p:cNvGrpSpPr/>
            <p:nvPr/>
          </p:nvGrpSpPr>
          <p:grpSpPr>
            <a:xfrm>
              <a:off x="5304532" y="5319532"/>
              <a:ext cx="354846" cy="354846"/>
              <a:chOff x="3909160" y="2249137"/>
              <a:chExt cx="648072" cy="648072"/>
            </a:xfrm>
          </p:grpSpPr>
          <p:sp>
            <p:nvSpPr>
              <p:cNvPr id="21" name="íS1íḓe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íšļïḋé"/>
              <p:cNvSpPr/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7" name="îsḷîḋê"/>
            <p:cNvGrpSpPr/>
            <p:nvPr/>
          </p:nvGrpSpPr>
          <p:grpSpPr>
            <a:xfrm>
              <a:off x="839416" y="1244173"/>
              <a:ext cx="3895110" cy="1680766"/>
              <a:chOff x="688718" y="4458377"/>
              <a:chExt cx="5104263" cy="1539906"/>
            </a:xfrm>
          </p:grpSpPr>
          <p:sp>
            <p:nvSpPr>
              <p:cNvPr id="18" name="ísḻíḓe"/>
              <p:cNvSpPr txBox="1"/>
              <p:nvPr/>
            </p:nvSpPr>
            <p:spPr>
              <a:xfrm>
                <a:off x="688718" y="4458377"/>
                <a:ext cx="542364" cy="451105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prstTxWarp prst="textPlain">
                  <a:avLst/>
                </a:prstTxWarp>
                <a:normAutofit fontScale="62500" lnSpcReduction="20000"/>
              </a:bodyPr>
              <a:lstStyle/>
              <a:p>
                <a:r>
                  <a:rPr lang="en-US" sz="48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“</a:t>
                </a:r>
                <a:endParaRPr lang="en-US" sz="48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9" name="îṩḻïďê"/>
              <p:cNvSpPr/>
              <p:nvPr/>
            </p:nvSpPr>
            <p:spPr>
              <a:xfrm>
                <a:off x="688718" y="4909482"/>
                <a:ext cx="5104263" cy="697902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 lnSpcReduction="100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20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20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íṡliḍe"/>
              <p:cNvSpPr/>
              <p:nvPr/>
            </p:nvSpPr>
            <p:spPr>
              <a:xfrm>
                <a:off x="688718" y="5607385"/>
                <a:ext cx="5104263" cy="390898"/>
              </a:xfrm>
              <a:prstGeom prst="rect">
                <a:avLst/>
              </a:prstGeom>
            </p:spPr>
            <p:txBody>
              <a:bodyPr wrap="square" lIns="90000" tIns="46800" rIns="90000" bIns="46800" anchor="ctr">
                <a:normAutofit fontScale="92500"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此部分内容作为文字排版占位显示（建议使用主题字体）如需更改请在（设置形状格式）菜单下（文本选项）中调整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72247556-54d0-4417-91cb-e47376a61dc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35011" y="1199565"/>
            <a:ext cx="10550459" cy="4873130"/>
            <a:chOff x="835011" y="1199565"/>
            <a:chExt cx="10550459" cy="4873130"/>
          </a:xfrm>
        </p:grpSpPr>
        <p:sp>
          <p:nvSpPr>
            <p:cNvPr id="6" name="îšļíḍè"/>
            <p:cNvSpPr/>
            <p:nvPr/>
          </p:nvSpPr>
          <p:spPr>
            <a:xfrm rot="13500000">
              <a:off x="7925292" y="1863636"/>
              <a:ext cx="3189288" cy="3189286"/>
            </a:xfrm>
            <a:prstGeom prst="arc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7" name="íṣlîḍe"/>
            <p:cNvSpPr/>
            <p:nvPr/>
          </p:nvSpPr>
          <p:spPr>
            <a:xfrm rot="2601539">
              <a:off x="1060166" y="2883409"/>
              <a:ext cx="3189288" cy="3189286"/>
            </a:xfrm>
            <a:prstGeom prst="arc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8" name="íŝļîḓe"/>
            <p:cNvSpPr/>
            <p:nvPr/>
          </p:nvSpPr>
          <p:spPr>
            <a:xfrm flipH="1">
              <a:off x="5375920" y="2726540"/>
              <a:ext cx="1440160" cy="1751514"/>
            </a:xfrm>
            <a:custGeom>
              <a:avLst/>
              <a:gdLst/>
              <a:ahLst/>
              <a:cxnLst/>
              <a:rect l="l" t="t" r="r" b="b"/>
              <a:pathLst>
                <a:path w="1991521" h="2422004">
                  <a:moveTo>
                    <a:pt x="999704" y="0"/>
                  </a:moveTo>
                  <a:lnTo>
                    <a:pt x="999416" y="3196"/>
                  </a:lnTo>
                  <a:cubicBezTo>
                    <a:pt x="941315" y="20326"/>
                    <a:pt x="892227" y="324615"/>
                    <a:pt x="871921" y="750311"/>
                  </a:cubicBezTo>
                  <a:cubicBezTo>
                    <a:pt x="546229" y="937452"/>
                    <a:pt x="-47874" y="1110302"/>
                    <a:pt x="3077" y="1317103"/>
                  </a:cubicBezTo>
                  <a:lnTo>
                    <a:pt x="861802" y="1175458"/>
                  </a:lnTo>
                  <a:cubicBezTo>
                    <a:pt x="861599" y="1181301"/>
                    <a:pt x="861594" y="1187155"/>
                    <a:pt x="861594" y="1193019"/>
                  </a:cubicBezTo>
                  <a:cubicBezTo>
                    <a:pt x="861594" y="1602301"/>
                    <a:pt x="886320" y="1963404"/>
                    <a:pt x="924247" y="2177679"/>
                  </a:cubicBezTo>
                  <a:lnTo>
                    <a:pt x="808510" y="2293416"/>
                  </a:lnTo>
                  <a:lnTo>
                    <a:pt x="808510" y="2422003"/>
                  </a:lnTo>
                  <a:lnTo>
                    <a:pt x="947135" y="2283379"/>
                  </a:lnTo>
                  <a:cubicBezTo>
                    <a:pt x="963187" y="2342747"/>
                    <a:pt x="980980" y="2377776"/>
                    <a:pt x="999703" y="2382963"/>
                  </a:cubicBezTo>
                  <a:cubicBezTo>
                    <a:pt x="999704" y="2383278"/>
                    <a:pt x="999704" y="2383593"/>
                    <a:pt x="999704" y="2383906"/>
                  </a:cubicBezTo>
                  <a:lnTo>
                    <a:pt x="999704" y="2383904"/>
                  </a:lnTo>
                  <a:lnTo>
                    <a:pt x="1000820" y="2383434"/>
                  </a:lnTo>
                  <a:lnTo>
                    <a:pt x="1004469" y="2384971"/>
                  </a:lnTo>
                  <a:lnTo>
                    <a:pt x="1004469" y="2384973"/>
                  </a:lnTo>
                  <a:cubicBezTo>
                    <a:pt x="1004469" y="2383956"/>
                    <a:pt x="1004469" y="2382930"/>
                    <a:pt x="1004474" y="2381895"/>
                  </a:cubicBezTo>
                  <a:cubicBezTo>
                    <a:pt x="1024062" y="2376464"/>
                    <a:pt x="1042631" y="2338373"/>
                    <a:pt x="1059337" y="2273945"/>
                  </a:cubicBezTo>
                  <a:lnTo>
                    <a:pt x="1207395" y="2422004"/>
                  </a:lnTo>
                  <a:lnTo>
                    <a:pt x="1207395" y="2293417"/>
                  </a:lnTo>
                  <a:lnTo>
                    <a:pt x="1081619" y="2167641"/>
                  </a:lnTo>
                  <a:cubicBezTo>
                    <a:pt x="1118534" y="1952318"/>
                    <a:pt x="1142579" y="1595562"/>
                    <a:pt x="1142579" y="1191952"/>
                  </a:cubicBezTo>
                  <a:lnTo>
                    <a:pt x="1142409" y="1177552"/>
                  </a:lnTo>
                  <a:lnTo>
                    <a:pt x="1988444" y="1317104"/>
                  </a:lnTo>
                  <a:cubicBezTo>
                    <a:pt x="2038725" y="1113022"/>
                    <a:pt x="1460799" y="942003"/>
                    <a:pt x="1132557" y="757724"/>
                  </a:cubicBezTo>
                  <a:cubicBezTo>
                    <a:pt x="1112573" y="327045"/>
                    <a:pt x="1063124" y="18585"/>
                    <a:pt x="1004558" y="2045"/>
                  </a:cubicBezTo>
                  <a:lnTo>
                    <a:pt x="1004469" y="1067"/>
                  </a:lnTo>
                  <a:cubicBezTo>
                    <a:pt x="1004087" y="1067"/>
                    <a:pt x="1003706" y="1080"/>
                    <a:pt x="1003353" y="1537"/>
                  </a:cubicBezTo>
                  <a:cubicBezTo>
                    <a:pt x="1002305" y="145"/>
                    <a:pt x="1001007" y="0"/>
                    <a:pt x="999704" y="0"/>
                  </a:cubicBezTo>
                  <a:close/>
                </a:path>
              </a:pathLst>
            </a:cu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işḻiḓê"/>
            <p:cNvSpPr/>
            <p:nvPr/>
          </p:nvSpPr>
          <p:spPr>
            <a:xfrm>
              <a:off x="5375920" y="3853275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0" name="išḻïdê"/>
            <p:cNvSpPr/>
            <p:nvPr/>
          </p:nvSpPr>
          <p:spPr>
            <a:xfrm>
              <a:off x="6528048" y="3853275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1" name="îşḻïde"/>
            <p:cNvSpPr/>
            <p:nvPr/>
          </p:nvSpPr>
          <p:spPr>
            <a:xfrm>
              <a:off x="4691086" y="3983237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2" name="iśḻîḓè"/>
            <p:cNvSpPr/>
            <p:nvPr/>
          </p:nvSpPr>
          <p:spPr>
            <a:xfrm>
              <a:off x="7212883" y="3682537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3" name="i$ḷíḋê"/>
            <p:cNvSpPr/>
            <p:nvPr/>
          </p:nvSpPr>
          <p:spPr>
            <a:xfrm>
              <a:off x="4154151" y="4349273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14" name="ïSľïḑè"/>
            <p:cNvSpPr/>
            <p:nvPr/>
          </p:nvSpPr>
          <p:spPr>
            <a:xfrm>
              <a:off x="7749817" y="3314265"/>
              <a:ext cx="288032" cy="288032"/>
            </a:xfrm>
            <a:prstGeom prst="ellipse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5" name="îsḷîďê"/>
            <p:cNvGrpSpPr/>
            <p:nvPr/>
          </p:nvGrpSpPr>
          <p:grpSpPr>
            <a:xfrm>
              <a:off x="835011" y="3022694"/>
              <a:ext cx="2578029" cy="1046002"/>
              <a:chOff x="8662573" y="1518902"/>
              <a:chExt cx="2578029" cy="1046002"/>
            </a:xfrm>
          </p:grpSpPr>
          <p:sp>
            <p:nvSpPr>
              <p:cNvPr id="43" name="ïṩ1îd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íṡļíď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íṣḻiḓè"/>
            <p:cNvGrpSpPr/>
            <p:nvPr/>
          </p:nvGrpSpPr>
          <p:grpSpPr>
            <a:xfrm>
              <a:off x="835011" y="4972724"/>
              <a:ext cx="2578029" cy="1046002"/>
              <a:chOff x="8662573" y="1518902"/>
              <a:chExt cx="2578029" cy="1046002"/>
            </a:xfrm>
          </p:grpSpPr>
          <p:sp>
            <p:nvSpPr>
              <p:cNvPr id="41" name="iṩḷîḍ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algn="r" defTabSz="914400"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2" name="iṡ1îd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algn="r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7" name="ísḷïḋe"/>
            <p:cNvGrpSpPr/>
            <p:nvPr/>
          </p:nvGrpSpPr>
          <p:grpSpPr>
            <a:xfrm>
              <a:off x="8807441" y="2188577"/>
              <a:ext cx="2578029" cy="1046002"/>
              <a:chOff x="8662573" y="1518902"/>
              <a:chExt cx="2578029" cy="1046002"/>
            </a:xfrm>
          </p:grpSpPr>
          <p:sp>
            <p:nvSpPr>
              <p:cNvPr id="39" name="iṧļiďe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defTabSz="914400"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îşľîd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8" name="îşliďe"/>
            <p:cNvGrpSpPr/>
            <p:nvPr/>
          </p:nvGrpSpPr>
          <p:grpSpPr>
            <a:xfrm>
              <a:off x="8807441" y="3970569"/>
              <a:ext cx="2578029" cy="1046002"/>
              <a:chOff x="8662573" y="1518902"/>
              <a:chExt cx="2578029" cy="1046002"/>
            </a:xfrm>
          </p:grpSpPr>
          <p:sp>
            <p:nvSpPr>
              <p:cNvPr id="37" name="iś1íḋ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  <a:p>
                <a:pPr defTabSz="914400">
                  <a:spcBef>
                    <a:spcPct val="0"/>
                  </a:spcBef>
                  <a:defRPr/>
                </a:pPr>
                <a:r>
                  <a:rPr lang="zh-CN" altLang="en-US" sz="11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ïṧlidê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square" lIns="90000" tIns="46800" rIns="90000" bIns="46800" anchor="b">
                <a:normAutofit lnSpcReduction="10000"/>
              </a:bodyPr>
              <a:lstStyle/>
              <a:p>
                <a:pPr lvl="0" defTabSz="914400">
                  <a:spcBef>
                    <a:spcPct val="0"/>
                  </a:spcBef>
                  <a:defRPr/>
                </a:pPr>
                <a:r>
                  <a:rPr lang="zh-CN" altLang="en-US" sz="16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9" name="iśļïdè"/>
            <p:cNvGrpSpPr/>
            <p:nvPr/>
          </p:nvGrpSpPr>
          <p:grpSpPr>
            <a:xfrm>
              <a:off x="7906803" y="2380436"/>
              <a:ext cx="504720" cy="504720"/>
              <a:chOff x="5675954" y="2249137"/>
              <a:chExt cx="648072" cy="648072"/>
            </a:xfrm>
          </p:grpSpPr>
          <p:sp>
            <p:nvSpPr>
              <p:cNvPr id="35" name="iṩļïḓè"/>
              <p:cNvSpPr/>
              <p:nvPr/>
            </p:nvSpPr>
            <p:spPr>
              <a:xfrm>
                <a:off x="5675954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iślíḑè"/>
              <p:cNvSpPr/>
              <p:nvPr/>
            </p:nvSpPr>
            <p:spPr bwMode="auto">
              <a:xfrm>
                <a:off x="5809844" y="2390028"/>
                <a:ext cx="380293" cy="366291"/>
              </a:xfrm>
              <a:custGeom>
                <a:avLst/>
                <a:gdLst>
                  <a:gd name="connsiteX0" fmla="*/ 297615 w 597921"/>
                  <a:gd name="connsiteY0" fmla="*/ 96957 h 598324"/>
                  <a:gd name="connsiteX1" fmla="*/ 323434 w 597921"/>
                  <a:gd name="connsiteY1" fmla="*/ 122740 h 598324"/>
                  <a:gd name="connsiteX2" fmla="*/ 323434 w 597921"/>
                  <a:gd name="connsiteY2" fmla="*/ 289852 h 598324"/>
                  <a:gd name="connsiteX3" fmla="*/ 462572 w 597921"/>
                  <a:gd name="connsiteY3" fmla="*/ 289852 h 598324"/>
                  <a:gd name="connsiteX4" fmla="*/ 487913 w 597921"/>
                  <a:gd name="connsiteY4" fmla="*/ 315157 h 598324"/>
                  <a:gd name="connsiteX5" fmla="*/ 462572 w 597921"/>
                  <a:gd name="connsiteY5" fmla="*/ 340463 h 598324"/>
                  <a:gd name="connsiteX6" fmla="*/ 297615 w 597921"/>
                  <a:gd name="connsiteY6" fmla="*/ 340463 h 598324"/>
                  <a:gd name="connsiteX7" fmla="*/ 272274 w 597921"/>
                  <a:gd name="connsiteY7" fmla="*/ 315157 h 598324"/>
                  <a:gd name="connsiteX8" fmla="*/ 272274 w 597921"/>
                  <a:gd name="connsiteY8" fmla="*/ 122740 h 598324"/>
                  <a:gd name="connsiteX9" fmla="*/ 297615 w 597921"/>
                  <a:gd name="connsiteY9" fmla="*/ 96957 h 598324"/>
                  <a:gd name="connsiteX10" fmla="*/ 298127 w 597921"/>
                  <a:gd name="connsiteY10" fmla="*/ 0 h 598324"/>
                  <a:gd name="connsiteX11" fmla="*/ 597921 w 597921"/>
                  <a:gd name="connsiteY11" fmla="*/ 299401 h 598324"/>
                  <a:gd name="connsiteX12" fmla="*/ 298127 w 597921"/>
                  <a:gd name="connsiteY12" fmla="*/ 598324 h 598324"/>
                  <a:gd name="connsiteX13" fmla="*/ 35150 w 597921"/>
                  <a:gd name="connsiteY13" fmla="*/ 442177 h 598324"/>
                  <a:gd name="connsiteX14" fmla="*/ 34194 w 597921"/>
                  <a:gd name="connsiteY14" fmla="*/ 432149 h 598324"/>
                  <a:gd name="connsiteX15" fmla="*/ 40410 w 597921"/>
                  <a:gd name="connsiteY15" fmla="*/ 424509 h 598324"/>
                  <a:gd name="connsiteX16" fmla="*/ 74836 w 597921"/>
                  <a:gd name="connsiteY16" fmla="*/ 407796 h 598324"/>
                  <a:gd name="connsiteX17" fmla="*/ 91571 w 597921"/>
                  <a:gd name="connsiteY17" fmla="*/ 413049 h 598324"/>
                  <a:gd name="connsiteX18" fmla="*/ 298127 w 597921"/>
                  <a:gd name="connsiteY18" fmla="*/ 534815 h 598324"/>
                  <a:gd name="connsiteX19" fmla="*/ 534328 w 597921"/>
                  <a:gd name="connsiteY19" fmla="*/ 299401 h 598324"/>
                  <a:gd name="connsiteX20" fmla="*/ 298127 w 597921"/>
                  <a:gd name="connsiteY20" fmla="*/ 63509 h 598324"/>
                  <a:gd name="connsiteX21" fmla="*/ 145123 w 597921"/>
                  <a:gd name="connsiteY21" fmla="*/ 120333 h 598324"/>
                  <a:gd name="connsiteX22" fmla="*/ 200587 w 597921"/>
                  <a:gd name="connsiteY22" fmla="*/ 142299 h 598324"/>
                  <a:gd name="connsiteX23" fmla="*/ 208237 w 597921"/>
                  <a:gd name="connsiteY23" fmla="*/ 152327 h 598324"/>
                  <a:gd name="connsiteX24" fmla="*/ 203456 w 597921"/>
                  <a:gd name="connsiteY24" fmla="*/ 164265 h 598324"/>
                  <a:gd name="connsiteX25" fmla="*/ 48060 w 597921"/>
                  <a:gd name="connsiteY25" fmla="*/ 285553 h 598324"/>
                  <a:gd name="connsiteX26" fmla="*/ 35150 w 597921"/>
                  <a:gd name="connsiteY26" fmla="*/ 287463 h 598324"/>
                  <a:gd name="connsiteX27" fmla="*/ 27500 w 597921"/>
                  <a:gd name="connsiteY27" fmla="*/ 277435 h 598324"/>
                  <a:gd name="connsiteX28" fmla="*/ 246 w 597921"/>
                  <a:gd name="connsiteY28" fmla="*/ 82132 h 598324"/>
                  <a:gd name="connsiteX29" fmla="*/ 4550 w 597921"/>
                  <a:gd name="connsiteY29" fmla="*/ 70194 h 598324"/>
                  <a:gd name="connsiteX30" fmla="*/ 17459 w 597921"/>
                  <a:gd name="connsiteY30" fmla="*/ 68762 h 598324"/>
                  <a:gd name="connsiteX31" fmla="*/ 80574 w 597921"/>
                  <a:gd name="connsiteY31" fmla="*/ 94070 h 598324"/>
                  <a:gd name="connsiteX32" fmla="*/ 298127 w 597921"/>
                  <a:gd name="connsiteY32" fmla="*/ 0 h 5983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</a:cxnLst>
                <a:rect l="l" t="t" r="r" b="b"/>
                <a:pathLst>
                  <a:path w="597921" h="598324">
                    <a:moveTo>
                      <a:pt x="297615" y="96957"/>
                    </a:moveTo>
                    <a:cubicBezTo>
                      <a:pt x="311959" y="96957"/>
                      <a:pt x="323434" y="108416"/>
                      <a:pt x="323434" y="122740"/>
                    </a:cubicBezTo>
                    <a:lnTo>
                      <a:pt x="323434" y="289852"/>
                    </a:lnTo>
                    <a:lnTo>
                      <a:pt x="462572" y="289852"/>
                    </a:lnTo>
                    <a:cubicBezTo>
                      <a:pt x="476438" y="289852"/>
                      <a:pt x="487913" y="301311"/>
                      <a:pt x="487913" y="315157"/>
                    </a:cubicBezTo>
                    <a:cubicBezTo>
                      <a:pt x="487913" y="329004"/>
                      <a:pt x="476438" y="340463"/>
                      <a:pt x="462572" y="340463"/>
                    </a:cubicBezTo>
                    <a:lnTo>
                      <a:pt x="297615" y="340463"/>
                    </a:lnTo>
                    <a:cubicBezTo>
                      <a:pt x="283749" y="340463"/>
                      <a:pt x="272274" y="329004"/>
                      <a:pt x="272274" y="315157"/>
                    </a:cubicBezTo>
                    <a:lnTo>
                      <a:pt x="272274" y="122740"/>
                    </a:lnTo>
                    <a:cubicBezTo>
                      <a:pt x="272274" y="108416"/>
                      <a:pt x="283749" y="96957"/>
                      <a:pt x="297615" y="96957"/>
                    </a:cubicBezTo>
                    <a:close/>
                    <a:moveTo>
                      <a:pt x="298127" y="0"/>
                    </a:moveTo>
                    <a:cubicBezTo>
                      <a:pt x="463564" y="0"/>
                      <a:pt x="597921" y="134181"/>
                      <a:pt x="597921" y="299401"/>
                    </a:cubicBezTo>
                    <a:cubicBezTo>
                      <a:pt x="597921" y="464143"/>
                      <a:pt x="463564" y="598324"/>
                      <a:pt x="298127" y="598324"/>
                    </a:cubicBezTo>
                    <a:cubicBezTo>
                      <a:pt x="188155" y="598324"/>
                      <a:pt x="87268" y="538635"/>
                      <a:pt x="35150" y="442177"/>
                    </a:cubicBezTo>
                    <a:cubicBezTo>
                      <a:pt x="33238" y="438835"/>
                      <a:pt x="32760" y="435492"/>
                      <a:pt x="34194" y="432149"/>
                    </a:cubicBezTo>
                    <a:cubicBezTo>
                      <a:pt x="35150" y="428807"/>
                      <a:pt x="37541" y="425942"/>
                      <a:pt x="40410" y="424509"/>
                    </a:cubicBezTo>
                    <a:lnTo>
                      <a:pt x="74836" y="407796"/>
                    </a:lnTo>
                    <a:cubicBezTo>
                      <a:pt x="81052" y="404931"/>
                      <a:pt x="88702" y="407319"/>
                      <a:pt x="91571" y="413049"/>
                    </a:cubicBezTo>
                    <a:cubicBezTo>
                      <a:pt x="133169" y="488018"/>
                      <a:pt x="212540" y="534815"/>
                      <a:pt x="298127" y="534815"/>
                    </a:cubicBezTo>
                    <a:cubicBezTo>
                      <a:pt x="428181" y="534815"/>
                      <a:pt x="534328" y="429284"/>
                      <a:pt x="534328" y="299401"/>
                    </a:cubicBezTo>
                    <a:cubicBezTo>
                      <a:pt x="534328" y="169517"/>
                      <a:pt x="428181" y="63509"/>
                      <a:pt x="298127" y="63509"/>
                    </a:cubicBezTo>
                    <a:cubicBezTo>
                      <a:pt x="242185" y="63509"/>
                      <a:pt x="187677" y="83565"/>
                      <a:pt x="145123" y="120333"/>
                    </a:cubicBezTo>
                    <a:lnTo>
                      <a:pt x="200587" y="142299"/>
                    </a:lnTo>
                    <a:cubicBezTo>
                      <a:pt x="204890" y="144209"/>
                      <a:pt x="207759" y="148029"/>
                      <a:pt x="208237" y="152327"/>
                    </a:cubicBezTo>
                    <a:cubicBezTo>
                      <a:pt x="208715" y="157102"/>
                      <a:pt x="207281" y="161399"/>
                      <a:pt x="203456" y="164265"/>
                    </a:cubicBezTo>
                    <a:lnTo>
                      <a:pt x="48060" y="285553"/>
                    </a:lnTo>
                    <a:cubicBezTo>
                      <a:pt x="44235" y="288418"/>
                      <a:pt x="39454" y="289373"/>
                      <a:pt x="35150" y="287463"/>
                    </a:cubicBezTo>
                    <a:cubicBezTo>
                      <a:pt x="31325" y="285553"/>
                      <a:pt x="27978" y="281733"/>
                      <a:pt x="27500" y="277435"/>
                    </a:cubicBezTo>
                    <a:lnTo>
                      <a:pt x="246" y="82132"/>
                    </a:lnTo>
                    <a:cubicBezTo>
                      <a:pt x="-710" y="77835"/>
                      <a:pt x="1203" y="73060"/>
                      <a:pt x="4550" y="70194"/>
                    </a:cubicBezTo>
                    <a:cubicBezTo>
                      <a:pt x="8375" y="67807"/>
                      <a:pt x="13156" y="66852"/>
                      <a:pt x="17459" y="68762"/>
                    </a:cubicBezTo>
                    <a:lnTo>
                      <a:pt x="80574" y="94070"/>
                    </a:lnTo>
                    <a:cubicBezTo>
                      <a:pt x="137472" y="33426"/>
                      <a:pt x="214931" y="0"/>
                      <a:pt x="29812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0" name="ïsľiḑê"/>
            <p:cNvGrpSpPr/>
            <p:nvPr/>
          </p:nvGrpSpPr>
          <p:grpSpPr>
            <a:xfrm>
              <a:off x="3705568" y="4962495"/>
              <a:ext cx="504720" cy="504720"/>
              <a:chOff x="4792557" y="2249137"/>
              <a:chExt cx="648072" cy="648072"/>
            </a:xfrm>
          </p:grpSpPr>
          <p:sp>
            <p:nvSpPr>
              <p:cNvPr id="33" name="ï$ľíḓê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iṩľiḑe"/>
              <p:cNvSpPr/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1" name="ïş1iďê"/>
            <p:cNvGrpSpPr/>
            <p:nvPr/>
          </p:nvGrpSpPr>
          <p:grpSpPr>
            <a:xfrm>
              <a:off x="3705568" y="3432176"/>
              <a:ext cx="504720" cy="504720"/>
              <a:chOff x="3909160" y="2249137"/>
              <a:chExt cx="648072" cy="648072"/>
            </a:xfrm>
          </p:grpSpPr>
          <p:sp>
            <p:nvSpPr>
              <p:cNvPr id="31" name="íṥ1îḓè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1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íšļîdé"/>
              <p:cNvSpPr/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2" name="isḷíḑê"/>
            <p:cNvGrpSpPr/>
            <p:nvPr/>
          </p:nvGrpSpPr>
          <p:grpSpPr>
            <a:xfrm>
              <a:off x="7906803" y="4012242"/>
              <a:ext cx="504720" cy="504720"/>
              <a:chOff x="6559351" y="2249137"/>
              <a:chExt cx="648072" cy="648072"/>
            </a:xfrm>
          </p:grpSpPr>
          <p:sp>
            <p:nvSpPr>
              <p:cNvPr id="29" name="íṧliḑê"/>
              <p:cNvSpPr/>
              <p:nvPr/>
            </p:nvSpPr>
            <p:spPr>
              <a:xfrm>
                <a:off x="6559351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iṥḷîḑe"/>
              <p:cNvSpPr/>
              <p:nvPr/>
            </p:nvSpPr>
            <p:spPr bwMode="auto">
              <a:xfrm>
                <a:off x="6693241" y="2390028"/>
                <a:ext cx="380293" cy="366291"/>
              </a:xfrm>
              <a:custGeom>
                <a:avLst/>
                <a:gdLst>
                  <a:gd name="connsiteX0" fmla="*/ 0 w 582235"/>
                  <a:gd name="connsiteY0" fmla="*/ 404481 h 606722"/>
                  <a:gd name="connsiteX1" fmla="*/ 101261 w 582235"/>
                  <a:gd name="connsiteY1" fmla="*/ 404481 h 606722"/>
                  <a:gd name="connsiteX2" fmla="*/ 101261 w 582235"/>
                  <a:gd name="connsiteY2" fmla="*/ 606722 h 606722"/>
                  <a:gd name="connsiteX3" fmla="*/ 0 w 582235"/>
                  <a:gd name="connsiteY3" fmla="*/ 606722 h 606722"/>
                  <a:gd name="connsiteX4" fmla="*/ 151927 w 582235"/>
                  <a:gd name="connsiteY4" fmla="*/ 328623 h 606722"/>
                  <a:gd name="connsiteX5" fmla="*/ 253188 w 582235"/>
                  <a:gd name="connsiteY5" fmla="*/ 328623 h 606722"/>
                  <a:gd name="connsiteX6" fmla="*/ 253188 w 582235"/>
                  <a:gd name="connsiteY6" fmla="*/ 606722 h 606722"/>
                  <a:gd name="connsiteX7" fmla="*/ 151927 w 582235"/>
                  <a:gd name="connsiteY7" fmla="*/ 606722 h 606722"/>
                  <a:gd name="connsiteX8" fmla="*/ 303855 w 582235"/>
                  <a:gd name="connsiteY8" fmla="*/ 252766 h 606722"/>
                  <a:gd name="connsiteX9" fmla="*/ 405046 w 582235"/>
                  <a:gd name="connsiteY9" fmla="*/ 252766 h 606722"/>
                  <a:gd name="connsiteX10" fmla="*/ 405046 w 582235"/>
                  <a:gd name="connsiteY10" fmla="*/ 606722 h 606722"/>
                  <a:gd name="connsiteX11" fmla="*/ 303855 w 582235"/>
                  <a:gd name="connsiteY11" fmla="*/ 606722 h 606722"/>
                  <a:gd name="connsiteX12" fmla="*/ 455711 w 582235"/>
                  <a:gd name="connsiteY12" fmla="*/ 202241 h 606722"/>
                  <a:gd name="connsiteX13" fmla="*/ 556972 w 582235"/>
                  <a:gd name="connsiteY13" fmla="*/ 202241 h 606722"/>
                  <a:gd name="connsiteX14" fmla="*/ 556972 w 582235"/>
                  <a:gd name="connsiteY14" fmla="*/ 606722 h 606722"/>
                  <a:gd name="connsiteX15" fmla="*/ 455711 w 582235"/>
                  <a:gd name="connsiteY15" fmla="*/ 606722 h 606722"/>
                  <a:gd name="connsiteX16" fmla="*/ 455697 w 582235"/>
                  <a:gd name="connsiteY16" fmla="*/ 0 h 606722"/>
                  <a:gd name="connsiteX17" fmla="*/ 556785 w 582235"/>
                  <a:gd name="connsiteY17" fmla="*/ 0 h 606722"/>
                  <a:gd name="connsiteX18" fmla="*/ 556874 w 582235"/>
                  <a:gd name="connsiteY18" fmla="*/ 0 h 606722"/>
                  <a:gd name="connsiteX19" fmla="*/ 556963 w 582235"/>
                  <a:gd name="connsiteY19" fmla="*/ 0 h 606722"/>
                  <a:gd name="connsiteX20" fmla="*/ 557675 w 582235"/>
                  <a:gd name="connsiteY20" fmla="*/ 0 h 606722"/>
                  <a:gd name="connsiteX21" fmla="*/ 559366 w 582235"/>
                  <a:gd name="connsiteY21" fmla="*/ 89 h 606722"/>
                  <a:gd name="connsiteX22" fmla="*/ 560611 w 582235"/>
                  <a:gd name="connsiteY22" fmla="*/ 267 h 606722"/>
                  <a:gd name="connsiteX23" fmla="*/ 561857 w 582235"/>
                  <a:gd name="connsiteY23" fmla="*/ 444 h 606722"/>
                  <a:gd name="connsiteX24" fmla="*/ 563192 w 582235"/>
                  <a:gd name="connsiteY24" fmla="*/ 800 h 606722"/>
                  <a:gd name="connsiteX25" fmla="*/ 564171 w 582235"/>
                  <a:gd name="connsiteY25" fmla="*/ 1067 h 606722"/>
                  <a:gd name="connsiteX26" fmla="*/ 565506 w 582235"/>
                  <a:gd name="connsiteY26" fmla="*/ 1511 h 606722"/>
                  <a:gd name="connsiteX27" fmla="*/ 566574 w 582235"/>
                  <a:gd name="connsiteY27" fmla="*/ 1867 h 606722"/>
                  <a:gd name="connsiteX28" fmla="*/ 567730 w 582235"/>
                  <a:gd name="connsiteY28" fmla="*/ 2400 h 606722"/>
                  <a:gd name="connsiteX29" fmla="*/ 568798 w 582235"/>
                  <a:gd name="connsiteY29" fmla="*/ 2933 h 606722"/>
                  <a:gd name="connsiteX30" fmla="*/ 569777 w 582235"/>
                  <a:gd name="connsiteY30" fmla="*/ 3467 h 606722"/>
                  <a:gd name="connsiteX31" fmla="*/ 570934 w 582235"/>
                  <a:gd name="connsiteY31" fmla="*/ 4178 h 606722"/>
                  <a:gd name="connsiteX32" fmla="*/ 571824 w 582235"/>
                  <a:gd name="connsiteY32" fmla="*/ 4800 h 606722"/>
                  <a:gd name="connsiteX33" fmla="*/ 572891 w 582235"/>
                  <a:gd name="connsiteY33" fmla="*/ 5689 h 606722"/>
                  <a:gd name="connsiteX34" fmla="*/ 573781 w 582235"/>
                  <a:gd name="connsiteY34" fmla="*/ 6489 h 606722"/>
                  <a:gd name="connsiteX35" fmla="*/ 574760 w 582235"/>
                  <a:gd name="connsiteY35" fmla="*/ 7289 h 606722"/>
                  <a:gd name="connsiteX36" fmla="*/ 575917 w 582235"/>
                  <a:gd name="connsiteY36" fmla="*/ 8533 h 606722"/>
                  <a:gd name="connsiteX37" fmla="*/ 576451 w 582235"/>
                  <a:gd name="connsiteY37" fmla="*/ 9066 h 606722"/>
                  <a:gd name="connsiteX38" fmla="*/ 576451 w 582235"/>
                  <a:gd name="connsiteY38" fmla="*/ 9155 h 606722"/>
                  <a:gd name="connsiteX39" fmla="*/ 577964 w 582235"/>
                  <a:gd name="connsiteY39" fmla="*/ 11200 h 606722"/>
                  <a:gd name="connsiteX40" fmla="*/ 578053 w 582235"/>
                  <a:gd name="connsiteY40" fmla="*/ 11289 h 606722"/>
                  <a:gd name="connsiteX41" fmla="*/ 579209 w 582235"/>
                  <a:gd name="connsiteY41" fmla="*/ 13244 h 606722"/>
                  <a:gd name="connsiteX42" fmla="*/ 579743 w 582235"/>
                  <a:gd name="connsiteY42" fmla="*/ 14222 h 606722"/>
                  <a:gd name="connsiteX43" fmla="*/ 580277 w 582235"/>
                  <a:gd name="connsiteY43" fmla="*/ 15555 h 606722"/>
                  <a:gd name="connsiteX44" fmla="*/ 580722 w 582235"/>
                  <a:gd name="connsiteY44" fmla="*/ 16711 h 606722"/>
                  <a:gd name="connsiteX45" fmla="*/ 581167 w 582235"/>
                  <a:gd name="connsiteY45" fmla="*/ 17866 h 606722"/>
                  <a:gd name="connsiteX46" fmla="*/ 581523 w 582235"/>
                  <a:gd name="connsiteY46" fmla="*/ 19199 h 606722"/>
                  <a:gd name="connsiteX47" fmla="*/ 581790 w 582235"/>
                  <a:gd name="connsiteY47" fmla="*/ 20266 h 606722"/>
                  <a:gd name="connsiteX48" fmla="*/ 582146 w 582235"/>
                  <a:gd name="connsiteY48" fmla="*/ 22488 h 606722"/>
                  <a:gd name="connsiteX49" fmla="*/ 582146 w 582235"/>
                  <a:gd name="connsiteY49" fmla="*/ 22666 h 606722"/>
                  <a:gd name="connsiteX50" fmla="*/ 582235 w 582235"/>
                  <a:gd name="connsiteY50" fmla="*/ 25244 h 606722"/>
                  <a:gd name="connsiteX51" fmla="*/ 582235 w 582235"/>
                  <a:gd name="connsiteY51" fmla="*/ 126396 h 606722"/>
                  <a:gd name="connsiteX52" fmla="*/ 556963 w 582235"/>
                  <a:gd name="connsiteY52" fmla="*/ 151728 h 606722"/>
                  <a:gd name="connsiteX53" fmla="*/ 531691 w 582235"/>
                  <a:gd name="connsiteY53" fmla="*/ 126396 h 606722"/>
                  <a:gd name="connsiteX54" fmla="*/ 531691 w 582235"/>
                  <a:gd name="connsiteY54" fmla="*/ 79286 h 606722"/>
                  <a:gd name="connsiteX55" fmla="*/ 421260 w 582235"/>
                  <a:gd name="connsiteY55" fmla="*/ 171106 h 606722"/>
                  <a:gd name="connsiteX56" fmla="*/ 385666 w 582235"/>
                  <a:gd name="connsiteY56" fmla="*/ 167906 h 606722"/>
                  <a:gd name="connsiteX57" fmla="*/ 388869 w 582235"/>
                  <a:gd name="connsiteY57" fmla="*/ 132262 h 606722"/>
                  <a:gd name="connsiteX58" fmla="*/ 487020 w 582235"/>
                  <a:gd name="connsiteY58" fmla="*/ 50576 h 606722"/>
                  <a:gd name="connsiteX59" fmla="*/ 455697 w 582235"/>
                  <a:gd name="connsiteY59" fmla="*/ 50576 h 606722"/>
                  <a:gd name="connsiteX60" fmla="*/ 430425 w 582235"/>
                  <a:gd name="connsiteY60" fmla="*/ 25244 h 606722"/>
                  <a:gd name="connsiteX61" fmla="*/ 455697 w 582235"/>
                  <a:gd name="connsiteY61" fmla="*/ 0 h 6067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</a:cxnLst>
                <a:rect l="l" t="t" r="r" b="b"/>
                <a:pathLst>
                  <a:path w="582235" h="606722">
                    <a:moveTo>
                      <a:pt x="0" y="404481"/>
                    </a:moveTo>
                    <a:lnTo>
                      <a:pt x="101261" y="404481"/>
                    </a:lnTo>
                    <a:lnTo>
                      <a:pt x="101261" y="606722"/>
                    </a:lnTo>
                    <a:lnTo>
                      <a:pt x="0" y="606722"/>
                    </a:lnTo>
                    <a:close/>
                    <a:moveTo>
                      <a:pt x="151927" y="328623"/>
                    </a:moveTo>
                    <a:lnTo>
                      <a:pt x="253188" y="328623"/>
                    </a:lnTo>
                    <a:lnTo>
                      <a:pt x="253188" y="606722"/>
                    </a:lnTo>
                    <a:lnTo>
                      <a:pt x="151927" y="606722"/>
                    </a:lnTo>
                    <a:close/>
                    <a:moveTo>
                      <a:pt x="303855" y="252766"/>
                    </a:moveTo>
                    <a:lnTo>
                      <a:pt x="405046" y="252766"/>
                    </a:lnTo>
                    <a:lnTo>
                      <a:pt x="405046" y="606722"/>
                    </a:lnTo>
                    <a:lnTo>
                      <a:pt x="303855" y="606722"/>
                    </a:lnTo>
                    <a:close/>
                    <a:moveTo>
                      <a:pt x="455711" y="202241"/>
                    </a:moveTo>
                    <a:lnTo>
                      <a:pt x="556972" y="202241"/>
                    </a:lnTo>
                    <a:lnTo>
                      <a:pt x="556972" y="606722"/>
                    </a:lnTo>
                    <a:lnTo>
                      <a:pt x="455711" y="606722"/>
                    </a:lnTo>
                    <a:close/>
                    <a:moveTo>
                      <a:pt x="455697" y="0"/>
                    </a:moveTo>
                    <a:lnTo>
                      <a:pt x="556785" y="0"/>
                    </a:lnTo>
                    <a:lnTo>
                      <a:pt x="556874" y="0"/>
                    </a:lnTo>
                    <a:lnTo>
                      <a:pt x="556963" y="0"/>
                    </a:lnTo>
                    <a:cubicBezTo>
                      <a:pt x="557230" y="0"/>
                      <a:pt x="557408" y="0"/>
                      <a:pt x="557675" y="0"/>
                    </a:cubicBezTo>
                    <a:cubicBezTo>
                      <a:pt x="558298" y="89"/>
                      <a:pt x="558832" y="89"/>
                      <a:pt x="559366" y="89"/>
                    </a:cubicBezTo>
                    <a:cubicBezTo>
                      <a:pt x="559811" y="178"/>
                      <a:pt x="560256" y="267"/>
                      <a:pt x="560611" y="267"/>
                    </a:cubicBezTo>
                    <a:cubicBezTo>
                      <a:pt x="561056" y="356"/>
                      <a:pt x="561412" y="444"/>
                      <a:pt x="561857" y="444"/>
                    </a:cubicBezTo>
                    <a:cubicBezTo>
                      <a:pt x="562302" y="533"/>
                      <a:pt x="562747" y="711"/>
                      <a:pt x="563192" y="800"/>
                    </a:cubicBezTo>
                    <a:cubicBezTo>
                      <a:pt x="563548" y="889"/>
                      <a:pt x="563904" y="978"/>
                      <a:pt x="564171" y="1067"/>
                    </a:cubicBezTo>
                    <a:cubicBezTo>
                      <a:pt x="564616" y="1156"/>
                      <a:pt x="565061" y="1333"/>
                      <a:pt x="565506" y="1511"/>
                    </a:cubicBezTo>
                    <a:cubicBezTo>
                      <a:pt x="565862" y="1600"/>
                      <a:pt x="566218" y="1778"/>
                      <a:pt x="566574" y="1867"/>
                    </a:cubicBezTo>
                    <a:cubicBezTo>
                      <a:pt x="566929" y="2044"/>
                      <a:pt x="567285" y="2222"/>
                      <a:pt x="567730" y="2400"/>
                    </a:cubicBezTo>
                    <a:cubicBezTo>
                      <a:pt x="568086" y="2578"/>
                      <a:pt x="568442" y="2755"/>
                      <a:pt x="568798" y="2933"/>
                    </a:cubicBezTo>
                    <a:cubicBezTo>
                      <a:pt x="569154" y="3111"/>
                      <a:pt x="569421" y="3289"/>
                      <a:pt x="569777" y="3467"/>
                    </a:cubicBezTo>
                    <a:cubicBezTo>
                      <a:pt x="570133" y="3733"/>
                      <a:pt x="570578" y="4000"/>
                      <a:pt x="570934" y="4178"/>
                    </a:cubicBezTo>
                    <a:cubicBezTo>
                      <a:pt x="571201" y="4444"/>
                      <a:pt x="571557" y="4622"/>
                      <a:pt x="571824" y="4800"/>
                    </a:cubicBezTo>
                    <a:cubicBezTo>
                      <a:pt x="572180" y="5155"/>
                      <a:pt x="572536" y="5422"/>
                      <a:pt x="572891" y="5689"/>
                    </a:cubicBezTo>
                    <a:cubicBezTo>
                      <a:pt x="573247" y="5955"/>
                      <a:pt x="573514" y="6222"/>
                      <a:pt x="573781" y="6489"/>
                    </a:cubicBezTo>
                    <a:cubicBezTo>
                      <a:pt x="574137" y="6755"/>
                      <a:pt x="574493" y="7022"/>
                      <a:pt x="574760" y="7289"/>
                    </a:cubicBezTo>
                    <a:cubicBezTo>
                      <a:pt x="575205" y="7733"/>
                      <a:pt x="575561" y="8178"/>
                      <a:pt x="575917" y="8533"/>
                    </a:cubicBezTo>
                    <a:cubicBezTo>
                      <a:pt x="576095" y="8711"/>
                      <a:pt x="576273" y="8889"/>
                      <a:pt x="576451" y="9066"/>
                    </a:cubicBezTo>
                    <a:cubicBezTo>
                      <a:pt x="576451" y="9155"/>
                      <a:pt x="576451" y="9155"/>
                      <a:pt x="576451" y="9155"/>
                    </a:cubicBezTo>
                    <a:cubicBezTo>
                      <a:pt x="576985" y="9777"/>
                      <a:pt x="577519" y="10489"/>
                      <a:pt x="577964" y="11200"/>
                    </a:cubicBezTo>
                    <a:cubicBezTo>
                      <a:pt x="577964" y="11200"/>
                      <a:pt x="578053" y="11289"/>
                      <a:pt x="578053" y="11289"/>
                    </a:cubicBezTo>
                    <a:cubicBezTo>
                      <a:pt x="578498" y="12000"/>
                      <a:pt x="578854" y="12622"/>
                      <a:pt x="579209" y="13244"/>
                    </a:cubicBezTo>
                    <a:cubicBezTo>
                      <a:pt x="579387" y="13600"/>
                      <a:pt x="579565" y="13955"/>
                      <a:pt x="579743" y="14222"/>
                    </a:cubicBezTo>
                    <a:cubicBezTo>
                      <a:pt x="579921" y="14666"/>
                      <a:pt x="580099" y="15111"/>
                      <a:pt x="580277" y="15555"/>
                    </a:cubicBezTo>
                    <a:cubicBezTo>
                      <a:pt x="580455" y="15911"/>
                      <a:pt x="580633" y="16266"/>
                      <a:pt x="580722" y="16711"/>
                    </a:cubicBezTo>
                    <a:cubicBezTo>
                      <a:pt x="580900" y="17066"/>
                      <a:pt x="581078" y="17422"/>
                      <a:pt x="581167" y="17866"/>
                    </a:cubicBezTo>
                    <a:cubicBezTo>
                      <a:pt x="581256" y="18311"/>
                      <a:pt x="581434" y="18755"/>
                      <a:pt x="581523" y="19199"/>
                    </a:cubicBezTo>
                    <a:cubicBezTo>
                      <a:pt x="581612" y="19555"/>
                      <a:pt x="581701" y="19910"/>
                      <a:pt x="581790" y="20266"/>
                    </a:cubicBezTo>
                    <a:cubicBezTo>
                      <a:pt x="581879" y="20977"/>
                      <a:pt x="582057" y="21777"/>
                      <a:pt x="582146" y="22488"/>
                    </a:cubicBezTo>
                    <a:cubicBezTo>
                      <a:pt x="582146" y="22577"/>
                      <a:pt x="582146" y="22666"/>
                      <a:pt x="582146" y="22666"/>
                    </a:cubicBezTo>
                    <a:cubicBezTo>
                      <a:pt x="582235" y="23555"/>
                      <a:pt x="582235" y="24355"/>
                      <a:pt x="582235" y="25244"/>
                    </a:cubicBezTo>
                    <a:lnTo>
                      <a:pt x="582235" y="126396"/>
                    </a:lnTo>
                    <a:cubicBezTo>
                      <a:pt x="582235" y="140351"/>
                      <a:pt x="570934" y="151728"/>
                      <a:pt x="556963" y="151728"/>
                    </a:cubicBezTo>
                    <a:cubicBezTo>
                      <a:pt x="542992" y="151728"/>
                      <a:pt x="531691" y="140351"/>
                      <a:pt x="531691" y="126396"/>
                    </a:cubicBezTo>
                    <a:lnTo>
                      <a:pt x="531691" y="79286"/>
                    </a:lnTo>
                    <a:lnTo>
                      <a:pt x="421260" y="171106"/>
                    </a:lnTo>
                    <a:cubicBezTo>
                      <a:pt x="410582" y="180083"/>
                      <a:pt x="394564" y="178572"/>
                      <a:pt x="385666" y="167906"/>
                    </a:cubicBezTo>
                    <a:cubicBezTo>
                      <a:pt x="376678" y="157150"/>
                      <a:pt x="378191" y="141240"/>
                      <a:pt x="388869" y="132262"/>
                    </a:cubicBezTo>
                    <a:lnTo>
                      <a:pt x="487020" y="50576"/>
                    </a:lnTo>
                    <a:lnTo>
                      <a:pt x="455697" y="50576"/>
                    </a:lnTo>
                    <a:cubicBezTo>
                      <a:pt x="441727" y="50576"/>
                      <a:pt x="430425" y="39288"/>
                      <a:pt x="430425" y="25244"/>
                    </a:cubicBezTo>
                    <a:cubicBezTo>
                      <a:pt x="430425" y="11289"/>
                      <a:pt x="441727" y="0"/>
                      <a:pt x="455697" y="0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23" name="ïṧḻïḋe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27" name="iṡ1idé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squar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íşḻíḍe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24" name="iṡļïdê"/>
            <p:cNvSpPr/>
            <p:nvPr/>
          </p:nvSpPr>
          <p:spPr>
            <a:xfrm rot="18900000">
              <a:off x="6059996" y="4406367"/>
              <a:ext cx="72008" cy="72008"/>
            </a:xfrm>
            <a:prstGeom prst="teardrop">
              <a:avLst/>
            </a:prstGeom>
            <a:solidFill>
              <a:schemeClr val="tx1">
                <a:lumMod val="20000"/>
                <a:lumOff val="80000"/>
              </a:schemeClr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25" name="肘形连接符 24"/>
            <p:cNvCxnSpPr>
              <a:stCxn id="24" idx="3"/>
              <a:endCxn id="26" idx="1"/>
            </p:cNvCxnSpPr>
            <p:nvPr/>
          </p:nvCxnSpPr>
          <p:spPr>
            <a:xfrm rot="16200000" flipH="1">
              <a:off x="6473946" y="4100428"/>
              <a:ext cx="1415488" cy="2171381"/>
            </a:xfrm>
            <a:prstGeom prst="bentConnector2">
              <a:avLst/>
            </a:prstGeom>
            <a:ln w="9525"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îs1ïdê"/>
            <p:cNvSpPr/>
            <p:nvPr/>
          </p:nvSpPr>
          <p:spPr>
            <a:xfrm>
              <a:off x="8267381" y="5723024"/>
              <a:ext cx="1080120" cy="341678"/>
            </a:xfrm>
            <a:prstGeom prst="roundRect">
              <a:avLst>
                <a:gd name="adj" fmla="val 13693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90000" tIns="46800" rIns="90000" bIns="46800" anchor="ctr">
              <a:noAutofit/>
            </a:bodyPr>
            <a:lstStyle/>
            <a:p>
              <a:pPr algn="ctr"/>
              <a:r>
                <a: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5c609ece-3ba3-4ef0-b375-1cc8da447510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119336" y="1199565"/>
            <a:ext cx="11240061" cy="5658435"/>
            <a:chOff x="119336" y="1199565"/>
            <a:chExt cx="11240061" cy="5658435"/>
          </a:xfrm>
        </p:grpSpPr>
        <p:grpSp>
          <p:nvGrpSpPr>
            <p:cNvPr id="6" name="işḻiďé"/>
            <p:cNvGrpSpPr/>
            <p:nvPr/>
          </p:nvGrpSpPr>
          <p:grpSpPr>
            <a:xfrm>
              <a:off x="119336" y="2351087"/>
              <a:ext cx="3303588" cy="4506913"/>
              <a:chOff x="119336" y="2351087"/>
              <a:chExt cx="3303588" cy="4506913"/>
            </a:xfrm>
          </p:grpSpPr>
          <p:sp>
            <p:nvSpPr>
              <p:cNvPr id="31" name="îṣlîḋé"/>
              <p:cNvSpPr/>
              <p:nvPr/>
            </p:nvSpPr>
            <p:spPr bwMode="auto">
              <a:xfrm>
                <a:off x="1883049" y="5438775"/>
                <a:ext cx="1539875" cy="1419225"/>
              </a:xfrm>
              <a:custGeom>
                <a:avLst/>
                <a:gdLst>
                  <a:gd name="T0" fmla="*/ 957 w 957"/>
                  <a:gd name="T1" fmla="*/ 526 h 883"/>
                  <a:gd name="T2" fmla="*/ 199 w 957"/>
                  <a:gd name="T3" fmla="*/ 150 h 883"/>
                  <a:gd name="T4" fmla="*/ 185 w 957"/>
                  <a:gd name="T5" fmla="*/ 21 h 883"/>
                  <a:gd name="T6" fmla="*/ 35 w 957"/>
                  <a:gd name="T7" fmla="*/ 0 h 883"/>
                  <a:gd name="T8" fmla="*/ 35 w 957"/>
                  <a:gd name="T9" fmla="*/ 70 h 883"/>
                  <a:gd name="T10" fmla="*/ 171 w 957"/>
                  <a:gd name="T11" fmla="*/ 49 h 883"/>
                  <a:gd name="T12" fmla="*/ 171 w 957"/>
                  <a:gd name="T13" fmla="*/ 240 h 883"/>
                  <a:gd name="T14" fmla="*/ 241 w 957"/>
                  <a:gd name="T15" fmla="*/ 596 h 883"/>
                  <a:gd name="T16" fmla="*/ 353 w 957"/>
                  <a:gd name="T17" fmla="*/ 646 h 883"/>
                  <a:gd name="T18" fmla="*/ 171 w 957"/>
                  <a:gd name="T19" fmla="*/ 701 h 883"/>
                  <a:gd name="T20" fmla="*/ 331 w 957"/>
                  <a:gd name="T21" fmla="*/ 756 h 883"/>
                  <a:gd name="T22" fmla="*/ 367 w 957"/>
                  <a:gd name="T23" fmla="*/ 883 h 883"/>
                  <a:gd name="T24" fmla="*/ 403 w 957"/>
                  <a:gd name="T25" fmla="*/ 756 h 883"/>
                  <a:gd name="T26" fmla="*/ 669 w 957"/>
                  <a:gd name="T27" fmla="*/ 814 h 883"/>
                  <a:gd name="T28" fmla="*/ 806 w 957"/>
                  <a:gd name="T29" fmla="*/ 814 h 883"/>
                  <a:gd name="T30" fmla="*/ 943 w 957"/>
                  <a:gd name="T31" fmla="*/ 756 h 883"/>
                  <a:gd name="T32" fmla="*/ 226 w 957"/>
                  <a:gd name="T33" fmla="*/ 728 h 883"/>
                  <a:gd name="T34" fmla="*/ 226 w 957"/>
                  <a:gd name="T35" fmla="*/ 674 h 883"/>
                  <a:gd name="T36" fmla="*/ 943 w 957"/>
                  <a:gd name="T37" fmla="*/ 646 h 883"/>
                  <a:gd name="T38" fmla="*/ 752 w 957"/>
                  <a:gd name="T39" fmla="*/ 596 h 883"/>
                  <a:gd name="T40" fmla="*/ 367 w 957"/>
                  <a:gd name="T41" fmla="*/ 855 h 883"/>
                  <a:gd name="T42" fmla="*/ 367 w 957"/>
                  <a:gd name="T43" fmla="*/ 773 h 883"/>
                  <a:gd name="T44" fmla="*/ 367 w 957"/>
                  <a:gd name="T45" fmla="*/ 855 h 883"/>
                  <a:gd name="T46" fmla="*/ 697 w 957"/>
                  <a:gd name="T47" fmla="*/ 814 h 883"/>
                  <a:gd name="T48" fmla="*/ 778 w 957"/>
                  <a:gd name="T49" fmla="*/ 814 h 883"/>
                  <a:gd name="T50" fmla="*/ 887 w 957"/>
                  <a:gd name="T51" fmla="*/ 568 h 883"/>
                  <a:gd name="T52" fmla="*/ 752 w 957"/>
                  <a:gd name="T53" fmla="*/ 449 h 883"/>
                  <a:gd name="T54" fmla="*/ 929 w 957"/>
                  <a:gd name="T55" fmla="*/ 526 h 883"/>
                  <a:gd name="T56" fmla="*/ 199 w 957"/>
                  <a:gd name="T57" fmla="*/ 295 h 883"/>
                  <a:gd name="T58" fmla="*/ 353 w 957"/>
                  <a:gd name="T59" fmla="*/ 421 h 883"/>
                  <a:gd name="T60" fmla="*/ 199 w 957"/>
                  <a:gd name="T61" fmla="*/ 295 h 883"/>
                  <a:gd name="T62" fmla="*/ 550 w 957"/>
                  <a:gd name="T63" fmla="*/ 295 h 883"/>
                  <a:gd name="T64" fmla="*/ 381 w 957"/>
                  <a:gd name="T65" fmla="*/ 421 h 883"/>
                  <a:gd name="T66" fmla="*/ 724 w 957"/>
                  <a:gd name="T67" fmla="*/ 421 h 883"/>
                  <a:gd name="T68" fmla="*/ 578 w 957"/>
                  <a:gd name="T69" fmla="*/ 295 h 883"/>
                  <a:gd name="T70" fmla="*/ 724 w 957"/>
                  <a:gd name="T71" fmla="*/ 421 h 883"/>
                  <a:gd name="T72" fmla="*/ 929 w 957"/>
                  <a:gd name="T73" fmla="*/ 295 h 883"/>
                  <a:gd name="T74" fmla="*/ 752 w 957"/>
                  <a:gd name="T75" fmla="*/ 421 h 883"/>
                  <a:gd name="T76" fmla="*/ 578 w 957"/>
                  <a:gd name="T77" fmla="*/ 178 h 883"/>
                  <a:gd name="T78" fmla="*/ 724 w 957"/>
                  <a:gd name="T79" fmla="*/ 267 h 883"/>
                  <a:gd name="T80" fmla="*/ 578 w 957"/>
                  <a:gd name="T81" fmla="*/ 178 h 883"/>
                  <a:gd name="T82" fmla="*/ 381 w 957"/>
                  <a:gd name="T83" fmla="*/ 267 h 883"/>
                  <a:gd name="T84" fmla="*/ 550 w 957"/>
                  <a:gd name="T85" fmla="*/ 178 h 883"/>
                  <a:gd name="T86" fmla="*/ 550 w 957"/>
                  <a:gd name="T87" fmla="*/ 568 h 883"/>
                  <a:gd name="T88" fmla="*/ 381 w 957"/>
                  <a:gd name="T89" fmla="*/ 449 h 883"/>
                  <a:gd name="T90" fmla="*/ 550 w 957"/>
                  <a:gd name="T91" fmla="*/ 568 h 883"/>
                  <a:gd name="T92" fmla="*/ 724 w 957"/>
                  <a:gd name="T93" fmla="*/ 449 h 883"/>
                  <a:gd name="T94" fmla="*/ 578 w 957"/>
                  <a:gd name="T95" fmla="*/ 568 h 883"/>
                  <a:gd name="T96" fmla="*/ 929 w 957"/>
                  <a:gd name="T97" fmla="*/ 267 h 883"/>
                  <a:gd name="T98" fmla="*/ 752 w 957"/>
                  <a:gd name="T99" fmla="*/ 178 h 883"/>
                  <a:gd name="T100" fmla="*/ 929 w 957"/>
                  <a:gd name="T101" fmla="*/ 267 h 883"/>
                  <a:gd name="T102" fmla="*/ 353 w 957"/>
                  <a:gd name="T103" fmla="*/ 178 h 883"/>
                  <a:gd name="T104" fmla="*/ 199 w 957"/>
                  <a:gd name="T105" fmla="*/ 267 h 883"/>
                  <a:gd name="T106" fmla="*/ 199 w 957"/>
                  <a:gd name="T107" fmla="*/ 178 h 883"/>
                  <a:gd name="T108" fmla="*/ 199 w 957"/>
                  <a:gd name="T109" fmla="*/ 526 h 883"/>
                  <a:gd name="T110" fmla="*/ 353 w 957"/>
                  <a:gd name="T111" fmla="*/ 449 h 883"/>
                  <a:gd name="T112" fmla="*/ 241 w 957"/>
                  <a:gd name="T113" fmla="*/ 568 h 883"/>
                  <a:gd name="T114" fmla="*/ 381 w 957"/>
                  <a:gd name="T115" fmla="*/ 646 h 883"/>
                  <a:gd name="T116" fmla="*/ 724 w 957"/>
                  <a:gd name="T117" fmla="*/ 596 h 8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957" h="883">
                    <a:moveTo>
                      <a:pt x="887" y="596"/>
                    </a:moveTo>
                    <a:cubicBezTo>
                      <a:pt x="925" y="596"/>
                      <a:pt x="957" y="564"/>
                      <a:pt x="957" y="526"/>
                    </a:cubicBezTo>
                    <a:cubicBezTo>
                      <a:pt x="957" y="150"/>
                      <a:pt x="957" y="150"/>
                      <a:pt x="957" y="150"/>
                    </a:cubicBezTo>
                    <a:cubicBezTo>
                      <a:pt x="199" y="150"/>
                      <a:pt x="199" y="150"/>
                      <a:pt x="199" y="150"/>
                    </a:cubicBezTo>
                    <a:cubicBezTo>
                      <a:pt x="199" y="35"/>
                      <a:pt x="199" y="35"/>
                      <a:pt x="199" y="35"/>
                    </a:cubicBezTo>
                    <a:cubicBezTo>
                      <a:pt x="199" y="27"/>
                      <a:pt x="193" y="21"/>
                      <a:pt x="185" y="21"/>
                    </a:cubicBezTo>
                    <a:cubicBezTo>
                      <a:pt x="67" y="21"/>
                      <a:pt x="67" y="21"/>
                      <a:pt x="67" y="21"/>
                    </a:cubicBezTo>
                    <a:cubicBezTo>
                      <a:pt x="62" y="9"/>
                      <a:pt x="49" y="0"/>
                      <a:pt x="35" y="0"/>
                    </a:cubicBezTo>
                    <a:cubicBezTo>
                      <a:pt x="16" y="0"/>
                      <a:pt x="0" y="16"/>
                      <a:pt x="0" y="35"/>
                    </a:cubicBezTo>
                    <a:cubicBezTo>
                      <a:pt x="0" y="55"/>
                      <a:pt x="16" y="70"/>
                      <a:pt x="35" y="70"/>
                    </a:cubicBezTo>
                    <a:cubicBezTo>
                      <a:pt x="49" y="70"/>
                      <a:pt x="62" y="62"/>
                      <a:pt x="67" y="49"/>
                    </a:cubicBezTo>
                    <a:cubicBezTo>
                      <a:pt x="171" y="49"/>
                      <a:pt x="171" y="49"/>
                      <a:pt x="171" y="49"/>
                    </a:cubicBezTo>
                    <a:cubicBezTo>
                      <a:pt x="171" y="150"/>
                      <a:pt x="171" y="150"/>
                      <a:pt x="171" y="150"/>
                    </a:cubicBezTo>
                    <a:cubicBezTo>
                      <a:pt x="171" y="240"/>
                      <a:pt x="171" y="240"/>
                      <a:pt x="171" y="240"/>
                    </a:cubicBezTo>
                    <a:cubicBezTo>
                      <a:pt x="171" y="526"/>
                      <a:pt x="171" y="526"/>
                      <a:pt x="171" y="526"/>
                    </a:cubicBezTo>
                    <a:cubicBezTo>
                      <a:pt x="171" y="564"/>
                      <a:pt x="203" y="596"/>
                      <a:pt x="241" y="596"/>
                    </a:cubicBezTo>
                    <a:cubicBezTo>
                      <a:pt x="353" y="596"/>
                      <a:pt x="353" y="596"/>
                      <a:pt x="353" y="596"/>
                    </a:cubicBezTo>
                    <a:cubicBezTo>
                      <a:pt x="353" y="646"/>
                      <a:pt x="353" y="646"/>
                      <a:pt x="353" y="646"/>
                    </a:cubicBezTo>
                    <a:cubicBezTo>
                      <a:pt x="226" y="646"/>
                      <a:pt x="226" y="646"/>
                      <a:pt x="226" y="646"/>
                    </a:cubicBezTo>
                    <a:cubicBezTo>
                      <a:pt x="196" y="646"/>
                      <a:pt x="171" y="670"/>
                      <a:pt x="171" y="701"/>
                    </a:cubicBezTo>
                    <a:cubicBezTo>
                      <a:pt x="171" y="731"/>
                      <a:pt x="196" y="756"/>
                      <a:pt x="226" y="756"/>
                    </a:cubicBezTo>
                    <a:cubicBezTo>
                      <a:pt x="331" y="756"/>
                      <a:pt x="331" y="756"/>
                      <a:pt x="331" y="756"/>
                    </a:cubicBezTo>
                    <a:cubicBezTo>
                      <a:pt x="311" y="768"/>
                      <a:pt x="298" y="789"/>
                      <a:pt x="298" y="814"/>
                    </a:cubicBezTo>
                    <a:cubicBezTo>
                      <a:pt x="298" y="852"/>
                      <a:pt x="329" y="883"/>
                      <a:pt x="367" y="883"/>
                    </a:cubicBezTo>
                    <a:cubicBezTo>
                      <a:pt x="405" y="883"/>
                      <a:pt x="435" y="852"/>
                      <a:pt x="435" y="814"/>
                    </a:cubicBezTo>
                    <a:cubicBezTo>
                      <a:pt x="435" y="789"/>
                      <a:pt x="422" y="768"/>
                      <a:pt x="403" y="756"/>
                    </a:cubicBezTo>
                    <a:cubicBezTo>
                      <a:pt x="702" y="756"/>
                      <a:pt x="702" y="756"/>
                      <a:pt x="702" y="756"/>
                    </a:cubicBezTo>
                    <a:cubicBezTo>
                      <a:pt x="682" y="768"/>
                      <a:pt x="669" y="789"/>
                      <a:pt x="669" y="814"/>
                    </a:cubicBezTo>
                    <a:cubicBezTo>
                      <a:pt x="669" y="852"/>
                      <a:pt x="700" y="883"/>
                      <a:pt x="738" y="883"/>
                    </a:cubicBezTo>
                    <a:cubicBezTo>
                      <a:pt x="775" y="883"/>
                      <a:pt x="806" y="852"/>
                      <a:pt x="806" y="814"/>
                    </a:cubicBezTo>
                    <a:cubicBezTo>
                      <a:pt x="806" y="789"/>
                      <a:pt x="793" y="768"/>
                      <a:pt x="774" y="756"/>
                    </a:cubicBezTo>
                    <a:cubicBezTo>
                      <a:pt x="943" y="756"/>
                      <a:pt x="943" y="756"/>
                      <a:pt x="943" y="756"/>
                    </a:cubicBezTo>
                    <a:cubicBezTo>
                      <a:pt x="943" y="728"/>
                      <a:pt x="943" y="728"/>
                      <a:pt x="943" y="728"/>
                    </a:cubicBezTo>
                    <a:cubicBezTo>
                      <a:pt x="226" y="728"/>
                      <a:pt x="226" y="728"/>
                      <a:pt x="226" y="728"/>
                    </a:cubicBezTo>
                    <a:cubicBezTo>
                      <a:pt x="211" y="728"/>
                      <a:pt x="199" y="716"/>
                      <a:pt x="199" y="701"/>
                    </a:cubicBezTo>
                    <a:cubicBezTo>
                      <a:pt x="199" y="686"/>
                      <a:pt x="211" y="674"/>
                      <a:pt x="226" y="674"/>
                    </a:cubicBezTo>
                    <a:cubicBezTo>
                      <a:pt x="943" y="674"/>
                      <a:pt x="943" y="674"/>
                      <a:pt x="943" y="674"/>
                    </a:cubicBezTo>
                    <a:cubicBezTo>
                      <a:pt x="943" y="646"/>
                      <a:pt x="943" y="646"/>
                      <a:pt x="943" y="646"/>
                    </a:cubicBezTo>
                    <a:cubicBezTo>
                      <a:pt x="752" y="646"/>
                      <a:pt x="752" y="646"/>
                      <a:pt x="752" y="646"/>
                    </a:cubicBezTo>
                    <a:cubicBezTo>
                      <a:pt x="752" y="596"/>
                      <a:pt x="752" y="596"/>
                      <a:pt x="752" y="596"/>
                    </a:cubicBezTo>
                    <a:lnTo>
                      <a:pt x="887" y="596"/>
                    </a:lnTo>
                    <a:close/>
                    <a:moveTo>
                      <a:pt x="367" y="855"/>
                    </a:moveTo>
                    <a:cubicBezTo>
                      <a:pt x="344" y="855"/>
                      <a:pt x="326" y="836"/>
                      <a:pt x="326" y="814"/>
                    </a:cubicBezTo>
                    <a:cubicBezTo>
                      <a:pt x="326" y="791"/>
                      <a:pt x="344" y="773"/>
                      <a:pt x="367" y="773"/>
                    </a:cubicBezTo>
                    <a:cubicBezTo>
                      <a:pt x="389" y="773"/>
                      <a:pt x="407" y="791"/>
                      <a:pt x="407" y="814"/>
                    </a:cubicBezTo>
                    <a:cubicBezTo>
                      <a:pt x="407" y="836"/>
                      <a:pt x="389" y="855"/>
                      <a:pt x="367" y="855"/>
                    </a:cubicBezTo>
                    <a:moveTo>
                      <a:pt x="738" y="855"/>
                    </a:moveTo>
                    <a:cubicBezTo>
                      <a:pt x="715" y="855"/>
                      <a:pt x="697" y="836"/>
                      <a:pt x="697" y="814"/>
                    </a:cubicBezTo>
                    <a:cubicBezTo>
                      <a:pt x="697" y="791"/>
                      <a:pt x="715" y="773"/>
                      <a:pt x="738" y="773"/>
                    </a:cubicBezTo>
                    <a:cubicBezTo>
                      <a:pt x="760" y="773"/>
                      <a:pt x="778" y="791"/>
                      <a:pt x="778" y="814"/>
                    </a:cubicBezTo>
                    <a:cubicBezTo>
                      <a:pt x="778" y="836"/>
                      <a:pt x="760" y="855"/>
                      <a:pt x="738" y="855"/>
                    </a:cubicBezTo>
                    <a:moveTo>
                      <a:pt x="887" y="568"/>
                    </a:moveTo>
                    <a:cubicBezTo>
                      <a:pt x="752" y="568"/>
                      <a:pt x="752" y="568"/>
                      <a:pt x="752" y="568"/>
                    </a:cubicBezTo>
                    <a:cubicBezTo>
                      <a:pt x="752" y="449"/>
                      <a:pt x="752" y="449"/>
                      <a:pt x="752" y="449"/>
                    </a:cubicBezTo>
                    <a:cubicBezTo>
                      <a:pt x="929" y="449"/>
                      <a:pt x="929" y="449"/>
                      <a:pt x="929" y="449"/>
                    </a:cubicBezTo>
                    <a:cubicBezTo>
                      <a:pt x="929" y="526"/>
                      <a:pt x="929" y="526"/>
                      <a:pt x="929" y="526"/>
                    </a:cubicBezTo>
                    <a:cubicBezTo>
                      <a:pt x="929" y="549"/>
                      <a:pt x="910" y="568"/>
                      <a:pt x="887" y="568"/>
                    </a:cubicBezTo>
                    <a:moveTo>
                      <a:pt x="199" y="295"/>
                    </a:moveTo>
                    <a:cubicBezTo>
                      <a:pt x="353" y="295"/>
                      <a:pt x="353" y="295"/>
                      <a:pt x="353" y="295"/>
                    </a:cubicBezTo>
                    <a:cubicBezTo>
                      <a:pt x="353" y="421"/>
                      <a:pt x="353" y="421"/>
                      <a:pt x="353" y="421"/>
                    </a:cubicBezTo>
                    <a:cubicBezTo>
                      <a:pt x="199" y="421"/>
                      <a:pt x="199" y="421"/>
                      <a:pt x="199" y="421"/>
                    </a:cubicBezTo>
                    <a:lnTo>
                      <a:pt x="199" y="295"/>
                    </a:lnTo>
                    <a:close/>
                    <a:moveTo>
                      <a:pt x="381" y="295"/>
                    </a:moveTo>
                    <a:cubicBezTo>
                      <a:pt x="550" y="295"/>
                      <a:pt x="550" y="295"/>
                      <a:pt x="550" y="295"/>
                    </a:cubicBezTo>
                    <a:cubicBezTo>
                      <a:pt x="550" y="421"/>
                      <a:pt x="550" y="421"/>
                      <a:pt x="550" y="421"/>
                    </a:cubicBezTo>
                    <a:cubicBezTo>
                      <a:pt x="381" y="421"/>
                      <a:pt x="381" y="421"/>
                      <a:pt x="381" y="421"/>
                    </a:cubicBezTo>
                    <a:lnTo>
                      <a:pt x="381" y="295"/>
                    </a:lnTo>
                    <a:close/>
                    <a:moveTo>
                      <a:pt x="724" y="421"/>
                    </a:moveTo>
                    <a:cubicBezTo>
                      <a:pt x="578" y="421"/>
                      <a:pt x="578" y="421"/>
                      <a:pt x="578" y="421"/>
                    </a:cubicBezTo>
                    <a:cubicBezTo>
                      <a:pt x="578" y="295"/>
                      <a:pt x="578" y="295"/>
                      <a:pt x="578" y="295"/>
                    </a:cubicBezTo>
                    <a:cubicBezTo>
                      <a:pt x="724" y="295"/>
                      <a:pt x="724" y="295"/>
                      <a:pt x="724" y="295"/>
                    </a:cubicBezTo>
                    <a:lnTo>
                      <a:pt x="724" y="421"/>
                    </a:lnTo>
                    <a:close/>
                    <a:moveTo>
                      <a:pt x="752" y="295"/>
                    </a:moveTo>
                    <a:cubicBezTo>
                      <a:pt x="929" y="295"/>
                      <a:pt x="929" y="295"/>
                      <a:pt x="929" y="295"/>
                    </a:cubicBezTo>
                    <a:cubicBezTo>
                      <a:pt x="929" y="421"/>
                      <a:pt x="929" y="421"/>
                      <a:pt x="929" y="421"/>
                    </a:cubicBezTo>
                    <a:cubicBezTo>
                      <a:pt x="752" y="421"/>
                      <a:pt x="752" y="421"/>
                      <a:pt x="752" y="421"/>
                    </a:cubicBezTo>
                    <a:lnTo>
                      <a:pt x="752" y="295"/>
                    </a:lnTo>
                    <a:close/>
                    <a:moveTo>
                      <a:pt x="578" y="178"/>
                    </a:moveTo>
                    <a:cubicBezTo>
                      <a:pt x="724" y="178"/>
                      <a:pt x="724" y="178"/>
                      <a:pt x="724" y="178"/>
                    </a:cubicBezTo>
                    <a:cubicBezTo>
                      <a:pt x="724" y="267"/>
                      <a:pt x="724" y="267"/>
                      <a:pt x="724" y="267"/>
                    </a:cubicBezTo>
                    <a:cubicBezTo>
                      <a:pt x="578" y="267"/>
                      <a:pt x="578" y="267"/>
                      <a:pt x="578" y="267"/>
                    </a:cubicBezTo>
                    <a:lnTo>
                      <a:pt x="578" y="178"/>
                    </a:lnTo>
                    <a:close/>
                    <a:moveTo>
                      <a:pt x="550" y="267"/>
                    </a:moveTo>
                    <a:cubicBezTo>
                      <a:pt x="381" y="267"/>
                      <a:pt x="381" y="267"/>
                      <a:pt x="381" y="267"/>
                    </a:cubicBezTo>
                    <a:cubicBezTo>
                      <a:pt x="381" y="178"/>
                      <a:pt x="381" y="178"/>
                      <a:pt x="381" y="178"/>
                    </a:cubicBezTo>
                    <a:cubicBezTo>
                      <a:pt x="550" y="178"/>
                      <a:pt x="550" y="178"/>
                      <a:pt x="550" y="178"/>
                    </a:cubicBezTo>
                    <a:lnTo>
                      <a:pt x="550" y="267"/>
                    </a:lnTo>
                    <a:close/>
                    <a:moveTo>
                      <a:pt x="550" y="568"/>
                    </a:moveTo>
                    <a:cubicBezTo>
                      <a:pt x="381" y="568"/>
                      <a:pt x="381" y="568"/>
                      <a:pt x="381" y="568"/>
                    </a:cubicBezTo>
                    <a:cubicBezTo>
                      <a:pt x="381" y="449"/>
                      <a:pt x="381" y="449"/>
                      <a:pt x="381" y="449"/>
                    </a:cubicBezTo>
                    <a:cubicBezTo>
                      <a:pt x="550" y="449"/>
                      <a:pt x="550" y="449"/>
                      <a:pt x="550" y="449"/>
                    </a:cubicBezTo>
                    <a:lnTo>
                      <a:pt x="550" y="568"/>
                    </a:lnTo>
                    <a:close/>
                    <a:moveTo>
                      <a:pt x="578" y="449"/>
                    </a:moveTo>
                    <a:cubicBezTo>
                      <a:pt x="724" y="449"/>
                      <a:pt x="724" y="449"/>
                      <a:pt x="724" y="449"/>
                    </a:cubicBezTo>
                    <a:cubicBezTo>
                      <a:pt x="724" y="568"/>
                      <a:pt x="724" y="568"/>
                      <a:pt x="724" y="568"/>
                    </a:cubicBezTo>
                    <a:cubicBezTo>
                      <a:pt x="578" y="568"/>
                      <a:pt x="578" y="568"/>
                      <a:pt x="578" y="568"/>
                    </a:cubicBezTo>
                    <a:lnTo>
                      <a:pt x="578" y="449"/>
                    </a:lnTo>
                    <a:close/>
                    <a:moveTo>
                      <a:pt x="929" y="267"/>
                    </a:moveTo>
                    <a:cubicBezTo>
                      <a:pt x="752" y="267"/>
                      <a:pt x="752" y="267"/>
                      <a:pt x="752" y="267"/>
                    </a:cubicBezTo>
                    <a:cubicBezTo>
                      <a:pt x="752" y="178"/>
                      <a:pt x="752" y="178"/>
                      <a:pt x="752" y="178"/>
                    </a:cubicBezTo>
                    <a:cubicBezTo>
                      <a:pt x="929" y="178"/>
                      <a:pt x="929" y="178"/>
                      <a:pt x="929" y="178"/>
                    </a:cubicBezTo>
                    <a:lnTo>
                      <a:pt x="929" y="267"/>
                    </a:lnTo>
                    <a:close/>
                    <a:moveTo>
                      <a:pt x="199" y="178"/>
                    </a:moveTo>
                    <a:cubicBezTo>
                      <a:pt x="353" y="178"/>
                      <a:pt x="353" y="178"/>
                      <a:pt x="353" y="178"/>
                    </a:cubicBezTo>
                    <a:cubicBezTo>
                      <a:pt x="353" y="267"/>
                      <a:pt x="353" y="267"/>
                      <a:pt x="353" y="267"/>
                    </a:cubicBezTo>
                    <a:cubicBezTo>
                      <a:pt x="199" y="267"/>
                      <a:pt x="199" y="267"/>
                      <a:pt x="199" y="267"/>
                    </a:cubicBezTo>
                    <a:cubicBezTo>
                      <a:pt x="199" y="240"/>
                      <a:pt x="199" y="240"/>
                      <a:pt x="199" y="240"/>
                    </a:cubicBezTo>
                    <a:lnTo>
                      <a:pt x="199" y="178"/>
                    </a:lnTo>
                    <a:close/>
                    <a:moveTo>
                      <a:pt x="241" y="568"/>
                    </a:moveTo>
                    <a:cubicBezTo>
                      <a:pt x="218" y="568"/>
                      <a:pt x="199" y="549"/>
                      <a:pt x="199" y="526"/>
                    </a:cubicBezTo>
                    <a:cubicBezTo>
                      <a:pt x="199" y="449"/>
                      <a:pt x="199" y="449"/>
                      <a:pt x="199" y="449"/>
                    </a:cubicBezTo>
                    <a:cubicBezTo>
                      <a:pt x="353" y="449"/>
                      <a:pt x="353" y="449"/>
                      <a:pt x="353" y="449"/>
                    </a:cubicBezTo>
                    <a:cubicBezTo>
                      <a:pt x="353" y="568"/>
                      <a:pt x="353" y="568"/>
                      <a:pt x="353" y="568"/>
                    </a:cubicBezTo>
                    <a:lnTo>
                      <a:pt x="241" y="568"/>
                    </a:lnTo>
                    <a:close/>
                    <a:moveTo>
                      <a:pt x="724" y="646"/>
                    </a:moveTo>
                    <a:cubicBezTo>
                      <a:pt x="381" y="646"/>
                      <a:pt x="381" y="646"/>
                      <a:pt x="381" y="646"/>
                    </a:cubicBezTo>
                    <a:cubicBezTo>
                      <a:pt x="381" y="596"/>
                      <a:pt x="381" y="596"/>
                      <a:pt x="381" y="596"/>
                    </a:cubicBezTo>
                    <a:cubicBezTo>
                      <a:pt x="724" y="596"/>
                      <a:pt x="724" y="596"/>
                      <a:pt x="724" y="596"/>
                    </a:cubicBezTo>
                    <a:lnTo>
                      <a:pt x="724" y="64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íṥļídé"/>
              <p:cNvSpPr/>
              <p:nvPr/>
            </p:nvSpPr>
            <p:spPr bwMode="auto">
              <a:xfrm>
                <a:off x="2498999" y="3770312"/>
                <a:ext cx="360363" cy="428625"/>
              </a:xfrm>
              <a:custGeom>
                <a:avLst/>
                <a:gdLst>
                  <a:gd name="T0" fmla="*/ 178 w 224"/>
                  <a:gd name="T1" fmla="*/ 218 h 266"/>
                  <a:gd name="T2" fmla="*/ 77 w 224"/>
                  <a:gd name="T3" fmla="*/ 52 h 266"/>
                  <a:gd name="T4" fmla="*/ 90 w 224"/>
                  <a:gd name="T5" fmla="*/ 25 h 266"/>
                  <a:gd name="T6" fmla="*/ 63 w 224"/>
                  <a:gd name="T7" fmla="*/ 2 h 266"/>
                  <a:gd name="T8" fmla="*/ 54 w 224"/>
                  <a:gd name="T9" fmla="*/ 16 h 266"/>
                  <a:gd name="T10" fmla="*/ 84 w 224"/>
                  <a:gd name="T11" fmla="*/ 29 h 266"/>
                  <a:gd name="T12" fmla="*/ 60 w 224"/>
                  <a:gd name="T13" fmla="*/ 66 h 266"/>
                  <a:gd name="T14" fmla="*/ 30 w 224"/>
                  <a:gd name="T15" fmla="*/ 144 h 266"/>
                  <a:gd name="T16" fmla="*/ 46 w 224"/>
                  <a:gd name="T17" fmla="*/ 168 h 266"/>
                  <a:gd name="T18" fmla="*/ 3 w 224"/>
                  <a:gd name="T19" fmla="*/ 156 h 266"/>
                  <a:gd name="T20" fmla="*/ 28 w 224"/>
                  <a:gd name="T21" fmla="*/ 186 h 266"/>
                  <a:gd name="T22" fmla="*/ 19 w 224"/>
                  <a:gd name="T23" fmla="*/ 215 h 266"/>
                  <a:gd name="T24" fmla="*/ 42 w 224"/>
                  <a:gd name="T25" fmla="*/ 195 h 266"/>
                  <a:gd name="T26" fmla="*/ 87 w 224"/>
                  <a:gd name="T27" fmla="*/ 239 h 266"/>
                  <a:gd name="T28" fmla="*/ 113 w 224"/>
                  <a:gd name="T29" fmla="*/ 256 h 266"/>
                  <a:gd name="T30" fmla="*/ 147 w 224"/>
                  <a:gd name="T31" fmla="*/ 262 h 266"/>
                  <a:gd name="T32" fmla="*/ 11 w 224"/>
                  <a:gd name="T33" fmla="*/ 168 h 266"/>
                  <a:gd name="T34" fmla="*/ 17 w 224"/>
                  <a:gd name="T35" fmla="*/ 157 h 266"/>
                  <a:gd name="T36" fmla="*/ 161 w 224"/>
                  <a:gd name="T37" fmla="*/ 240 h 266"/>
                  <a:gd name="T38" fmla="*/ 130 w 224"/>
                  <a:gd name="T39" fmla="*/ 207 h 266"/>
                  <a:gd name="T40" fmla="*/ 23 w 224"/>
                  <a:gd name="T41" fmla="*/ 210 h 266"/>
                  <a:gd name="T42" fmla="*/ 33 w 224"/>
                  <a:gd name="T43" fmla="*/ 194 h 266"/>
                  <a:gd name="T44" fmla="*/ 23 w 224"/>
                  <a:gd name="T45" fmla="*/ 210 h 266"/>
                  <a:gd name="T46" fmla="*/ 92 w 224"/>
                  <a:gd name="T47" fmla="*/ 243 h 266"/>
                  <a:gd name="T48" fmla="*/ 108 w 224"/>
                  <a:gd name="T49" fmla="*/ 253 h 266"/>
                  <a:gd name="T50" fmla="*/ 159 w 224"/>
                  <a:gd name="T51" fmla="*/ 218 h 266"/>
                  <a:gd name="T52" fmla="*/ 148 w 224"/>
                  <a:gd name="T53" fmla="*/ 178 h 266"/>
                  <a:gd name="T54" fmla="*/ 173 w 224"/>
                  <a:gd name="T55" fmla="*/ 215 h 266"/>
                  <a:gd name="T56" fmla="*/ 59 w 224"/>
                  <a:gd name="T57" fmla="*/ 80 h 266"/>
                  <a:gd name="T58" fmla="*/ 73 w 224"/>
                  <a:gd name="T59" fmla="*/ 124 h 266"/>
                  <a:gd name="T60" fmla="*/ 59 w 224"/>
                  <a:gd name="T61" fmla="*/ 80 h 266"/>
                  <a:gd name="T62" fmla="*/ 127 w 224"/>
                  <a:gd name="T63" fmla="*/ 123 h 266"/>
                  <a:gd name="T64" fmla="*/ 79 w 224"/>
                  <a:gd name="T65" fmla="*/ 127 h 266"/>
                  <a:gd name="T66" fmla="*/ 146 w 224"/>
                  <a:gd name="T67" fmla="*/ 169 h 266"/>
                  <a:gd name="T68" fmla="*/ 133 w 224"/>
                  <a:gd name="T69" fmla="*/ 127 h 266"/>
                  <a:gd name="T70" fmla="*/ 146 w 224"/>
                  <a:gd name="T71" fmla="*/ 169 h 266"/>
                  <a:gd name="T72" fmla="*/ 201 w 224"/>
                  <a:gd name="T73" fmla="*/ 170 h 266"/>
                  <a:gd name="T74" fmla="*/ 151 w 224"/>
                  <a:gd name="T75" fmla="*/ 173 h 266"/>
                  <a:gd name="T76" fmla="*/ 136 w 224"/>
                  <a:gd name="T77" fmla="*/ 121 h 266"/>
                  <a:gd name="T78" fmla="*/ 176 w 224"/>
                  <a:gd name="T79" fmla="*/ 122 h 266"/>
                  <a:gd name="T80" fmla="*/ 136 w 224"/>
                  <a:gd name="T81" fmla="*/ 121 h 266"/>
                  <a:gd name="T82" fmla="*/ 98 w 224"/>
                  <a:gd name="T83" fmla="*/ 97 h 266"/>
                  <a:gd name="T84" fmla="*/ 142 w 224"/>
                  <a:gd name="T85" fmla="*/ 101 h 266"/>
                  <a:gd name="T86" fmla="*/ 108 w 224"/>
                  <a:gd name="T87" fmla="*/ 153 h 266"/>
                  <a:gd name="T88" fmla="*/ 61 w 224"/>
                  <a:gd name="T89" fmla="*/ 156 h 266"/>
                  <a:gd name="T90" fmla="*/ 108 w 224"/>
                  <a:gd name="T91" fmla="*/ 153 h 266"/>
                  <a:gd name="T92" fmla="*/ 142 w 224"/>
                  <a:gd name="T93" fmla="*/ 175 h 266"/>
                  <a:gd name="T94" fmla="*/ 99 w 224"/>
                  <a:gd name="T95" fmla="*/ 180 h 266"/>
                  <a:gd name="T96" fmla="*/ 205 w 224"/>
                  <a:gd name="T97" fmla="*/ 165 h 266"/>
                  <a:gd name="T98" fmla="*/ 181 w 224"/>
                  <a:gd name="T99" fmla="*/ 125 h 266"/>
                  <a:gd name="T100" fmla="*/ 205 w 224"/>
                  <a:gd name="T101" fmla="*/ 165 h 266"/>
                  <a:gd name="T102" fmla="*/ 103 w 224"/>
                  <a:gd name="T103" fmla="*/ 76 h 266"/>
                  <a:gd name="T104" fmla="*/ 62 w 224"/>
                  <a:gd name="T105" fmla="*/ 75 h 266"/>
                  <a:gd name="T106" fmla="*/ 73 w 224"/>
                  <a:gd name="T107" fmla="*/ 57 h 266"/>
                  <a:gd name="T108" fmla="*/ 30 w 224"/>
                  <a:gd name="T109" fmla="*/ 125 h 266"/>
                  <a:gd name="T110" fmla="*/ 70 w 224"/>
                  <a:gd name="T111" fmla="*/ 129 h 266"/>
                  <a:gd name="T112" fmla="*/ 33 w 224"/>
                  <a:gd name="T113" fmla="*/ 139 h 266"/>
                  <a:gd name="T114" fmla="*/ 51 w 224"/>
                  <a:gd name="T115" fmla="*/ 171 h 266"/>
                  <a:gd name="T116" fmla="*/ 124 w 224"/>
                  <a:gd name="T117" fmla="*/ 203 h 2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</a:cxnLst>
                <a:rect l="0" t="0" r="r" b="b"/>
                <a:pathLst>
                  <a:path w="224" h="266">
                    <a:moveTo>
                      <a:pt x="156" y="223"/>
                    </a:moveTo>
                    <a:cubicBezTo>
                      <a:pt x="163" y="228"/>
                      <a:pt x="173" y="226"/>
                      <a:pt x="178" y="218"/>
                    </a:cubicBezTo>
                    <a:cubicBezTo>
                      <a:pt x="224" y="145"/>
                      <a:pt x="224" y="145"/>
                      <a:pt x="224" y="145"/>
                    </a:cubicBezTo>
                    <a:cubicBezTo>
                      <a:pt x="77" y="52"/>
                      <a:pt x="77" y="52"/>
                      <a:pt x="77" y="52"/>
                    </a:cubicBezTo>
                    <a:cubicBezTo>
                      <a:pt x="91" y="29"/>
                      <a:pt x="91" y="29"/>
                      <a:pt x="91" y="29"/>
                    </a:cubicBezTo>
                    <a:cubicBezTo>
                      <a:pt x="92" y="28"/>
                      <a:pt x="91" y="26"/>
                      <a:pt x="90" y="25"/>
                    </a:cubicBezTo>
                    <a:cubicBezTo>
                      <a:pt x="67" y="10"/>
                      <a:pt x="67" y="10"/>
                      <a:pt x="67" y="10"/>
                    </a:cubicBezTo>
                    <a:cubicBezTo>
                      <a:pt x="67" y="7"/>
                      <a:pt x="66" y="4"/>
                      <a:pt x="63" y="2"/>
                    </a:cubicBezTo>
                    <a:cubicBezTo>
                      <a:pt x="59" y="0"/>
                      <a:pt x="54" y="1"/>
                      <a:pt x="52" y="5"/>
                    </a:cubicBezTo>
                    <a:cubicBezTo>
                      <a:pt x="50" y="9"/>
                      <a:pt x="51" y="14"/>
                      <a:pt x="54" y="16"/>
                    </a:cubicBezTo>
                    <a:cubicBezTo>
                      <a:pt x="57" y="18"/>
                      <a:pt x="61" y="18"/>
                      <a:pt x="63" y="16"/>
                    </a:cubicBezTo>
                    <a:cubicBezTo>
                      <a:pt x="84" y="29"/>
                      <a:pt x="84" y="29"/>
                      <a:pt x="84" y="29"/>
                    </a:cubicBezTo>
                    <a:cubicBezTo>
                      <a:pt x="71" y="48"/>
                      <a:pt x="71" y="48"/>
                      <a:pt x="71" y="48"/>
                    </a:cubicBezTo>
                    <a:cubicBezTo>
                      <a:pt x="60" y="66"/>
                      <a:pt x="60" y="66"/>
                      <a:pt x="60" y="66"/>
                    </a:cubicBezTo>
                    <a:cubicBezTo>
                      <a:pt x="25" y="122"/>
                      <a:pt x="25" y="122"/>
                      <a:pt x="25" y="122"/>
                    </a:cubicBezTo>
                    <a:cubicBezTo>
                      <a:pt x="20" y="129"/>
                      <a:pt x="22" y="139"/>
                      <a:pt x="30" y="144"/>
                    </a:cubicBezTo>
                    <a:cubicBezTo>
                      <a:pt x="52" y="158"/>
                      <a:pt x="52" y="158"/>
                      <a:pt x="52" y="158"/>
                    </a:cubicBezTo>
                    <a:cubicBezTo>
                      <a:pt x="46" y="168"/>
                      <a:pt x="46" y="168"/>
                      <a:pt x="46" y="168"/>
                    </a:cubicBezTo>
                    <a:cubicBezTo>
                      <a:pt x="21" y="152"/>
                      <a:pt x="21" y="152"/>
                      <a:pt x="21" y="152"/>
                    </a:cubicBezTo>
                    <a:cubicBezTo>
                      <a:pt x="15" y="148"/>
                      <a:pt x="7" y="150"/>
                      <a:pt x="3" y="156"/>
                    </a:cubicBezTo>
                    <a:cubicBezTo>
                      <a:pt x="0" y="162"/>
                      <a:pt x="1" y="170"/>
                      <a:pt x="7" y="173"/>
                    </a:cubicBezTo>
                    <a:cubicBezTo>
                      <a:pt x="28" y="186"/>
                      <a:pt x="28" y="186"/>
                      <a:pt x="28" y="186"/>
                    </a:cubicBezTo>
                    <a:cubicBezTo>
                      <a:pt x="22" y="186"/>
                      <a:pt x="17" y="189"/>
                      <a:pt x="14" y="194"/>
                    </a:cubicBezTo>
                    <a:cubicBezTo>
                      <a:pt x="10" y="201"/>
                      <a:pt x="12" y="211"/>
                      <a:pt x="19" y="215"/>
                    </a:cubicBezTo>
                    <a:cubicBezTo>
                      <a:pt x="27" y="220"/>
                      <a:pt x="36" y="218"/>
                      <a:pt x="41" y="211"/>
                    </a:cubicBezTo>
                    <a:cubicBezTo>
                      <a:pt x="44" y="206"/>
                      <a:pt x="44" y="200"/>
                      <a:pt x="42" y="195"/>
                    </a:cubicBezTo>
                    <a:cubicBezTo>
                      <a:pt x="100" y="232"/>
                      <a:pt x="100" y="232"/>
                      <a:pt x="100" y="232"/>
                    </a:cubicBezTo>
                    <a:cubicBezTo>
                      <a:pt x="95" y="232"/>
                      <a:pt x="90" y="234"/>
                      <a:pt x="87" y="239"/>
                    </a:cubicBezTo>
                    <a:cubicBezTo>
                      <a:pt x="82" y="247"/>
                      <a:pt x="84" y="256"/>
                      <a:pt x="91" y="261"/>
                    </a:cubicBezTo>
                    <a:cubicBezTo>
                      <a:pt x="99" y="266"/>
                      <a:pt x="109" y="264"/>
                      <a:pt x="113" y="256"/>
                    </a:cubicBezTo>
                    <a:cubicBezTo>
                      <a:pt x="116" y="251"/>
                      <a:pt x="116" y="246"/>
                      <a:pt x="114" y="241"/>
                    </a:cubicBezTo>
                    <a:cubicBezTo>
                      <a:pt x="147" y="262"/>
                      <a:pt x="147" y="262"/>
                      <a:pt x="147" y="262"/>
                    </a:cubicBezTo>
                    <a:cubicBezTo>
                      <a:pt x="151" y="256"/>
                      <a:pt x="151" y="256"/>
                      <a:pt x="151" y="256"/>
                    </a:cubicBezTo>
                    <a:cubicBezTo>
                      <a:pt x="11" y="168"/>
                      <a:pt x="11" y="168"/>
                      <a:pt x="11" y="168"/>
                    </a:cubicBezTo>
                    <a:cubicBezTo>
                      <a:pt x="8" y="166"/>
                      <a:pt x="7" y="162"/>
                      <a:pt x="9" y="159"/>
                    </a:cubicBezTo>
                    <a:cubicBezTo>
                      <a:pt x="11" y="156"/>
                      <a:pt x="15" y="156"/>
                      <a:pt x="17" y="157"/>
                    </a:cubicBezTo>
                    <a:cubicBezTo>
                      <a:pt x="157" y="246"/>
                      <a:pt x="157" y="246"/>
                      <a:pt x="157" y="246"/>
                    </a:cubicBezTo>
                    <a:cubicBezTo>
                      <a:pt x="161" y="240"/>
                      <a:pt x="161" y="240"/>
                      <a:pt x="161" y="240"/>
                    </a:cubicBezTo>
                    <a:cubicBezTo>
                      <a:pt x="123" y="217"/>
                      <a:pt x="123" y="217"/>
                      <a:pt x="123" y="217"/>
                    </a:cubicBezTo>
                    <a:cubicBezTo>
                      <a:pt x="130" y="207"/>
                      <a:pt x="130" y="207"/>
                      <a:pt x="130" y="207"/>
                    </a:cubicBezTo>
                    <a:lnTo>
                      <a:pt x="156" y="223"/>
                    </a:lnTo>
                    <a:close/>
                    <a:moveTo>
                      <a:pt x="23" y="210"/>
                    </a:moveTo>
                    <a:cubicBezTo>
                      <a:pt x="18" y="207"/>
                      <a:pt x="17" y="201"/>
                      <a:pt x="20" y="197"/>
                    </a:cubicBezTo>
                    <a:cubicBezTo>
                      <a:pt x="22" y="193"/>
                      <a:pt x="28" y="191"/>
                      <a:pt x="33" y="194"/>
                    </a:cubicBezTo>
                    <a:cubicBezTo>
                      <a:pt x="37" y="197"/>
                      <a:pt x="38" y="203"/>
                      <a:pt x="36" y="207"/>
                    </a:cubicBezTo>
                    <a:cubicBezTo>
                      <a:pt x="33" y="211"/>
                      <a:pt x="27" y="213"/>
                      <a:pt x="23" y="210"/>
                    </a:cubicBezTo>
                    <a:moveTo>
                      <a:pt x="95" y="256"/>
                    </a:moveTo>
                    <a:cubicBezTo>
                      <a:pt x="91" y="253"/>
                      <a:pt x="89" y="247"/>
                      <a:pt x="92" y="243"/>
                    </a:cubicBezTo>
                    <a:cubicBezTo>
                      <a:pt x="95" y="238"/>
                      <a:pt x="101" y="237"/>
                      <a:pt x="105" y="240"/>
                    </a:cubicBezTo>
                    <a:cubicBezTo>
                      <a:pt x="109" y="243"/>
                      <a:pt x="111" y="248"/>
                      <a:pt x="108" y="253"/>
                    </a:cubicBezTo>
                    <a:cubicBezTo>
                      <a:pt x="105" y="257"/>
                      <a:pt x="99" y="258"/>
                      <a:pt x="95" y="256"/>
                    </a:cubicBezTo>
                    <a:moveTo>
                      <a:pt x="159" y="218"/>
                    </a:moveTo>
                    <a:cubicBezTo>
                      <a:pt x="133" y="201"/>
                      <a:pt x="133" y="201"/>
                      <a:pt x="133" y="201"/>
                    </a:cubicBezTo>
                    <a:cubicBezTo>
                      <a:pt x="148" y="178"/>
                      <a:pt x="148" y="178"/>
                      <a:pt x="148" y="178"/>
                    </a:cubicBezTo>
                    <a:cubicBezTo>
                      <a:pt x="182" y="200"/>
                      <a:pt x="182" y="200"/>
                      <a:pt x="182" y="200"/>
                    </a:cubicBezTo>
                    <a:cubicBezTo>
                      <a:pt x="173" y="215"/>
                      <a:pt x="173" y="215"/>
                      <a:pt x="173" y="215"/>
                    </a:cubicBezTo>
                    <a:cubicBezTo>
                      <a:pt x="170" y="220"/>
                      <a:pt x="164" y="221"/>
                      <a:pt x="159" y="218"/>
                    </a:cubicBezTo>
                    <a:moveTo>
                      <a:pt x="59" y="80"/>
                    </a:moveTo>
                    <a:cubicBezTo>
                      <a:pt x="89" y="99"/>
                      <a:pt x="89" y="99"/>
                      <a:pt x="89" y="99"/>
                    </a:cubicBezTo>
                    <a:cubicBezTo>
                      <a:pt x="73" y="124"/>
                      <a:pt x="73" y="124"/>
                      <a:pt x="73" y="124"/>
                    </a:cubicBezTo>
                    <a:cubicBezTo>
                      <a:pt x="43" y="105"/>
                      <a:pt x="43" y="105"/>
                      <a:pt x="43" y="105"/>
                    </a:cubicBezTo>
                    <a:lnTo>
                      <a:pt x="59" y="80"/>
                    </a:lnTo>
                    <a:close/>
                    <a:moveTo>
                      <a:pt x="94" y="103"/>
                    </a:moveTo>
                    <a:cubicBezTo>
                      <a:pt x="127" y="123"/>
                      <a:pt x="127" y="123"/>
                      <a:pt x="127" y="123"/>
                    </a:cubicBezTo>
                    <a:cubicBezTo>
                      <a:pt x="112" y="148"/>
                      <a:pt x="112" y="148"/>
                      <a:pt x="112" y="148"/>
                    </a:cubicBezTo>
                    <a:cubicBezTo>
                      <a:pt x="79" y="127"/>
                      <a:pt x="79" y="127"/>
                      <a:pt x="79" y="127"/>
                    </a:cubicBezTo>
                    <a:lnTo>
                      <a:pt x="94" y="103"/>
                    </a:lnTo>
                    <a:close/>
                    <a:moveTo>
                      <a:pt x="146" y="169"/>
                    </a:moveTo>
                    <a:cubicBezTo>
                      <a:pt x="117" y="151"/>
                      <a:pt x="117" y="151"/>
                      <a:pt x="117" y="151"/>
                    </a:cubicBezTo>
                    <a:cubicBezTo>
                      <a:pt x="133" y="127"/>
                      <a:pt x="133" y="127"/>
                      <a:pt x="133" y="127"/>
                    </a:cubicBezTo>
                    <a:cubicBezTo>
                      <a:pt x="161" y="145"/>
                      <a:pt x="161" y="145"/>
                      <a:pt x="161" y="145"/>
                    </a:cubicBezTo>
                    <a:lnTo>
                      <a:pt x="146" y="169"/>
                    </a:lnTo>
                    <a:close/>
                    <a:moveTo>
                      <a:pt x="167" y="148"/>
                    </a:moveTo>
                    <a:cubicBezTo>
                      <a:pt x="201" y="170"/>
                      <a:pt x="201" y="170"/>
                      <a:pt x="201" y="170"/>
                    </a:cubicBezTo>
                    <a:cubicBezTo>
                      <a:pt x="186" y="195"/>
                      <a:pt x="186" y="195"/>
                      <a:pt x="186" y="195"/>
                    </a:cubicBezTo>
                    <a:cubicBezTo>
                      <a:pt x="151" y="173"/>
                      <a:pt x="151" y="173"/>
                      <a:pt x="151" y="173"/>
                    </a:cubicBezTo>
                    <a:lnTo>
                      <a:pt x="167" y="148"/>
                    </a:lnTo>
                    <a:close/>
                    <a:moveTo>
                      <a:pt x="136" y="121"/>
                    </a:moveTo>
                    <a:cubicBezTo>
                      <a:pt x="147" y="104"/>
                      <a:pt x="147" y="104"/>
                      <a:pt x="147" y="104"/>
                    </a:cubicBezTo>
                    <a:cubicBezTo>
                      <a:pt x="176" y="122"/>
                      <a:pt x="176" y="122"/>
                      <a:pt x="176" y="122"/>
                    </a:cubicBezTo>
                    <a:cubicBezTo>
                      <a:pt x="165" y="139"/>
                      <a:pt x="165" y="139"/>
                      <a:pt x="165" y="139"/>
                    </a:cubicBezTo>
                    <a:lnTo>
                      <a:pt x="136" y="121"/>
                    </a:lnTo>
                    <a:close/>
                    <a:moveTo>
                      <a:pt x="131" y="118"/>
                    </a:moveTo>
                    <a:cubicBezTo>
                      <a:pt x="98" y="97"/>
                      <a:pt x="98" y="97"/>
                      <a:pt x="98" y="97"/>
                    </a:cubicBezTo>
                    <a:cubicBezTo>
                      <a:pt x="109" y="80"/>
                      <a:pt x="109" y="80"/>
                      <a:pt x="109" y="80"/>
                    </a:cubicBezTo>
                    <a:cubicBezTo>
                      <a:pt x="142" y="101"/>
                      <a:pt x="142" y="101"/>
                      <a:pt x="142" y="101"/>
                    </a:cubicBezTo>
                    <a:lnTo>
                      <a:pt x="131" y="118"/>
                    </a:lnTo>
                    <a:close/>
                    <a:moveTo>
                      <a:pt x="108" y="153"/>
                    </a:moveTo>
                    <a:cubicBezTo>
                      <a:pt x="94" y="177"/>
                      <a:pt x="94" y="177"/>
                      <a:pt x="94" y="177"/>
                    </a:cubicBezTo>
                    <a:cubicBezTo>
                      <a:pt x="61" y="156"/>
                      <a:pt x="61" y="156"/>
                      <a:pt x="61" y="156"/>
                    </a:cubicBezTo>
                    <a:cubicBezTo>
                      <a:pt x="75" y="133"/>
                      <a:pt x="75" y="133"/>
                      <a:pt x="75" y="133"/>
                    </a:cubicBezTo>
                    <a:lnTo>
                      <a:pt x="108" y="153"/>
                    </a:lnTo>
                    <a:close/>
                    <a:moveTo>
                      <a:pt x="114" y="157"/>
                    </a:moveTo>
                    <a:cubicBezTo>
                      <a:pt x="142" y="175"/>
                      <a:pt x="142" y="175"/>
                      <a:pt x="142" y="175"/>
                    </a:cubicBezTo>
                    <a:cubicBezTo>
                      <a:pt x="128" y="198"/>
                      <a:pt x="128" y="198"/>
                      <a:pt x="128" y="198"/>
                    </a:cubicBezTo>
                    <a:cubicBezTo>
                      <a:pt x="99" y="180"/>
                      <a:pt x="99" y="180"/>
                      <a:pt x="99" y="180"/>
                    </a:cubicBezTo>
                    <a:lnTo>
                      <a:pt x="114" y="157"/>
                    </a:lnTo>
                    <a:close/>
                    <a:moveTo>
                      <a:pt x="205" y="165"/>
                    </a:moveTo>
                    <a:cubicBezTo>
                      <a:pt x="170" y="143"/>
                      <a:pt x="170" y="143"/>
                      <a:pt x="170" y="143"/>
                    </a:cubicBezTo>
                    <a:cubicBezTo>
                      <a:pt x="181" y="125"/>
                      <a:pt x="181" y="125"/>
                      <a:pt x="181" y="125"/>
                    </a:cubicBezTo>
                    <a:cubicBezTo>
                      <a:pt x="216" y="147"/>
                      <a:pt x="216" y="147"/>
                      <a:pt x="216" y="147"/>
                    </a:cubicBezTo>
                    <a:lnTo>
                      <a:pt x="205" y="165"/>
                    </a:lnTo>
                    <a:close/>
                    <a:moveTo>
                      <a:pt x="73" y="57"/>
                    </a:moveTo>
                    <a:cubicBezTo>
                      <a:pt x="103" y="76"/>
                      <a:pt x="103" y="76"/>
                      <a:pt x="103" y="76"/>
                    </a:cubicBezTo>
                    <a:cubicBezTo>
                      <a:pt x="92" y="94"/>
                      <a:pt x="92" y="94"/>
                      <a:pt x="92" y="94"/>
                    </a:cubicBezTo>
                    <a:cubicBezTo>
                      <a:pt x="62" y="75"/>
                      <a:pt x="62" y="75"/>
                      <a:pt x="62" y="75"/>
                    </a:cubicBezTo>
                    <a:cubicBezTo>
                      <a:pt x="66" y="69"/>
                      <a:pt x="66" y="69"/>
                      <a:pt x="66" y="69"/>
                    </a:cubicBezTo>
                    <a:lnTo>
                      <a:pt x="73" y="57"/>
                    </a:lnTo>
                    <a:close/>
                    <a:moveTo>
                      <a:pt x="33" y="139"/>
                    </a:moveTo>
                    <a:cubicBezTo>
                      <a:pt x="29" y="136"/>
                      <a:pt x="28" y="130"/>
                      <a:pt x="30" y="125"/>
                    </a:cubicBezTo>
                    <a:cubicBezTo>
                      <a:pt x="40" y="110"/>
                      <a:pt x="40" y="110"/>
                      <a:pt x="40" y="110"/>
                    </a:cubicBezTo>
                    <a:cubicBezTo>
                      <a:pt x="70" y="129"/>
                      <a:pt x="70" y="129"/>
                      <a:pt x="70" y="129"/>
                    </a:cubicBezTo>
                    <a:cubicBezTo>
                      <a:pt x="55" y="152"/>
                      <a:pt x="55" y="152"/>
                      <a:pt x="55" y="152"/>
                    </a:cubicBezTo>
                    <a:lnTo>
                      <a:pt x="33" y="139"/>
                    </a:lnTo>
                    <a:close/>
                    <a:moveTo>
                      <a:pt x="118" y="213"/>
                    </a:moveTo>
                    <a:cubicBezTo>
                      <a:pt x="51" y="171"/>
                      <a:pt x="51" y="171"/>
                      <a:pt x="51" y="171"/>
                    </a:cubicBezTo>
                    <a:cubicBezTo>
                      <a:pt x="57" y="161"/>
                      <a:pt x="57" y="161"/>
                      <a:pt x="57" y="161"/>
                    </a:cubicBezTo>
                    <a:cubicBezTo>
                      <a:pt x="124" y="203"/>
                      <a:pt x="124" y="203"/>
                      <a:pt x="124" y="203"/>
                    </a:cubicBezTo>
                    <a:lnTo>
                      <a:pt x="118" y="21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" name="ïsļïdè"/>
              <p:cNvSpPr/>
              <p:nvPr/>
            </p:nvSpPr>
            <p:spPr bwMode="auto">
              <a:xfrm>
                <a:off x="967061" y="2819400"/>
                <a:ext cx="398463" cy="366713"/>
              </a:xfrm>
              <a:custGeom>
                <a:avLst/>
                <a:gdLst>
                  <a:gd name="T0" fmla="*/ 242 w 248"/>
                  <a:gd name="T1" fmla="*/ 0 h 228"/>
                  <a:gd name="T2" fmla="*/ 35 w 248"/>
                  <a:gd name="T3" fmla="*/ 0 h 228"/>
                  <a:gd name="T4" fmla="*/ 29 w 248"/>
                  <a:gd name="T5" fmla="*/ 6 h 228"/>
                  <a:gd name="T6" fmla="*/ 29 w 248"/>
                  <a:gd name="T7" fmla="*/ 29 h 228"/>
                  <a:gd name="T8" fmla="*/ 6 w 248"/>
                  <a:gd name="T9" fmla="*/ 29 h 228"/>
                  <a:gd name="T10" fmla="*/ 0 w 248"/>
                  <a:gd name="T11" fmla="*/ 35 h 228"/>
                  <a:gd name="T12" fmla="*/ 0 w 248"/>
                  <a:gd name="T13" fmla="*/ 166 h 228"/>
                  <a:gd name="T14" fmla="*/ 6 w 248"/>
                  <a:gd name="T15" fmla="*/ 172 h 228"/>
                  <a:gd name="T16" fmla="*/ 135 w 248"/>
                  <a:gd name="T17" fmla="*/ 172 h 228"/>
                  <a:gd name="T18" fmla="*/ 135 w 248"/>
                  <a:gd name="T19" fmla="*/ 228 h 228"/>
                  <a:gd name="T20" fmla="*/ 164 w 248"/>
                  <a:gd name="T21" fmla="*/ 200 h 228"/>
                  <a:gd name="T22" fmla="*/ 164 w 248"/>
                  <a:gd name="T23" fmla="*/ 200 h 228"/>
                  <a:gd name="T24" fmla="*/ 192 w 248"/>
                  <a:gd name="T25" fmla="*/ 172 h 228"/>
                  <a:gd name="T26" fmla="*/ 213 w 248"/>
                  <a:gd name="T27" fmla="*/ 172 h 228"/>
                  <a:gd name="T28" fmla="*/ 219 w 248"/>
                  <a:gd name="T29" fmla="*/ 166 h 228"/>
                  <a:gd name="T30" fmla="*/ 219 w 248"/>
                  <a:gd name="T31" fmla="*/ 144 h 228"/>
                  <a:gd name="T32" fmla="*/ 221 w 248"/>
                  <a:gd name="T33" fmla="*/ 143 h 228"/>
                  <a:gd name="T34" fmla="*/ 242 w 248"/>
                  <a:gd name="T35" fmla="*/ 143 h 228"/>
                  <a:gd name="T36" fmla="*/ 248 w 248"/>
                  <a:gd name="T37" fmla="*/ 137 h 228"/>
                  <a:gd name="T38" fmla="*/ 248 w 248"/>
                  <a:gd name="T39" fmla="*/ 6 h 228"/>
                  <a:gd name="T40" fmla="*/ 242 w 248"/>
                  <a:gd name="T41" fmla="*/ 0 h 228"/>
                  <a:gd name="T42" fmla="*/ 235 w 248"/>
                  <a:gd name="T43" fmla="*/ 130 h 228"/>
                  <a:gd name="T44" fmla="*/ 221 w 248"/>
                  <a:gd name="T45" fmla="*/ 130 h 228"/>
                  <a:gd name="T46" fmla="*/ 219 w 248"/>
                  <a:gd name="T47" fmla="*/ 130 h 228"/>
                  <a:gd name="T48" fmla="*/ 219 w 248"/>
                  <a:gd name="T49" fmla="*/ 35 h 228"/>
                  <a:gd name="T50" fmla="*/ 213 w 248"/>
                  <a:gd name="T51" fmla="*/ 29 h 228"/>
                  <a:gd name="T52" fmla="*/ 42 w 248"/>
                  <a:gd name="T53" fmla="*/ 29 h 228"/>
                  <a:gd name="T54" fmla="*/ 42 w 248"/>
                  <a:gd name="T55" fmla="*/ 13 h 228"/>
                  <a:gd name="T56" fmla="*/ 235 w 248"/>
                  <a:gd name="T57" fmla="*/ 13 h 228"/>
                  <a:gd name="T58" fmla="*/ 235 w 248"/>
                  <a:gd name="T59" fmla="*/ 130 h 228"/>
                  <a:gd name="T60" fmla="*/ 192 w 248"/>
                  <a:gd name="T61" fmla="*/ 159 h 228"/>
                  <a:gd name="T62" fmla="*/ 186 w 248"/>
                  <a:gd name="T63" fmla="*/ 159 h 228"/>
                  <a:gd name="T64" fmla="*/ 183 w 248"/>
                  <a:gd name="T65" fmla="*/ 163 h 228"/>
                  <a:gd name="T66" fmla="*/ 148 w 248"/>
                  <a:gd name="T67" fmla="*/ 197 h 228"/>
                  <a:gd name="T68" fmla="*/ 148 w 248"/>
                  <a:gd name="T69" fmla="*/ 172 h 228"/>
                  <a:gd name="T70" fmla="*/ 148 w 248"/>
                  <a:gd name="T71" fmla="*/ 159 h 228"/>
                  <a:gd name="T72" fmla="*/ 135 w 248"/>
                  <a:gd name="T73" fmla="*/ 159 h 228"/>
                  <a:gd name="T74" fmla="*/ 13 w 248"/>
                  <a:gd name="T75" fmla="*/ 159 h 228"/>
                  <a:gd name="T76" fmla="*/ 13 w 248"/>
                  <a:gd name="T77" fmla="*/ 41 h 228"/>
                  <a:gd name="T78" fmla="*/ 207 w 248"/>
                  <a:gd name="T79" fmla="*/ 41 h 228"/>
                  <a:gd name="T80" fmla="*/ 207 w 248"/>
                  <a:gd name="T81" fmla="*/ 159 h 228"/>
                  <a:gd name="T82" fmla="*/ 192 w 248"/>
                  <a:gd name="T83" fmla="*/ 159 h 2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8" h="228">
                    <a:moveTo>
                      <a:pt x="242" y="0"/>
                    </a:moveTo>
                    <a:cubicBezTo>
                      <a:pt x="35" y="0"/>
                      <a:pt x="35" y="0"/>
                      <a:pt x="35" y="0"/>
                    </a:cubicBezTo>
                    <a:cubicBezTo>
                      <a:pt x="32" y="0"/>
                      <a:pt x="29" y="3"/>
                      <a:pt x="29" y="6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6" y="29"/>
                      <a:pt x="6" y="29"/>
                      <a:pt x="6" y="29"/>
                    </a:cubicBezTo>
                    <a:cubicBezTo>
                      <a:pt x="3" y="29"/>
                      <a:pt x="0" y="32"/>
                      <a:pt x="0" y="35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9"/>
                      <a:pt x="3" y="172"/>
                      <a:pt x="6" y="172"/>
                    </a:cubicBezTo>
                    <a:cubicBezTo>
                      <a:pt x="135" y="172"/>
                      <a:pt x="135" y="172"/>
                      <a:pt x="135" y="172"/>
                    </a:cubicBezTo>
                    <a:cubicBezTo>
                      <a:pt x="135" y="228"/>
                      <a:pt x="135" y="228"/>
                      <a:pt x="135" y="228"/>
                    </a:cubicBezTo>
                    <a:cubicBezTo>
                      <a:pt x="164" y="200"/>
                      <a:pt x="164" y="200"/>
                      <a:pt x="164" y="200"/>
                    </a:cubicBezTo>
                    <a:cubicBezTo>
                      <a:pt x="164" y="200"/>
                      <a:pt x="164" y="200"/>
                      <a:pt x="164" y="200"/>
                    </a:cubicBezTo>
                    <a:cubicBezTo>
                      <a:pt x="192" y="172"/>
                      <a:pt x="192" y="172"/>
                      <a:pt x="192" y="172"/>
                    </a:cubicBezTo>
                    <a:cubicBezTo>
                      <a:pt x="213" y="172"/>
                      <a:pt x="213" y="172"/>
                      <a:pt x="213" y="172"/>
                    </a:cubicBezTo>
                    <a:cubicBezTo>
                      <a:pt x="216" y="172"/>
                      <a:pt x="219" y="169"/>
                      <a:pt x="219" y="166"/>
                    </a:cubicBezTo>
                    <a:cubicBezTo>
                      <a:pt x="219" y="144"/>
                      <a:pt x="219" y="144"/>
                      <a:pt x="219" y="144"/>
                    </a:cubicBezTo>
                    <a:cubicBezTo>
                      <a:pt x="221" y="143"/>
                      <a:pt x="221" y="143"/>
                      <a:pt x="221" y="143"/>
                    </a:cubicBezTo>
                    <a:cubicBezTo>
                      <a:pt x="242" y="143"/>
                      <a:pt x="242" y="143"/>
                      <a:pt x="242" y="143"/>
                    </a:cubicBezTo>
                    <a:cubicBezTo>
                      <a:pt x="245" y="143"/>
                      <a:pt x="248" y="140"/>
                      <a:pt x="248" y="137"/>
                    </a:cubicBezTo>
                    <a:cubicBezTo>
                      <a:pt x="248" y="6"/>
                      <a:pt x="248" y="6"/>
                      <a:pt x="248" y="6"/>
                    </a:cubicBezTo>
                    <a:cubicBezTo>
                      <a:pt x="248" y="3"/>
                      <a:pt x="245" y="0"/>
                      <a:pt x="242" y="0"/>
                    </a:cubicBezTo>
                    <a:moveTo>
                      <a:pt x="235" y="130"/>
                    </a:moveTo>
                    <a:cubicBezTo>
                      <a:pt x="221" y="130"/>
                      <a:pt x="221" y="130"/>
                      <a:pt x="221" y="130"/>
                    </a:cubicBezTo>
                    <a:cubicBezTo>
                      <a:pt x="219" y="130"/>
                      <a:pt x="219" y="130"/>
                      <a:pt x="219" y="130"/>
                    </a:cubicBezTo>
                    <a:cubicBezTo>
                      <a:pt x="219" y="35"/>
                      <a:pt x="219" y="35"/>
                      <a:pt x="219" y="35"/>
                    </a:cubicBezTo>
                    <a:cubicBezTo>
                      <a:pt x="219" y="32"/>
                      <a:pt x="216" y="29"/>
                      <a:pt x="213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35" y="13"/>
                      <a:pt x="235" y="13"/>
                      <a:pt x="235" y="13"/>
                    </a:cubicBezTo>
                    <a:lnTo>
                      <a:pt x="235" y="130"/>
                    </a:lnTo>
                    <a:close/>
                    <a:moveTo>
                      <a:pt x="192" y="159"/>
                    </a:moveTo>
                    <a:cubicBezTo>
                      <a:pt x="186" y="159"/>
                      <a:pt x="186" y="159"/>
                      <a:pt x="186" y="159"/>
                    </a:cubicBezTo>
                    <a:cubicBezTo>
                      <a:pt x="183" y="163"/>
                      <a:pt x="183" y="163"/>
                      <a:pt x="183" y="163"/>
                    </a:cubicBezTo>
                    <a:cubicBezTo>
                      <a:pt x="148" y="197"/>
                      <a:pt x="148" y="197"/>
                      <a:pt x="148" y="197"/>
                    </a:cubicBezTo>
                    <a:cubicBezTo>
                      <a:pt x="148" y="172"/>
                      <a:pt x="148" y="172"/>
                      <a:pt x="148" y="172"/>
                    </a:cubicBezTo>
                    <a:cubicBezTo>
                      <a:pt x="148" y="159"/>
                      <a:pt x="148" y="159"/>
                      <a:pt x="148" y="159"/>
                    </a:cubicBezTo>
                    <a:cubicBezTo>
                      <a:pt x="135" y="159"/>
                      <a:pt x="135" y="159"/>
                      <a:pt x="135" y="159"/>
                    </a:cubicBezTo>
                    <a:cubicBezTo>
                      <a:pt x="13" y="159"/>
                      <a:pt x="13" y="159"/>
                      <a:pt x="13" y="159"/>
                    </a:cubicBezTo>
                    <a:cubicBezTo>
                      <a:pt x="13" y="41"/>
                      <a:pt x="13" y="41"/>
                      <a:pt x="13" y="41"/>
                    </a:cubicBezTo>
                    <a:cubicBezTo>
                      <a:pt x="207" y="41"/>
                      <a:pt x="207" y="41"/>
                      <a:pt x="207" y="41"/>
                    </a:cubicBezTo>
                    <a:cubicBezTo>
                      <a:pt x="207" y="159"/>
                      <a:pt x="207" y="159"/>
                      <a:pt x="207" y="159"/>
                    </a:cubicBezTo>
                    <a:lnTo>
                      <a:pt x="192" y="15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iṣḻíďê"/>
              <p:cNvSpPr/>
              <p:nvPr/>
            </p:nvSpPr>
            <p:spPr bwMode="auto">
              <a:xfrm>
                <a:off x="1028974" y="2960687"/>
                <a:ext cx="34925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îšḷîďe"/>
              <p:cNvSpPr/>
              <p:nvPr/>
            </p:nvSpPr>
            <p:spPr bwMode="auto">
              <a:xfrm>
                <a:off x="1121049" y="2960687"/>
                <a:ext cx="33338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îşḻíḑê"/>
              <p:cNvSpPr/>
              <p:nvPr/>
            </p:nvSpPr>
            <p:spPr bwMode="auto">
              <a:xfrm>
                <a:off x="1211536" y="2960687"/>
                <a:ext cx="33338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îṡļíḑè"/>
              <p:cNvSpPr/>
              <p:nvPr/>
            </p:nvSpPr>
            <p:spPr bwMode="auto">
              <a:xfrm>
                <a:off x="2138636" y="3228975"/>
                <a:ext cx="401638" cy="368300"/>
              </a:xfrm>
              <a:custGeom>
                <a:avLst/>
                <a:gdLst>
                  <a:gd name="T0" fmla="*/ 242 w 249"/>
                  <a:gd name="T1" fmla="*/ 0 h 229"/>
                  <a:gd name="T2" fmla="*/ 36 w 249"/>
                  <a:gd name="T3" fmla="*/ 0 h 229"/>
                  <a:gd name="T4" fmla="*/ 29 w 249"/>
                  <a:gd name="T5" fmla="*/ 6 h 229"/>
                  <a:gd name="T6" fmla="*/ 29 w 249"/>
                  <a:gd name="T7" fmla="*/ 29 h 229"/>
                  <a:gd name="T8" fmla="*/ 7 w 249"/>
                  <a:gd name="T9" fmla="*/ 29 h 229"/>
                  <a:gd name="T10" fmla="*/ 0 w 249"/>
                  <a:gd name="T11" fmla="*/ 35 h 229"/>
                  <a:gd name="T12" fmla="*/ 0 w 249"/>
                  <a:gd name="T13" fmla="*/ 166 h 229"/>
                  <a:gd name="T14" fmla="*/ 7 w 249"/>
                  <a:gd name="T15" fmla="*/ 172 h 229"/>
                  <a:gd name="T16" fmla="*/ 136 w 249"/>
                  <a:gd name="T17" fmla="*/ 172 h 229"/>
                  <a:gd name="T18" fmla="*/ 136 w 249"/>
                  <a:gd name="T19" fmla="*/ 229 h 229"/>
                  <a:gd name="T20" fmla="*/ 165 w 249"/>
                  <a:gd name="T21" fmla="*/ 200 h 229"/>
                  <a:gd name="T22" fmla="*/ 165 w 249"/>
                  <a:gd name="T23" fmla="*/ 200 h 229"/>
                  <a:gd name="T24" fmla="*/ 192 w 249"/>
                  <a:gd name="T25" fmla="*/ 172 h 229"/>
                  <a:gd name="T26" fmla="*/ 213 w 249"/>
                  <a:gd name="T27" fmla="*/ 172 h 229"/>
                  <a:gd name="T28" fmla="*/ 220 w 249"/>
                  <a:gd name="T29" fmla="*/ 166 h 229"/>
                  <a:gd name="T30" fmla="*/ 220 w 249"/>
                  <a:gd name="T31" fmla="*/ 145 h 229"/>
                  <a:gd name="T32" fmla="*/ 221 w 249"/>
                  <a:gd name="T33" fmla="*/ 143 h 229"/>
                  <a:gd name="T34" fmla="*/ 242 w 249"/>
                  <a:gd name="T35" fmla="*/ 143 h 229"/>
                  <a:gd name="T36" fmla="*/ 249 w 249"/>
                  <a:gd name="T37" fmla="*/ 137 h 229"/>
                  <a:gd name="T38" fmla="*/ 249 w 249"/>
                  <a:gd name="T39" fmla="*/ 6 h 229"/>
                  <a:gd name="T40" fmla="*/ 242 w 249"/>
                  <a:gd name="T41" fmla="*/ 0 h 229"/>
                  <a:gd name="T42" fmla="*/ 236 w 249"/>
                  <a:gd name="T43" fmla="*/ 131 h 229"/>
                  <a:gd name="T44" fmla="*/ 221 w 249"/>
                  <a:gd name="T45" fmla="*/ 131 h 229"/>
                  <a:gd name="T46" fmla="*/ 220 w 249"/>
                  <a:gd name="T47" fmla="*/ 131 h 229"/>
                  <a:gd name="T48" fmla="*/ 220 w 249"/>
                  <a:gd name="T49" fmla="*/ 35 h 229"/>
                  <a:gd name="T50" fmla="*/ 213 w 249"/>
                  <a:gd name="T51" fmla="*/ 29 h 229"/>
                  <a:gd name="T52" fmla="*/ 42 w 249"/>
                  <a:gd name="T53" fmla="*/ 29 h 229"/>
                  <a:gd name="T54" fmla="*/ 42 w 249"/>
                  <a:gd name="T55" fmla="*/ 13 h 229"/>
                  <a:gd name="T56" fmla="*/ 236 w 249"/>
                  <a:gd name="T57" fmla="*/ 13 h 229"/>
                  <a:gd name="T58" fmla="*/ 236 w 249"/>
                  <a:gd name="T59" fmla="*/ 131 h 229"/>
                  <a:gd name="T60" fmla="*/ 192 w 249"/>
                  <a:gd name="T61" fmla="*/ 159 h 229"/>
                  <a:gd name="T62" fmla="*/ 187 w 249"/>
                  <a:gd name="T63" fmla="*/ 159 h 229"/>
                  <a:gd name="T64" fmla="*/ 183 w 249"/>
                  <a:gd name="T65" fmla="*/ 163 h 229"/>
                  <a:gd name="T66" fmla="*/ 149 w 249"/>
                  <a:gd name="T67" fmla="*/ 198 h 229"/>
                  <a:gd name="T68" fmla="*/ 149 w 249"/>
                  <a:gd name="T69" fmla="*/ 172 h 229"/>
                  <a:gd name="T70" fmla="*/ 149 w 249"/>
                  <a:gd name="T71" fmla="*/ 159 h 229"/>
                  <a:gd name="T72" fmla="*/ 136 w 249"/>
                  <a:gd name="T73" fmla="*/ 159 h 229"/>
                  <a:gd name="T74" fmla="*/ 13 w 249"/>
                  <a:gd name="T75" fmla="*/ 159 h 229"/>
                  <a:gd name="T76" fmla="*/ 13 w 249"/>
                  <a:gd name="T77" fmla="*/ 42 h 229"/>
                  <a:gd name="T78" fmla="*/ 207 w 249"/>
                  <a:gd name="T79" fmla="*/ 42 h 229"/>
                  <a:gd name="T80" fmla="*/ 207 w 249"/>
                  <a:gd name="T81" fmla="*/ 159 h 229"/>
                  <a:gd name="T82" fmla="*/ 192 w 249"/>
                  <a:gd name="T83" fmla="*/ 15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</a:cxnLst>
                <a:rect l="0" t="0" r="r" b="b"/>
                <a:pathLst>
                  <a:path w="249" h="229">
                    <a:moveTo>
                      <a:pt x="242" y="0"/>
                    </a:moveTo>
                    <a:cubicBezTo>
                      <a:pt x="36" y="0"/>
                      <a:pt x="36" y="0"/>
                      <a:pt x="36" y="0"/>
                    </a:cubicBezTo>
                    <a:cubicBezTo>
                      <a:pt x="32" y="0"/>
                      <a:pt x="29" y="3"/>
                      <a:pt x="29" y="6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3" y="29"/>
                      <a:pt x="0" y="32"/>
                      <a:pt x="0" y="35"/>
                    </a:cubicBezTo>
                    <a:cubicBezTo>
                      <a:pt x="0" y="166"/>
                      <a:pt x="0" y="166"/>
                      <a:pt x="0" y="166"/>
                    </a:cubicBezTo>
                    <a:cubicBezTo>
                      <a:pt x="0" y="169"/>
                      <a:pt x="3" y="172"/>
                      <a:pt x="7" y="172"/>
                    </a:cubicBezTo>
                    <a:cubicBezTo>
                      <a:pt x="136" y="172"/>
                      <a:pt x="136" y="172"/>
                      <a:pt x="136" y="172"/>
                    </a:cubicBezTo>
                    <a:cubicBezTo>
                      <a:pt x="136" y="229"/>
                      <a:pt x="136" y="229"/>
                      <a:pt x="136" y="229"/>
                    </a:cubicBezTo>
                    <a:cubicBezTo>
                      <a:pt x="165" y="200"/>
                      <a:pt x="165" y="200"/>
                      <a:pt x="165" y="200"/>
                    </a:cubicBezTo>
                    <a:cubicBezTo>
                      <a:pt x="165" y="200"/>
                      <a:pt x="165" y="200"/>
                      <a:pt x="165" y="200"/>
                    </a:cubicBezTo>
                    <a:cubicBezTo>
                      <a:pt x="192" y="172"/>
                      <a:pt x="192" y="172"/>
                      <a:pt x="192" y="172"/>
                    </a:cubicBezTo>
                    <a:cubicBezTo>
                      <a:pt x="213" y="172"/>
                      <a:pt x="213" y="172"/>
                      <a:pt x="213" y="172"/>
                    </a:cubicBezTo>
                    <a:cubicBezTo>
                      <a:pt x="217" y="172"/>
                      <a:pt x="220" y="169"/>
                      <a:pt x="220" y="166"/>
                    </a:cubicBezTo>
                    <a:cubicBezTo>
                      <a:pt x="220" y="145"/>
                      <a:pt x="220" y="145"/>
                      <a:pt x="220" y="145"/>
                    </a:cubicBezTo>
                    <a:cubicBezTo>
                      <a:pt x="221" y="143"/>
                      <a:pt x="221" y="143"/>
                      <a:pt x="221" y="143"/>
                    </a:cubicBezTo>
                    <a:cubicBezTo>
                      <a:pt x="242" y="143"/>
                      <a:pt x="242" y="143"/>
                      <a:pt x="242" y="143"/>
                    </a:cubicBezTo>
                    <a:cubicBezTo>
                      <a:pt x="246" y="143"/>
                      <a:pt x="249" y="141"/>
                      <a:pt x="249" y="137"/>
                    </a:cubicBezTo>
                    <a:cubicBezTo>
                      <a:pt x="249" y="6"/>
                      <a:pt x="249" y="6"/>
                      <a:pt x="249" y="6"/>
                    </a:cubicBezTo>
                    <a:cubicBezTo>
                      <a:pt x="249" y="3"/>
                      <a:pt x="246" y="0"/>
                      <a:pt x="242" y="0"/>
                    </a:cubicBezTo>
                    <a:moveTo>
                      <a:pt x="236" y="131"/>
                    </a:moveTo>
                    <a:cubicBezTo>
                      <a:pt x="221" y="131"/>
                      <a:pt x="221" y="131"/>
                      <a:pt x="221" y="131"/>
                    </a:cubicBezTo>
                    <a:cubicBezTo>
                      <a:pt x="220" y="131"/>
                      <a:pt x="220" y="131"/>
                      <a:pt x="220" y="131"/>
                    </a:cubicBezTo>
                    <a:cubicBezTo>
                      <a:pt x="220" y="35"/>
                      <a:pt x="220" y="35"/>
                      <a:pt x="220" y="35"/>
                    </a:cubicBezTo>
                    <a:cubicBezTo>
                      <a:pt x="220" y="32"/>
                      <a:pt x="217" y="29"/>
                      <a:pt x="213" y="29"/>
                    </a:cubicBezTo>
                    <a:cubicBezTo>
                      <a:pt x="42" y="29"/>
                      <a:pt x="42" y="29"/>
                      <a:pt x="42" y="29"/>
                    </a:cubicBezTo>
                    <a:cubicBezTo>
                      <a:pt x="42" y="13"/>
                      <a:pt x="42" y="13"/>
                      <a:pt x="42" y="13"/>
                    </a:cubicBezTo>
                    <a:cubicBezTo>
                      <a:pt x="236" y="13"/>
                      <a:pt x="236" y="13"/>
                      <a:pt x="236" y="13"/>
                    </a:cubicBezTo>
                    <a:lnTo>
                      <a:pt x="236" y="131"/>
                    </a:lnTo>
                    <a:close/>
                    <a:moveTo>
                      <a:pt x="192" y="159"/>
                    </a:moveTo>
                    <a:cubicBezTo>
                      <a:pt x="187" y="159"/>
                      <a:pt x="187" y="159"/>
                      <a:pt x="187" y="159"/>
                    </a:cubicBezTo>
                    <a:cubicBezTo>
                      <a:pt x="183" y="163"/>
                      <a:pt x="183" y="163"/>
                      <a:pt x="183" y="163"/>
                    </a:cubicBezTo>
                    <a:cubicBezTo>
                      <a:pt x="149" y="198"/>
                      <a:pt x="149" y="198"/>
                      <a:pt x="149" y="198"/>
                    </a:cubicBezTo>
                    <a:cubicBezTo>
                      <a:pt x="149" y="172"/>
                      <a:pt x="149" y="172"/>
                      <a:pt x="149" y="172"/>
                    </a:cubicBezTo>
                    <a:cubicBezTo>
                      <a:pt x="149" y="159"/>
                      <a:pt x="149" y="159"/>
                      <a:pt x="149" y="159"/>
                    </a:cubicBezTo>
                    <a:cubicBezTo>
                      <a:pt x="136" y="159"/>
                      <a:pt x="136" y="159"/>
                      <a:pt x="136" y="159"/>
                    </a:cubicBezTo>
                    <a:cubicBezTo>
                      <a:pt x="13" y="159"/>
                      <a:pt x="13" y="159"/>
                      <a:pt x="13" y="159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207" y="42"/>
                      <a:pt x="207" y="42"/>
                      <a:pt x="207" y="42"/>
                    </a:cubicBezTo>
                    <a:cubicBezTo>
                      <a:pt x="207" y="159"/>
                      <a:pt x="207" y="159"/>
                      <a:pt x="207" y="159"/>
                    </a:cubicBezTo>
                    <a:lnTo>
                      <a:pt x="192" y="15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iŝḻiḍè"/>
              <p:cNvSpPr/>
              <p:nvPr/>
            </p:nvSpPr>
            <p:spPr bwMode="auto">
              <a:xfrm>
                <a:off x="2203724" y="3370262"/>
                <a:ext cx="33338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íSḷîďé"/>
              <p:cNvSpPr/>
              <p:nvPr/>
            </p:nvSpPr>
            <p:spPr bwMode="auto">
              <a:xfrm>
                <a:off x="2294211" y="3370262"/>
                <a:ext cx="33338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isḷíďè"/>
              <p:cNvSpPr/>
              <p:nvPr/>
            </p:nvSpPr>
            <p:spPr bwMode="auto">
              <a:xfrm>
                <a:off x="2383111" y="3370262"/>
                <a:ext cx="36513" cy="34925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1" name="ïṧļíďe"/>
              <p:cNvSpPr/>
              <p:nvPr/>
            </p:nvSpPr>
            <p:spPr bwMode="auto">
              <a:xfrm>
                <a:off x="1778274" y="3084512"/>
                <a:ext cx="271463" cy="296863"/>
              </a:xfrm>
              <a:custGeom>
                <a:avLst/>
                <a:gdLst>
                  <a:gd name="T0" fmla="*/ 149 w 171"/>
                  <a:gd name="T1" fmla="*/ 67 h 187"/>
                  <a:gd name="T2" fmla="*/ 149 w 171"/>
                  <a:gd name="T3" fmla="*/ 0 h 187"/>
                  <a:gd name="T4" fmla="*/ 40 w 171"/>
                  <a:gd name="T5" fmla="*/ 0 h 187"/>
                  <a:gd name="T6" fmla="*/ 40 w 171"/>
                  <a:gd name="T7" fmla="*/ 27 h 187"/>
                  <a:gd name="T8" fmla="*/ 0 w 171"/>
                  <a:gd name="T9" fmla="*/ 27 h 187"/>
                  <a:gd name="T10" fmla="*/ 0 w 171"/>
                  <a:gd name="T11" fmla="*/ 146 h 187"/>
                  <a:gd name="T12" fmla="*/ 61 w 171"/>
                  <a:gd name="T13" fmla="*/ 146 h 187"/>
                  <a:gd name="T14" fmla="*/ 61 w 171"/>
                  <a:gd name="T15" fmla="*/ 187 h 187"/>
                  <a:gd name="T16" fmla="*/ 171 w 171"/>
                  <a:gd name="T17" fmla="*/ 187 h 187"/>
                  <a:gd name="T18" fmla="*/ 171 w 171"/>
                  <a:gd name="T19" fmla="*/ 67 h 187"/>
                  <a:gd name="T20" fmla="*/ 149 w 171"/>
                  <a:gd name="T21" fmla="*/ 67 h 187"/>
                  <a:gd name="T22" fmla="*/ 47 w 171"/>
                  <a:gd name="T23" fmla="*/ 7 h 187"/>
                  <a:gd name="T24" fmla="*/ 143 w 171"/>
                  <a:gd name="T25" fmla="*/ 7 h 187"/>
                  <a:gd name="T26" fmla="*/ 143 w 171"/>
                  <a:gd name="T27" fmla="*/ 89 h 187"/>
                  <a:gd name="T28" fmla="*/ 110 w 171"/>
                  <a:gd name="T29" fmla="*/ 89 h 187"/>
                  <a:gd name="T30" fmla="*/ 110 w 171"/>
                  <a:gd name="T31" fmla="*/ 27 h 187"/>
                  <a:gd name="T32" fmla="*/ 47 w 171"/>
                  <a:gd name="T33" fmla="*/ 27 h 187"/>
                  <a:gd name="T34" fmla="*/ 47 w 171"/>
                  <a:gd name="T35" fmla="*/ 7 h 187"/>
                  <a:gd name="T36" fmla="*/ 6 w 171"/>
                  <a:gd name="T37" fmla="*/ 33 h 187"/>
                  <a:gd name="T38" fmla="*/ 103 w 171"/>
                  <a:gd name="T39" fmla="*/ 33 h 187"/>
                  <a:gd name="T40" fmla="*/ 103 w 171"/>
                  <a:gd name="T41" fmla="*/ 115 h 187"/>
                  <a:gd name="T42" fmla="*/ 6 w 171"/>
                  <a:gd name="T43" fmla="*/ 115 h 187"/>
                  <a:gd name="T44" fmla="*/ 6 w 171"/>
                  <a:gd name="T45" fmla="*/ 33 h 187"/>
                  <a:gd name="T46" fmla="*/ 163 w 171"/>
                  <a:gd name="T47" fmla="*/ 155 h 187"/>
                  <a:gd name="T48" fmla="*/ 67 w 171"/>
                  <a:gd name="T49" fmla="*/ 155 h 187"/>
                  <a:gd name="T50" fmla="*/ 67 w 171"/>
                  <a:gd name="T51" fmla="*/ 146 h 187"/>
                  <a:gd name="T52" fmla="*/ 110 w 171"/>
                  <a:gd name="T53" fmla="*/ 146 h 187"/>
                  <a:gd name="T54" fmla="*/ 110 w 171"/>
                  <a:gd name="T55" fmla="*/ 119 h 187"/>
                  <a:gd name="T56" fmla="*/ 149 w 171"/>
                  <a:gd name="T57" fmla="*/ 119 h 187"/>
                  <a:gd name="T58" fmla="*/ 149 w 171"/>
                  <a:gd name="T59" fmla="*/ 74 h 187"/>
                  <a:gd name="T60" fmla="*/ 163 w 171"/>
                  <a:gd name="T61" fmla="*/ 74 h 187"/>
                  <a:gd name="T62" fmla="*/ 163 w 171"/>
                  <a:gd name="T63" fmla="*/ 155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" h="187">
                    <a:moveTo>
                      <a:pt x="149" y="67"/>
                    </a:moveTo>
                    <a:lnTo>
                      <a:pt x="149" y="0"/>
                    </a:lnTo>
                    <a:lnTo>
                      <a:pt x="40" y="0"/>
                    </a:lnTo>
                    <a:lnTo>
                      <a:pt x="40" y="27"/>
                    </a:lnTo>
                    <a:lnTo>
                      <a:pt x="0" y="27"/>
                    </a:lnTo>
                    <a:lnTo>
                      <a:pt x="0" y="146"/>
                    </a:lnTo>
                    <a:lnTo>
                      <a:pt x="61" y="146"/>
                    </a:lnTo>
                    <a:lnTo>
                      <a:pt x="61" y="187"/>
                    </a:lnTo>
                    <a:lnTo>
                      <a:pt x="171" y="187"/>
                    </a:lnTo>
                    <a:lnTo>
                      <a:pt x="171" y="67"/>
                    </a:lnTo>
                    <a:lnTo>
                      <a:pt x="149" y="67"/>
                    </a:lnTo>
                    <a:close/>
                    <a:moveTo>
                      <a:pt x="47" y="7"/>
                    </a:moveTo>
                    <a:lnTo>
                      <a:pt x="143" y="7"/>
                    </a:lnTo>
                    <a:lnTo>
                      <a:pt x="143" y="89"/>
                    </a:lnTo>
                    <a:lnTo>
                      <a:pt x="110" y="89"/>
                    </a:lnTo>
                    <a:lnTo>
                      <a:pt x="110" y="27"/>
                    </a:lnTo>
                    <a:lnTo>
                      <a:pt x="47" y="27"/>
                    </a:lnTo>
                    <a:lnTo>
                      <a:pt x="47" y="7"/>
                    </a:lnTo>
                    <a:close/>
                    <a:moveTo>
                      <a:pt x="6" y="33"/>
                    </a:moveTo>
                    <a:lnTo>
                      <a:pt x="103" y="33"/>
                    </a:lnTo>
                    <a:lnTo>
                      <a:pt x="103" y="115"/>
                    </a:lnTo>
                    <a:lnTo>
                      <a:pt x="6" y="115"/>
                    </a:lnTo>
                    <a:lnTo>
                      <a:pt x="6" y="33"/>
                    </a:lnTo>
                    <a:close/>
                    <a:moveTo>
                      <a:pt x="163" y="155"/>
                    </a:moveTo>
                    <a:lnTo>
                      <a:pt x="67" y="155"/>
                    </a:lnTo>
                    <a:lnTo>
                      <a:pt x="67" y="146"/>
                    </a:lnTo>
                    <a:lnTo>
                      <a:pt x="110" y="146"/>
                    </a:lnTo>
                    <a:lnTo>
                      <a:pt x="110" y="119"/>
                    </a:lnTo>
                    <a:lnTo>
                      <a:pt x="149" y="119"/>
                    </a:lnTo>
                    <a:lnTo>
                      <a:pt x="149" y="74"/>
                    </a:lnTo>
                    <a:lnTo>
                      <a:pt x="163" y="74"/>
                    </a:lnTo>
                    <a:lnTo>
                      <a:pt x="163" y="15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2" name="îṣļîdé"/>
              <p:cNvSpPr/>
              <p:nvPr/>
            </p:nvSpPr>
            <p:spPr bwMode="auto">
              <a:xfrm>
                <a:off x="2518049" y="4600575"/>
                <a:ext cx="271463" cy="296863"/>
              </a:xfrm>
              <a:custGeom>
                <a:avLst/>
                <a:gdLst>
                  <a:gd name="T0" fmla="*/ 149 w 171"/>
                  <a:gd name="T1" fmla="*/ 68 h 187"/>
                  <a:gd name="T2" fmla="*/ 149 w 171"/>
                  <a:gd name="T3" fmla="*/ 0 h 187"/>
                  <a:gd name="T4" fmla="*/ 40 w 171"/>
                  <a:gd name="T5" fmla="*/ 0 h 187"/>
                  <a:gd name="T6" fmla="*/ 40 w 171"/>
                  <a:gd name="T7" fmla="*/ 27 h 187"/>
                  <a:gd name="T8" fmla="*/ 0 w 171"/>
                  <a:gd name="T9" fmla="*/ 27 h 187"/>
                  <a:gd name="T10" fmla="*/ 0 w 171"/>
                  <a:gd name="T11" fmla="*/ 147 h 187"/>
                  <a:gd name="T12" fmla="*/ 61 w 171"/>
                  <a:gd name="T13" fmla="*/ 147 h 187"/>
                  <a:gd name="T14" fmla="*/ 61 w 171"/>
                  <a:gd name="T15" fmla="*/ 187 h 187"/>
                  <a:gd name="T16" fmla="*/ 171 w 171"/>
                  <a:gd name="T17" fmla="*/ 187 h 187"/>
                  <a:gd name="T18" fmla="*/ 171 w 171"/>
                  <a:gd name="T19" fmla="*/ 68 h 187"/>
                  <a:gd name="T20" fmla="*/ 149 w 171"/>
                  <a:gd name="T21" fmla="*/ 68 h 187"/>
                  <a:gd name="T22" fmla="*/ 47 w 171"/>
                  <a:gd name="T23" fmla="*/ 7 h 187"/>
                  <a:gd name="T24" fmla="*/ 143 w 171"/>
                  <a:gd name="T25" fmla="*/ 7 h 187"/>
                  <a:gd name="T26" fmla="*/ 143 w 171"/>
                  <a:gd name="T27" fmla="*/ 88 h 187"/>
                  <a:gd name="T28" fmla="*/ 110 w 171"/>
                  <a:gd name="T29" fmla="*/ 88 h 187"/>
                  <a:gd name="T30" fmla="*/ 110 w 171"/>
                  <a:gd name="T31" fmla="*/ 27 h 187"/>
                  <a:gd name="T32" fmla="*/ 47 w 171"/>
                  <a:gd name="T33" fmla="*/ 27 h 187"/>
                  <a:gd name="T34" fmla="*/ 47 w 171"/>
                  <a:gd name="T35" fmla="*/ 7 h 187"/>
                  <a:gd name="T36" fmla="*/ 6 w 171"/>
                  <a:gd name="T37" fmla="*/ 33 h 187"/>
                  <a:gd name="T38" fmla="*/ 103 w 171"/>
                  <a:gd name="T39" fmla="*/ 33 h 187"/>
                  <a:gd name="T40" fmla="*/ 103 w 171"/>
                  <a:gd name="T41" fmla="*/ 115 h 187"/>
                  <a:gd name="T42" fmla="*/ 6 w 171"/>
                  <a:gd name="T43" fmla="*/ 115 h 187"/>
                  <a:gd name="T44" fmla="*/ 6 w 171"/>
                  <a:gd name="T45" fmla="*/ 33 h 187"/>
                  <a:gd name="T46" fmla="*/ 163 w 171"/>
                  <a:gd name="T47" fmla="*/ 156 h 187"/>
                  <a:gd name="T48" fmla="*/ 67 w 171"/>
                  <a:gd name="T49" fmla="*/ 156 h 187"/>
                  <a:gd name="T50" fmla="*/ 67 w 171"/>
                  <a:gd name="T51" fmla="*/ 147 h 187"/>
                  <a:gd name="T52" fmla="*/ 110 w 171"/>
                  <a:gd name="T53" fmla="*/ 147 h 187"/>
                  <a:gd name="T54" fmla="*/ 110 w 171"/>
                  <a:gd name="T55" fmla="*/ 119 h 187"/>
                  <a:gd name="T56" fmla="*/ 149 w 171"/>
                  <a:gd name="T57" fmla="*/ 119 h 187"/>
                  <a:gd name="T58" fmla="*/ 149 w 171"/>
                  <a:gd name="T59" fmla="*/ 75 h 187"/>
                  <a:gd name="T60" fmla="*/ 163 w 171"/>
                  <a:gd name="T61" fmla="*/ 75 h 187"/>
                  <a:gd name="T62" fmla="*/ 163 w 171"/>
                  <a:gd name="T63" fmla="*/ 156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171" h="187">
                    <a:moveTo>
                      <a:pt x="149" y="68"/>
                    </a:moveTo>
                    <a:lnTo>
                      <a:pt x="149" y="0"/>
                    </a:lnTo>
                    <a:lnTo>
                      <a:pt x="40" y="0"/>
                    </a:lnTo>
                    <a:lnTo>
                      <a:pt x="40" y="27"/>
                    </a:lnTo>
                    <a:lnTo>
                      <a:pt x="0" y="27"/>
                    </a:lnTo>
                    <a:lnTo>
                      <a:pt x="0" y="147"/>
                    </a:lnTo>
                    <a:lnTo>
                      <a:pt x="61" y="147"/>
                    </a:lnTo>
                    <a:lnTo>
                      <a:pt x="61" y="187"/>
                    </a:lnTo>
                    <a:lnTo>
                      <a:pt x="171" y="187"/>
                    </a:lnTo>
                    <a:lnTo>
                      <a:pt x="171" y="68"/>
                    </a:lnTo>
                    <a:lnTo>
                      <a:pt x="149" y="68"/>
                    </a:lnTo>
                    <a:close/>
                    <a:moveTo>
                      <a:pt x="47" y="7"/>
                    </a:moveTo>
                    <a:lnTo>
                      <a:pt x="143" y="7"/>
                    </a:lnTo>
                    <a:lnTo>
                      <a:pt x="143" y="88"/>
                    </a:lnTo>
                    <a:lnTo>
                      <a:pt x="110" y="88"/>
                    </a:lnTo>
                    <a:lnTo>
                      <a:pt x="110" y="27"/>
                    </a:lnTo>
                    <a:lnTo>
                      <a:pt x="47" y="27"/>
                    </a:lnTo>
                    <a:lnTo>
                      <a:pt x="47" y="7"/>
                    </a:lnTo>
                    <a:close/>
                    <a:moveTo>
                      <a:pt x="6" y="33"/>
                    </a:moveTo>
                    <a:lnTo>
                      <a:pt x="103" y="33"/>
                    </a:lnTo>
                    <a:lnTo>
                      <a:pt x="103" y="115"/>
                    </a:lnTo>
                    <a:lnTo>
                      <a:pt x="6" y="115"/>
                    </a:lnTo>
                    <a:lnTo>
                      <a:pt x="6" y="33"/>
                    </a:lnTo>
                    <a:close/>
                    <a:moveTo>
                      <a:pt x="163" y="156"/>
                    </a:moveTo>
                    <a:lnTo>
                      <a:pt x="67" y="156"/>
                    </a:lnTo>
                    <a:lnTo>
                      <a:pt x="67" y="147"/>
                    </a:lnTo>
                    <a:lnTo>
                      <a:pt x="110" y="147"/>
                    </a:lnTo>
                    <a:lnTo>
                      <a:pt x="110" y="119"/>
                    </a:lnTo>
                    <a:lnTo>
                      <a:pt x="149" y="119"/>
                    </a:lnTo>
                    <a:lnTo>
                      <a:pt x="149" y="75"/>
                    </a:lnTo>
                    <a:lnTo>
                      <a:pt x="163" y="75"/>
                    </a:lnTo>
                    <a:lnTo>
                      <a:pt x="163" y="15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îŝḻîḋe"/>
              <p:cNvSpPr/>
              <p:nvPr/>
            </p:nvSpPr>
            <p:spPr bwMode="auto">
              <a:xfrm>
                <a:off x="581299" y="2754312"/>
                <a:ext cx="317500" cy="315913"/>
              </a:xfrm>
              <a:custGeom>
                <a:avLst/>
                <a:gdLst>
                  <a:gd name="T0" fmla="*/ 170 w 198"/>
                  <a:gd name="T1" fmla="*/ 126 h 197"/>
                  <a:gd name="T2" fmla="*/ 170 w 198"/>
                  <a:gd name="T3" fmla="*/ 27 h 197"/>
                  <a:gd name="T4" fmla="*/ 71 w 198"/>
                  <a:gd name="T5" fmla="*/ 27 h 197"/>
                  <a:gd name="T6" fmla="*/ 65 w 198"/>
                  <a:gd name="T7" fmla="*/ 118 h 197"/>
                  <a:gd name="T8" fmla="*/ 0 w 198"/>
                  <a:gd name="T9" fmla="*/ 183 h 197"/>
                  <a:gd name="T10" fmla="*/ 14 w 198"/>
                  <a:gd name="T11" fmla="*/ 197 h 197"/>
                  <a:gd name="T12" fmla="*/ 79 w 198"/>
                  <a:gd name="T13" fmla="*/ 132 h 197"/>
                  <a:gd name="T14" fmla="*/ 170 w 198"/>
                  <a:gd name="T15" fmla="*/ 126 h 197"/>
                  <a:gd name="T16" fmla="*/ 84 w 198"/>
                  <a:gd name="T17" fmla="*/ 113 h 197"/>
                  <a:gd name="T18" fmla="*/ 84 w 198"/>
                  <a:gd name="T19" fmla="*/ 40 h 197"/>
                  <a:gd name="T20" fmla="*/ 157 w 198"/>
                  <a:gd name="T21" fmla="*/ 40 h 197"/>
                  <a:gd name="T22" fmla="*/ 157 w 198"/>
                  <a:gd name="T23" fmla="*/ 113 h 197"/>
                  <a:gd name="T24" fmla="*/ 84 w 198"/>
                  <a:gd name="T25" fmla="*/ 113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98" h="197">
                    <a:moveTo>
                      <a:pt x="170" y="126"/>
                    </a:moveTo>
                    <a:cubicBezTo>
                      <a:pt x="198" y="99"/>
                      <a:pt x="198" y="54"/>
                      <a:pt x="170" y="27"/>
                    </a:cubicBezTo>
                    <a:cubicBezTo>
                      <a:pt x="143" y="0"/>
                      <a:pt x="99" y="0"/>
                      <a:pt x="71" y="27"/>
                    </a:cubicBezTo>
                    <a:cubicBezTo>
                      <a:pt x="46" y="52"/>
                      <a:pt x="44" y="91"/>
                      <a:pt x="65" y="118"/>
                    </a:cubicBezTo>
                    <a:cubicBezTo>
                      <a:pt x="0" y="183"/>
                      <a:pt x="0" y="183"/>
                      <a:pt x="0" y="183"/>
                    </a:cubicBezTo>
                    <a:cubicBezTo>
                      <a:pt x="14" y="197"/>
                      <a:pt x="14" y="197"/>
                      <a:pt x="14" y="197"/>
                    </a:cubicBezTo>
                    <a:cubicBezTo>
                      <a:pt x="79" y="132"/>
                      <a:pt x="79" y="132"/>
                      <a:pt x="79" y="132"/>
                    </a:cubicBezTo>
                    <a:cubicBezTo>
                      <a:pt x="106" y="153"/>
                      <a:pt x="145" y="151"/>
                      <a:pt x="170" y="126"/>
                    </a:cubicBezTo>
                    <a:moveTo>
                      <a:pt x="84" y="113"/>
                    </a:moveTo>
                    <a:cubicBezTo>
                      <a:pt x="64" y="93"/>
                      <a:pt x="64" y="60"/>
                      <a:pt x="84" y="40"/>
                    </a:cubicBezTo>
                    <a:cubicBezTo>
                      <a:pt x="104" y="20"/>
                      <a:pt x="137" y="20"/>
                      <a:pt x="157" y="40"/>
                    </a:cubicBezTo>
                    <a:cubicBezTo>
                      <a:pt x="177" y="60"/>
                      <a:pt x="177" y="93"/>
                      <a:pt x="157" y="113"/>
                    </a:cubicBezTo>
                    <a:cubicBezTo>
                      <a:pt x="137" y="133"/>
                      <a:pt x="104" y="133"/>
                      <a:pt x="84" y="11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ïṩľiḋê"/>
              <p:cNvSpPr/>
              <p:nvPr/>
            </p:nvSpPr>
            <p:spPr bwMode="auto">
              <a:xfrm>
                <a:off x="1300436" y="3433762"/>
                <a:ext cx="219075" cy="219075"/>
              </a:xfrm>
              <a:custGeom>
                <a:avLst/>
                <a:gdLst>
                  <a:gd name="T0" fmla="*/ 87 w 136"/>
                  <a:gd name="T1" fmla="*/ 19 h 136"/>
                  <a:gd name="T2" fmla="*/ 18 w 136"/>
                  <a:gd name="T3" fmla="*/ 19 h 136"/>
                  <a:gd name="T4" fmla="*/ 18 w 136"/>
                  <a:gd name="T5" fmla="*/ 87 h 136"/>
                  <a:gd name="T6" fmla="*/ 82 w 136"/>
                  <a:gd name="T7" fmla="*/ 92 h 136"/>
                  <a:gd name="T8" fmla="*/ 126 w 136"/>
                  <a:gd name="T9" fmla="*/ 136 h 136"/>
                  <a:gd name="T10" fmla="*/ 136 w 136"/>
                  <a:gd name="T11" fmla="*/ 127 h 136"/>
                  <a:gd name="T12" fmla="*/ 91 w 136"/>
                  <a:gd name="T13" fmla="*/ 82 h 136"/>
                  <a:gd name="T14" fmla="*/ 87 w 136"/>
                  <a:gd name="T15" fmla="*/ 19 h 136"/>
                  <a:gd name="T16" fmla="*/ 78 w 136"/>
                  <a:gd name="T17" fmla="*/ 78 h 136"/>
                  <a:gd name="T18" fmla="*/ 28 w 136"/>
                  <a:gd name="T19" fmla="*/ 78 h 136"/>
                  <a:gd name="T20" fmla="*/ 28 w 136"/>
                  <a:gd name="T21" fmla="*/ 28 h 136"/>
                  <a:gd name="T22" fmla="*/ 78 w 136"/>
                  <a:gd name="T23" fmla="*/ 28 h 136"/>
                  <a:gd name="T24" fmla="*/ 78 w 136"/>
                  <a:gd name="T25" fmla="*/ 78 h 13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6" h="136">
                    <a:moveTo>
                      <a:pt x="87" y="19"/>
                    </a:moveTo>
                    <a:cubicBezTo>
                      <a:pt x="68" y="0"/>
                      <a:pt x="37" y="0"/>
                      <a:pt x="18" y="19"/>
                    </a:cubicBezTo>
                    <a:cubicBezTo>
                      <a:pt x="0" y="38"/>
                      <a:pt x="0" y="68"/>
                      <a:pt x="18" y="87"/>
                    </a:cubicBezTo>
                    <a:cubicBezTo>
                      <a:pt x="36" y="104"/>
                      <a:pt x="63" y="106"/>
                      <a:pt x="82" y="92"/>
                    </a:cubicBezTo>
                    <a:cubicBezTo>
                      <a:pt x="126" y="136"/>
                      <a:pt x="126" y="136"/>
                      <a:pt x="126" y="136"/>
                    </a:cubicBezTo>
                    <a:cubicBezTo>
                      <a:pt x="136" y="127"/>
                      <a:pt x="136" y="127"/>
                      <a:pt x="136" y="127"/>
                    </a:cubicBezTo>
                    <a:cubicBezTo>
                      <a:pt x="91" y="82"/>
                      <a:pt x="91" y="82"/>
                      <a:pt x="91" y="82"/>
                    </a:cubicBezTo>
                    <a:cubicBezTo>
                      <a:pt x="106" y="63"/>
                      <a:pt x="104" y="36"/>
                      <a:pt x="87" y="19"/>
                    </a:cubicBezTo>
                    <a:moveTo>
                      <a:pt x="78" y="78"/>
                    </a:moveTo>
                    <a:cubicBezTo>
                      <a:pt x="64" y="92"/>
                      <a:pt x="41" y="92"/>
                      <a:pt x="28" y="78"/>
                    </a:cubicBezTo>
                    <a:cubicBezTo>
                      <a:pt x="14" y="64"/>
                      <a:pt x="14" y="42"/>
                      <a:pt x="28" y="28"/>
                    </a:cubicBezTo>
                    <a:cubicBezTo>
                      <a:pt x="41" y="14"/>
                      <a:pt x="64" y="14"/>
                      <a:pt x="78" y="28"/>
                    </a:cubicBezTo>
                    <a:cubicBezTo>
                      <a:pt x="92" y="42"/>
                      <a:pt x="92" y="64"/>
                      <a:pt x="78" y="7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íS1iḋè"/>
              <p:cNvSpPr/>
              <p:nvPr/>
            </p:nvSpPr>
            <p:spPr bwMode="auto">
              <a:xfrm>
                <a:off x="2395811" y="5286375"/>
                <a:ext cx="219075" cy="220663"/>
              </a:xfrm>
              <a:custGeom>
                <a:avLst/>
                <a:gdLst>
                  <a:gd name="T0" fmla="*/ 117 w 136"/>
                  <a:gd name="T1" fmla="*/ 88 h 137"/>
                  <a:gd name="T2" fmla="*/ 117 w 136"/>
                  <a:gd name="T3" fmla="*/ 19 h 137"/>
                  <a:gd name="T4" fmla="*/ 49 w 136"/>
                  <a:gd name="T5" fmla="*/ 19 h 137"/>
                  <a:gd name="T6" fmla="*/ 44 w 136"/>
                  <a:gd name="T7" fmla="*/ 82 h 137"/>
                  <a:gd name="T8" fmla="*/ 0 w 136"/>
                  <a:gd name="T9" fmla="*/ 127 h 137"/>
                  <a:gd name="T10" fmla="*/ 9 w 136"/>
                  <a:gd name="T11" fmla="*/ 137 h 137"/>
                  <a:gd name="T12" fmla="*/ 54 w 136"/>
                  <a:gd name="T13" fmla="*/ 92 h 137"/>
                  <a:gd name="T14" fmla="*/ 117 w 136"/>
                  <a:gd name="T15" fmla="*/ 88 h 137"/>
                  <a:gd name="T16" fmla="*/ 58 w 136"/>
                  <a:gd name="T17" fmla="*/ 79 h 137"/>
                  <a:gd name="T18" fmla="*/ 58 w 136"/>
                  <a:gd name="T19" fmla="*/ 28 h 137"/>
                  <a:gd name="T20" fmla="*/ 108 w 136"/>
                  <a:gd name="T21" fmla="*/ 28 h 137"/>
                  <a:gd name="T22" fmla="*/ 108 w 136"/>
                  <a:gd name="T23" fmla="*/ 79 h 137"/>
                  <a:gd name="T24" fmla="*/ 58 w 136"/>
                  <a:gd name="T25" fmla="*/ 79 h 1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36" h="137">
                    <a:moveTo>
                      <a:pt x="117" y="88"/>
                    </a:moveTo>
                    <a:cubicBezTo>
                      <a:pt x="136" y="69"/>
                      <a:pt x="136" y="38"/>
                      <a:pt x="117" y="19"/>
                    </a:cubicBezTo>
                    <a:cubicBezTo>
                      <a:pt x="98" y="0"/>
                      <a:pt x="68" y="0"/>
                      <a:pt x="49" y="19"/>
                    </a:cubicBezTo>
                    <a:cubicBezTo>
                      <a:pt x="32" y="36"/>
                      <a:pt x="30" y="63"/>
                      <a:pt x="44" y="82"/>
                    </a:cubicBezTo>
                    <a:cubicBezTo>
                      <a:pt x="0" y="127"/>
                      <a:pt x="0" y="127"/>
                      <a:pt x="0" y="127"/>
                    </a:cubicBezTo>
                    <a:cubicBezTo>
                      <a:pt x="9" y="137"/>
                      <a:pt x="9" y="137"/>
                      <a:pt x="9" y="137"/>
                    </a:cubicBezTo>
                    <a:cubicBezTo>
                      <a:pt x="54" y="92"/>
                      <a:pt x="54" y="92"/>
                      <a:pt x="54" y="92"/>
                    </a:cubicBezTo>
                    <a:cubicBezTo>
                      <a:pt x="73" y="106"/>
                      <a:pt x="100" y="105"/>
                      <a:pt x="117" y="88"/>
                    </a:cubicBezTo>
                    <a:moveTo>
                      <a:pt x="58" y="79"/>
                    </a:moveTo>
                    <a:cubicBezTo>
                      <a:pt x="44" y="65"/>
                      <a:pt x="44" y="42"/>
                      <a:pt x="58" y="28"/>
                    </a:cubicBezTo>
                    <a:cubicBezTo>
                      <a:pt x="72" y="14"/>
                      <a:pt x="94" y="14"/>
                      <a:pt x="108" y="28"/>
                    </a:cubicBezTo>
                    <a:cubicBezTo>
                      <a:pt x="122" y="42"/>
                      <a:pt x="122" y="65"/>
                      <a:pt x="108" y="79"/>
                    </a:cubicBezTo>
                    <a:cubicBezTo>
                      <a:pt x="94" y="92"/>
                      <a:pt x="72" y="92"/>
                      <a:pt x="58" y="7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iśľiḍê"/>
              <p:cNvSpPr/>
              <p:nvPr/>
            </p:nvSpPr>
            <p:spPr bwMode="auto">
              <a:xfrm>
                <a:off x="1003574" y="2536825"/>
                <a:ext cx="120650" cy="122238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ïšḷîḍê"/>
              <p:cNvSpPr/>
              <p:nvPr/>
            </p:nvSpPr>
            <p:spPr bwMode="auto">
              <a:xfrm>
                <a:off x="1052786" y="2681287"/>
                <a:ext cx="22225" cy="107950"/>
              </a:xfrm>
              <a:custGeom>
                <a:avLst/>
                <a:gdLst>
                  <a:gd name="T0" fmla="*/ 13 w 13"/>
                  <a:gd name="T1" fmla="*/ 62 h 67"/>
                  <a:gd name="T2" fmla="*/ 8 w 13"/>
                  <a:gd name="T3" fmla="*/ 67 h 67"/>
                  <a:gd name="T4" fmla="*/ 5 w 13"/>
                  <a:gd name="T5" fmla="*/ 67 h 67"/>
                  <a:gd name="T6" fmla="*/ 0 w 13"/>
                  <a:gd name="T7" fmla="*/ 62 h 67"/>
                  <a:gd name="T8" fmla="*/ 0 w 13"/>
                  <a:gd name="T9" fmla="*/ 5 h 67"/>
                  <a:gd name="T10" fmla="*/ 5 w 13"/>
                  <a:gd name="T11" fmla="*/ 0 h 67"/>
                  <a:gd name="T12" fmla="*/ 8 w 13"/>
                  <a:gd name="T13" fmla="*/ 0 h 67"/>
                  <a:gd name="T14" fmla="*/ 13 w 13"/>
                  <a:gd name="T15" fmla="*/ 5 h 67"/>
                  <a:gd name="T16" fmla="*/ 13 w 13"/>
                  <a:gd name="T17" fmla="*/ 6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7">
                    <a:moveTo>
                      <a:pt x="13" y="62"/>
                    </a:moveTo>
                    <a:cubicBezTo>
                      <a:pt x="13" y="65"/>
                      <a:pt x="11" y="67"/>
                      <a:pt x="8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2" y="67"/>
                      <a:pt x="0" y="65"/>
                      <a:pt x="0" y="6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3" y="2"/>
                      <a:pt x="13" y="5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ïṣḻiďe"/>
              <p:cNvSpPr/>
              <p:nvPr/>
            </p:nvSpPr>
            <p:spPr bwMode="auto">
              <a:xfrm>
                <a:off x="1117874" y="2652712"/>
                <a:ext cx="85725" cy="85725"/>
              </a:xfrm>
              <a:custGeom>
                <a:avLst/>
                <a:gdLst>
                  <a:gd name="T0" fmla="*/ 51 w 53"/>
                  <a:gd name="T1" fmla="*/ 42 h 53"/>
                  <a:gd name="T2" fmla="*/ 51 w 53"/>
                  <a:gd name="T3" fmla="*/ 49 h 53"/>
                  <a:gd name="T4" fmla="*/ 49 w 53"/>
                  <a:gd name="T5" fmla="*/ 51 h 53"/>
                  <a:gd name="T6" fmla="*/ 42 w 53"/>
                  <a:gd name="T7" fmla="*/ 51 h 53"/>
                  <a:gd name="T8" fmla="*/ 2 w 53"/>
                  <a:gd name="T9" fmla="*/ 11 h 53"/>
                  <a:gd name="T10" fmla="*/ 2 w 53"/>
                  <a:gd name="T11" fmla="*/ 4 h 53"/>
                  <a:gd name="T12" fmla="*/ 4 w 53"/>
                  <a:gd name="T13" fmla="*/ 2 h 53"/>
                  <a:gd name="T14" fmla="*/ 11 w 53"/>
                  <a:gd name="T15" fmla="*/ 2 h 53"/>
                  <a:gd name="T16" fmla="*/ 51 w 53"/>
                  <a:gd name="T17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51" y="42"/>
                    </a:moveTo>
                    <a:cubicBezTo>
                      <a:pt x="53" y="44"/>
                      <a:pt x="53" y="47"/>
                      <a:pt x="51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48" y="53"/>
                      <a:pt x="44" y="53"/>
                      <a:pt x="42" y="5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6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9" y="0"/>
                      <a:pt x="11" y="2"/>
                    </a:cubicBezTo>
                    <a:lnTo>
                      <a:pt x="51" y="4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îṥḻîḑé"/>
              <p:cNvSpPr/>
              <p:nvPr/>
            </p:nvSpPr>
            <p:spPr bwMode="auto">
              <a:xfrm>
                <a:off x="1146449" y="2587625"/>
                <a:ext cx="107950" cy="20638"/>
              </a:xfrm>
              <a:custGeom>
                <a:avLst/>
                <a:gdLst>
                  <a:gd name="T0" fmla="*/ 62 w 67"/>
                  <a:gd name="T1" fmla="*/ 0 h 12"/>
                  <a:gd name="T2" fmla="*/ 67 w 67"/>
                  <a:gd name="T3" fmla="*/ 5 h 12"/>
                  <a:gd name="T4" fmla="*/ 67 w 67"/>
                  <a:gd name="T5" fmla="*/ 7 h 12"/>
                  <a:gd name="T6" fmla="*/ 62 w 67"/>
                  <a:gd name="T7" fmla="*/ 12 h 12"/>
                  <a:gd name="T8" fmla="*/ 5 w 67"/>
                  <a:gd name="T9" fmla="*/ 12 h 12"/>
                  <a:gd name="T10" fmla="*/ 0 w 67"/>
                  <a:gd name="T11" fmla="*/ 7 h 12"/>
                  <a:gd name="T12" fmla="*/ 0 w 67"/>
                  <a:gd name="T13" fmla="*/ 5 h 12"/>
                  <a:gd name="T14" fmla="*/ 5 w 67"/>
                  <a:gd name="T15" fmla="*/ 0 h 12"/>
                  <a:gd name="T16" fmla="*/ 62 w 67"/>
                  <a:gd name="T17" fmla="*/ 0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2">
                    <a:moveTo>
                      <a:pt x="62" y="0"/>
                    </a:moveTo>
                    <a:cubicBezTo>
                      <a:pt x="65" y="0"/>
                      <a:pt x="67" y="2"/>
                      <a:pt x="67" y="5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10"/>
                      <a:pt x="65" y="12"/>
                      <a:pt x="62" y="12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3" y="12"/>
                      <a:pt x="0" y="10"/>
                      <a:pt x="0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iŝľîďê"/>
              <p:cNvSpPr/>
              <p:nvPr/>
            </p:nvSpPr>
            <p:spPr bwMode="auto">
              <a:xfrm>
                <a:off x="1117874" y="2457450"/>
                <a:ext cx="85725" cy="85725"/>
              </a:xfrm>
              <a:custGeom>
                <a:avLst/>
                <a:gdLst>
                  <a:gd name="T0" fmla="*/ 42 w 53"/>
                  <a:gd name="T1" fmla="*/ 2 h 53"/>
                  <a:gd name="T2" fmla="*/ 49 w 53"/>
                  <a:gd name="T3" fmla="*/ 2 h 53"/>
                  <a:gd name="T4" fmla="*/ 51 w 53"/>
                  <a:gd name="T5" fmla="*/ 4 h 53"/>
                  <a:gd name="T6" fmla="*/ 51 w 53"/>
                  <a:gd name="T7" fmla="*/ 11 h 53"/>
                  <a:gd name="T8" fmla="*/ 11 w 53"/>
                  <a:gd name="T9" fmla="*/ 51 h 53"/>
                  <a:gd name="T10" fmla="*/ 4 w 53"/>
                  <a:gd name="T11" fmla="*/ 51 h 53"/>
                  <a:gd name="T12" fmla="*/ 2 w 53"/>
                  <a:gd name="T13" fmla="*/ 49 h 53"/>
                  <a:gd name="T14" fmla="*/ 2 w 53"/>
                  <a:gd name="T15" fmla="*/ 42 h 53"/>
                  <a:gd name="T16" fmla="*/ 42 w 53"/>
                  <a:gd name="T17" fmla="*/ 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42" y="2"/>
                    </a:moveTo>
                    <a:cubicBezTo>
                      <a:pt x="44" y="0"/>
                      <a:pt x="48" y="0"/>
                      <a:pt x="49" y="2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3" y="6"/>
                      <a:pt x="53" y="9"/>
                      <a:pt x="51" y="11"/>
                    </a:cubicBezTo>
                    <a:cubicBezTo>
                      <a:pt x="11" y="51"/>
                      <a:pt x="11" y="51"/>
                      <a:pt x="11" y="51"/>
                    </a:cubicBezTo>
                    <a:cubicBezTo>
                      <a:pt x="9" y="53"/>
                      <a:pt x="6" y="53"/>
                      <a:pt x="4" y="51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47"/>
                      <a:pt x="0" y="44"/>
                      <a:pt x="2" y="42"/>
                    </a:cubicBezTo>
                    <a:lnTo>
                      <a:pt x="42" y="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iṣľiḍê"/>
              <p:cNvSpPr/>
              <p:nvPr/>
            </p:nvSpPr>
            <p:spPr bwMode="auto">
              <a:xfrm>
                <a:off x="1052786" y="2406650"/>
                <a:ext cx="22225" cy="107950"/>
              </a:xfrm>
              <a:custGeom>
                <a:avLst/>
                <a:gdLst>
                  <a:gd name="T0" fmla="*/ 0 w 13"/>
                  <a:gd name="T1" fmla="*/ 5 h 67"/>
                  <a:gd name="T2" fmla="*/ 5 w 13"/>
                  <a:gd name="T3" fmla="*/ 0 h 67"/>
                  <a:gd name="T4" fmla="*/ 8 w 13"/>
                  <a:gd name="T5" fmla="*/ 0 h 67"/>
                  <a:gd name="T6" fmla="*/ 13 w 13"/>
                  <a:gd name="T7" fmla="*/ 5 h 67"/>
                  <a:gd name="T8" fmla="*/ 13 w 13"/>
                  <a:gd name="T9" fmla="*/ 62 h 67"/>
                  <a:gd name="T10" fmla="*/ 8 w 13"/>
                  <a:gd name="T11" fmla="*/ 67 h 67"/>
                  <a:gd name="T12" fmla="*/ 5 w 13"/>
                  <a:gd name="T13" fmla="*/ 67 h 67"/>
                  <a:gd name="T14" fmla="*/ 0 w 13"/>
                  <a:gd name="T15" fmla="*/ 62 h 67"/>
                  <a:gd name="T16" fmla="*/ 0 w 13"/>
                  <a:gd name="T17" fmla="*/ 5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7">
                    <a:moveTo>
                      <a:pt x="0" y="5"/>
                    </a:move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3" y="3"/>
                      <a:pt x="13" y="5"/>
                    </a:cubicBezTo>
                    <a:cubicBezTo>
                      <a:pt x="13" y="62"/>
                      <a:pt x="13" y="62"/>
                      <a:pt x="13" y="62"/>
                    </a:cubicBezTo>
                    <a:cubicBezTo>
                      <a:pt x="13" y="65"/>
                      <a:pt x="11" y="67"/>
                      <a:pt x="8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2" y="67"/>
                      <a:pt x="0" y="65"/>
                      <a:pt x="0" y="62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íṥliḓè"/>
              <p:cNvSpPr/>
              <p:nvPr/>
            </p:nvSpPr>
            <p:spPr bwMode="auto">
              <a:xfrm>
                <a:off x="924199" y="2457450"/>
                <a:ext cx="85725" cy="85725"/>
              </a:xfrm>
              <a:custGeom>
                <a:avLst/>
                <a:gdLst>
                  <a:gd name="T0" fmla="*/ 2 w 53"/>
                  <a:gd name="T1" fmla="*/ 11 h 53"/>
                  <a:gd name="T2" fmla="*/ 2 w 53"/>
                  <a:gd name="T3" fmla="*/ 4 h 53"/>
                  <a:gd name="T4" fmla="*/ 4 w 53"/>
                  <a:gd name="T5" fmla="*/ 2 h 53"/>
                  <a:gd name="T6" fmla="*/ 11 w 53"/>
                  <a:gd name="T7" fmla="*/ 2 h 53"/>
                  <a:gd name="T8" fmla="*/ 51 w 53"/>
                  <a:gd name="T9" fmla="*/ 42 h 53"/>
                  <a:gd name="T10" fmla="*/ 51 w 53"/>
                  <a:gd name="T11" fmla="*/ 49 h 53"/>
                  <a:gd name="T12" fmla="*/ 49 w 53"/>
                  <a:gd name="T13" fmla="*/ 51 h 53"/>
                  <a:gd name="T14" fmla="*/ 42 w 53"/>
                  <a:gd name="T15" fmla="*/ 51 h 53"/>
                  <a:gd name="T16" fmla="*/ 2 w 53"/>
                  <a:gd name="T17" fmla="*/ 1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2" y="11"/>
                    </a:moveTo>
                    <a:cubicBezTo>
                      <a:pt x="0" y="9"/>
                      <a:pt x="0" y="6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9" y="0"/>
                      <a:pt x="11" y="2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3" y="44"/>
                      <a:pt x="53" y="47"/>
                      <a:pt x="51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47" y="53"/>
                      <a:pt x="44" y="53"/>
                      <a:pt x="42" y="51"/>
                    </a:cubicBezTo>
                    <a:lnTo>
                      <a:pt x="2" y="1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ís1îḋé"/>
              <p:cNvSpPr/>
              <p:nvPr/>
            </p:nvSpPr>
            <p:spPr bwMode="auto">
              <a:xfrm>
                <a:off x="873399" y="2587625"/>
                <a:ext cx="107950" cy="20638"/>
              </a:xfrm>
              <a:custGeom>
                <a:avLst/>
                <a:gdLst>
                  <a:gd name="T0" fmla="*/ 5 w 67"/>
                  <a:gd name="T1" fmla="*/ 12 h 12"/>
                  <a:gd name="T2" fmla="*/ 0 w 67"/>
                  <a:gd name="T3" fmla="*/ 7 h 12"/>
                  <a:gd name="T4" fmla="*/ 0 w 67"/>
                  <a:gd name="T5" fmla="*/ 5 h 12"/>
                  <a:gd name="T6" fmla="*/ 5 w 67"/>
                  <a:gd name="T7" fmla="*/ 0 h 12"/>
                  <a:gd name="T8" fmla="*/ 62 w 67"/>
                  <a:gd name="T9" fmla="*/ 0 h 12"/>
                  <a:gd name="T10" fmla="*/ 67 w 67"/>
                  <a:gd name="T11" fmla="*/ 5 h 12"/>
                  <a:gd name="T12" fmla="*/ 67 w 67"/>
                  <a:gd name="T13" fmla="*/ 7 h 12"/>
                  <a:gd name="T14" fmla="*/ 62 w 67"/>
                  <a:gd name="T15" fmla="*/ 12 h 12"/>
                  <a:gd name="T16" fmla="*/ 5 w 67"/>
                  <a:gd name="T17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2">
                    <a:moveTo>
                      <a:pt x="5" y="12"/>
                    </a:moveTo>
                    <a:cubicBezTo>
                      <a:pt x="2" y="12"/>
                      <a:pt x="0" y="10"/>
                      <a:pt x="0" y="7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7" y="2"/>
                      <a:pt x="67" y="5"/>
                    </a:cubicBezTo>
                    <a:cubicBezTo>
                      <a:pt x="67" y="7"/>
                      <a:pt x="67" y="7"/>
                      <a:pt x="67" y="7"/>
                    </a:cubicBezTo>
                    <a:cubicBezTo>
                      <a:pt x="67" y="10"/>
                      <a:pt x="64" y="12"/>
                      <a:pt x="62" y="12"/>
                    </a:cubicBezTo>
                    <a:lnTo>
                      <a:pt x="5" y="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4" name="iṩ1ïḍé"/>
              <p:cNvSpPr/>
              <p:nvPr/>
            </p:nvSpPr>
            <p:spPr bwMode="auto">
              <a:xfrm>
                <a:off x="924199" y="2652712"/>
                <a:ext cx="85725" cy="85725"/>
              </a:xfrm>
              <a:custGeom>
                <a:avLst/>
                <a:gdLst>
                  <a:gd name="T0" fmla="*/ 11 w 53"/>
                  <a:gd name="T1" fmla="*/ 51 h 53"/>
                  <a:gd name="T2" fmla="*/ 4 w 53"/>
                  <a:gd name="T3" fmla="*/ 51 h 53"/>
                  <a:gd name="T4" fmla="*/ 2 w 53"/>
                  <a:gd name="T5" fmla="*/ 49 h 53"/>
                  <a:gd name="T6" fmla="*/ 2 w 53"/>
                  <a:gd name="T7" fmla="*/ 42 h 53"/>
                  <a:gd name="T8" fmla="*/ 42 w 53"/>
                  <a:gd name="T9" fmla="*/ 2 h 53"/>
                  <a:gd name="T10" fmla="*/ 49 w 53"/>
                  <a:gd name="T11" fmla="*/ 2 h 53"/>
                  <a:gd name="T12" fmla="*/ 51 w 53"/>
                  <a:gd name="T13" fmla="*/ 4 h 53"/>
                  <a:gd name="T14" fmla="*/ 51 w 53"/>
                  <a:gd name="T15" fmla="*/ 11 h 53"/>
                  <a:gd name="T16" fmla="*/ 11 w 53"/>
                  <a:gd name="T17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11" y="51"/>
                    </a:moveTo>
                    <a:cubicBezTo>
                      <a:pt x="9" y="53"/>
                      <a:pt x="6" y="53"/>
                      <a:pt x="4" y="51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47"/>
                      <a:pt x="0" y="44"/>
                      <a:pt x="2" y="4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4" y="0"/>
                      <a:pt x="47" y="0"/>
                      <a:pt x="49" y="2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3" y="6"/>
                      <a:pt x="53" y="9"/>
                      <a:pt x="51" y="11"/>
                    </a:cubicBezTo>
                    <a:lnTo>
                      <a:pt x="11" y="5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5" name="îŝḷïdé"/>
              <p:cNvSpPr/>
              <p:nvPr/>
            </p:nvSpPr>
            <p:spPr bwMode="auto">
              <a:xfrm>
                <a:off x="2562499" y="4340225"/>
                <a:ext cx="120650" cy="12065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6" name="í$ḻïḑé"/>
              <p:cNvSpPr/>
              <p:nvPr/>
            </p:nvSpPr>
            <p:spPr bwMode="auto">
              <a:xfrm>
                <a:off x="2611711" y="4483100"/>
                <a:ext cx="20638" cy="107950"/>
              </a:xfrm>
              <a:custGeom>
                <a:avLst/>
                <a:gdLst>
                  <a:gd name="T0" fmla="*/ 13 w 13"/>
                  <a:gd name="T1" fmla="*/ 62 h 67"/>
                  <a:gd name="T2" fmla="*/ 8 w 13"/>
                  <a:gd name="T3" fmla="*/ 67 h 67"/>
                  <a:gd name="T4" fmla="*/ 5 w 13"/>
                  <a:gd name="T5" fmla="*/ 67 h 67"/>
                  <a:gd name="T6" fmla="*/ 0 w 13"/>
                  <a:gd name="T7" fmla="*/ 62 h 67"/>
                  <a:gd name="T8" fmla="*/ 0 w 13"/>
                  <a:gd name="T9" fmla="*/ 5 h 67"/>
                  <a:gd name="T10" fmla="*/ 5 w 13"/>
                  <a:gd name="T11" fmla="*/ 0 h 67"/>
                  <a:gd name="T12" fmla="*/ 8 w 13"/>
                  <a:gd name="T13" fmla="*/ 0 h 67"/>
                  <a:gd name="T14" fmla="*/ 13 w 13"/>
                  <a:gd name="T15" fmla="*/ 5 h 67"/>
                  <a:gd name="T16" fmla="*/ 13 w 13"/>
                  <a:gd name="T17" fmla="*/ 62 h 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7">
                    <a:moveTo>
                      <a:pt x="13" y="62"/>
                    </a:moveTo>
                    <a:cubicBezTo>
                      <a:pt x="13" y="65"/>
                      <a:pt x="11" y="67"/>
                      <a:pt x="8" y="67"/>
                    </a:cubicBezTo>
                    <a:cubicBezTo>
                      <a:pt x="5" y="67"/>
                      <a:pt x="5" y="67"/>
                      <a:pt x="5" y="67"/>
                    </a:cubicBezTo>
                    <a:cubicBezTo>
                      <a:pt x="2" y="67"/>
                      <a:pt x="0" y="65"/>
                      <a:pt x="0" y="62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3" y="2"/>
                      <a:pt x="13" y="5"/>
                    </a:cubicBezTo>
                    <a:lnTo>
                      <a:pt x="13" y="6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7" name="íš1iḑè"/>
              <p:cNvSpPr/>
              <p:nvPr/>
            </p:nvSpPr>
            <p:spPr bwMode="auto">
              <a:xfrm>
                <a:off x="2676799" y="4454525"/>
                <a:ext cx="84138" cy="84138"/>
              </a:xfrm>
              <a:custGeom>
                <a:avLst/>
                <a:gdLst>
                  <a:gd name="T0" fmla="*/ 51 w 53"/>
                  <a:gd name="T1" fmla="*/ 42 h 53"/>
                  <a:gd name="T2" fmla="*/ 51 w 53"/>
                  <a:gd name="T3" fmla="*/ 49 h 53"/>
                  <a:gd name="T4" fmla="*/ 49 w 53"/>
                  <a:gd name="T5" fmla="*/ 51 h 53"/>
                  <a:gd name="T6" fmla="*/ 42 w 53"/>
                  <a:gd name="T7" fmla="*/ 51 h 53"/>
                  <a:gd name="T8" fmla="*/ 2 w 53"/>
                  <a:gd name="T9" fmla="*/ 11 h 53"/>
                  <a:gd name="T10" fmla="*/ 2 w 53"/>
                  <a:gd name="T11" fmla="*/ 4 h 53"/>
                  <a:gd name="T12" fmla="*/ 4 w 53"/>
                  <a:gd name="T13" fmla="*/ 2 h 53"/>
                  <a:gd name="T14" fmla="*/ 11 w 53"/>
                  <a:gd name="T15" fmla="*/ 2 h 53"/>
                  <a:gd name="T16" fmla="*/ 51 w 53"/>
                  <a:gd name="T17" fmla="*/ 42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51" y="42"/>
                    </a:moveTo>
                    <a:cubicBezTo>
                      <a:pt x="53" y="44"/>
                      <a:pt x="53" y="47"/>
                      <a:pt x="51" y="49"/>
                    </a:cubicBezTo>
                    <a:cubicBezTo>
                      <a:pt x="49" y="51"/>
                      <a:pt x="49" y="51"/>
                      <a:pt x="49" y="51"/>
                    </a:cubicBezTo>
                    <a:cubicBezTo>
                      <a:pt x="47" y="53"/>
                      <a:pt x="44" y="53"/>
                      <a:pt x="42" y="51"/>
                    </a:cubicBezTo>
                    <a:cubicBezTo>
                      <a:pt x="2" y="11"/>
                      <a:pt x="2" y="11"/>
                      <a:pt x="2" y="11"/>
                    </a:cubicBezTo>
                    <a:cubicBezTo>
                      <a:pt x="0" y="9"/>
                      <a:pt x="0" y="6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6" y="0"/>
                      <a:pt x="9" y="0"/>
                      <a:pt x="11" y="2"/>
                    </a:cubicBezTo>
                    <a:lnTo>
                      <a:pt x="51" y="4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ïṥḷîdè"/>
              <p:cNvSpPr/>
              <p:nvPr/>
            </p:nvSpPr>
            <p:spPr bwMode="auto">
              <a:xfrm>
                <a:off x="2705374" y="4389437"/>
                <a:ext cx="107950" cy="20638"/>
              </a:xfrm>
              <a:custGeom>
                <a:avLst/>
                <a:gdLst>
                  <a:gd name="T0" fmla="*/ 62 w 67"/>
                  <a:gd name="T1" fmla="*/ 0 h 13"/>
                  <a:gd name="T2" fmla="*/ 67 w 67"/>
                  <a:gd name="T3" fmla="*/ 5 h 13"/>
                  <a:gd name="T4" fmla="*/ 67 w 67"/>
                  <a:gd name="T5" fmla="*/ 8 h 13"/>
                  <a:gd name="T6" fmla="*/ 62 w 67"/>
                  <a:gd name="T7" fmla="*/ 13 h 13"/>
                  <a:gd name="T8" fmla="*/ 5 w 67"/>
                  <a:gd name="T9" fmla="*/ 13 h 13"/>
                  <a:gd name="T10" fmla="*/ 0 w 67"/>
                  <a:gd name="T11" fmla="*/ 8 h 13"/>
                  <a:gd name="T12" fmla="*/ 0 w 67"/>
                  <a:gd name="T13" fmla="*/ 5 h 13"/>
                  <a:gd name="T14" fmla="*/ 5 w 67"/>
                  <a:gd name="T15" fmla="*/ 0 h 13"/>
                  <a:gd name="T16" fmla="*/ 62 w 67"/>
                  <a:gd name="T17" fmla="*/ 0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3">
                    <a:moveTo>
                      <a:pt x="62" y="0"/>
                    </a:moveTo>
                    <a:cubicBezTo>
                      <a:pt x="65" y="0"/>
                      <a:pt x="67" y="2"/>
                      <a:pt x="67" y="5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10"/>
                      <a:pt x="65" y="13"/>
                      <a:pt x="62" y="13"/>
                    </a:cubicBezTo>
                    <a:cubicBezTo>
                      <a:pt x="5" y="13"/>
                      <a:pt x="5" y="13"/>
                      <a:pt x="5" y="13"/>
                    </a:cubicBezTo>
                    <a:cubicBezTo>
                      <a:pt x="3" y="13"/>
                      <a:pt x="0" y="10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3" y="0"/>
                      <a:pt x="5" y="0"/>
                    </a:cubicBezTo>
                    <a:lnTo>
                      <a:pt x="6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íṩľïḑè"/>
              <p:cNvSpPr/>
              <p:nvPr/>
            </p:nvSpPr>
            <p:spPr bwMode="auto">
              <a:xfrm>
                <a:off x="2676799" y="4259262"/>
                <a:ext cx="84138" cy="87313"/>
              </a:xfrm>
              <a:custGeom>
                <a:avLst/>
                <a:gdLst>
                  <a:gd name="T0" fmla="*/ 42 w 53"/>
                  <a:gd name="T1" fmla="*/ 2 h 54"/>
                  <a:gd name="T2" fmla="*/ 49 w 53"/>
                  <a:gd name="T3" fmla="*/ 2 h 54"/>
                  <a:gd name="T4" fmla="*/ 51 w 53"/>
                  <a:gd name="T5" fmla="*/ 4 h 54"/>
                  <a:gd name="T6" fmla="*/ 51 w 53"/>
                  <a:gd name="T7" fmla="*/ 11 h 54"/>
                  <a:gd name="T8" fmla="*/ 11 w 53"/>
                  <a:gd name="T9" fmla="*/ 52 h 54"/>
                  <a:gd name="T10" fmla="*/ 4 w 53"/>
                  <a:gd name="T11" fmla="*/ 52 h 54"/>
                  <a:gd name="T12" fmla="*/ 2 w 53"/>
                  <a:gd name="T13" fmla="*/ 50 h 54"/>
                  <a:gd name="T14" fmla="*/ 2 w 53"/>
                  <a:gd name="T15" fmla="*/ 43 h 54"/>
                  <a:gd name="T16" fmla="*/ 42 w 53"/>
                  <a:gd name="T17" fmla="*/ 2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4">
                    <a:moveTo>
                      <a:pt x="42" y="2"/>
                    </a:moveTo>
                    <a:cubicBezTo>
                      <a:pt x="44" y="0"/>
                      <a:pt x="47" y="0"/>
                      <a:pt x="49" y="2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3" y="6"/>
                      <a:pt x="53" y="9"/>
                      <a:pt x="51" y="11"/>
                    </a:cubicBezTo>
                    <a:cubicBezTo>
                      <a:pt x="11" y="52"/>
                      <a:pt x="11" y="52"/>
                      <a:pt x="11" y="52"/>
                    </a:cubicBezTo>
                    <a:cubicBezTo>
                      <a:pt x="9" y="54"/>
                      <a:pt x="6" y="54"/>
                      <a:pt x="4" y="52"/>
                    </a:cubicBezTo>
                    <a:cubicBezTo>
                      <a:pt x="2" y="50"/>
                      <a:pt x="2" y="50"/>
                      <a:pt x="2" y="50"/>
                    </a:cubicBezTo>
                    <a:cubicBezTo>
                      <a:pt x="0" y="48"/>
                      <a:pt x="0" y="44"/>
                      <a:pt x="2" y="43"/>
                    </a:cubicBezTo>
                    <a:lnTo>
                      <a:pt x="42" y="2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ï$lîḑê"/>
              <p:cNvSpPr/>
              <p:nvPr/>
            </p:nvSpPr>
            <p:spPr bwMode="auto">
              <a:xfrm>
                <a:off x="2611711" y="4210050"/>
                <a:ext cx="20638" cy="104775"/>
              </a:xfrm>
              <a:custGeom>
                <a:avLst/>
                <a:gdLst>
                  <a:gd name="T0" fmla="*/ 0 w 13"/>
                  <a:gd name="T1" fmla="*/ 5 h 66"/>
                  <a:gd name="T2" fmla="*/ 5 w 13"/>
                  <a:gd name="T3" fmla="*/ 0 h 66"/>
                  <a:gd name="T4" fmla="*/ 8 w 13"/>
                  <a:gd name="T5" fmla="*/ 0 h 66"/>
                  <a:gd name="T6" fmla="*/ 13 w 13"/>
                  <a:gd name="T7" fmla="*/ 5 h 66"/>
                  <a:gd name="T8" fmla="*/ 13 w 13"/>
                  <a:gd name="T9" fmla="*/ 61 h 66"/>
                  <a:gd name="T10" fmla="*/ 8 w 13"/>
                  <a:gd name="T11" fmla="*/ 66 h 66"/>
                  <a:gd name="T12" fmla="*/ 5 w 13"/>
                  <a:gd name="T13" fmla="*/ 66 h 66"/>
                  <a:gd name="T14" fmla="*/ 0 w 13"/>
                  <a:gd name="T15" fmla="*/ 61 h 66"/>
                  <a:gd name="T16" fmla="*/ 0 w 13"/>
                  <a:gd name="T17" fmla="*/ 5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3" h="66">
                    <a:moveTo>
                      <a:pt x="0" y="5"/>
                    </a:moveTo>
                    <a:cubicBezTo>
                      <a:pt x="0" y="2"/>
                      <a:pt x="2" y="0"/>
                      <a:pt x="5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1" y="0"/>
                      <a:pt x="13" y="2"/>
                      <a:pt x="13" y="5"/>
                    </a:cubicBezTo>
                    <a:cubicBezTo>
                      <a:pt x="13" y="61"/>
                      <a:pt x="13" y="61"/>
                      <a:pt x="13" y="61"/>
                    </a:cubicBezTo>
                    <a:cubicBezTo>
                      <a:pt x="13" y="64"/>
                      <a:pt x="11" y="66"/>
                      <a:pt x="8" y="66"/>
                    </a:cubicBezTo>
                    <a:cubicBezTo>
                      <a:pt x="5" y="66"/>
                      <a:pt x="5" y="66"/>
                      <a:pt x="5" y="66"/>
                    </a:cubicBezTo>
                    <a:cubicBezTo>
                      <a:pt x="2" y="66"/>
                      <a:pt x="0" y="64"/>
                      <a:pt x="0" y="61"/>
                    </a:cubicBezTo>
                    <a:lnTo>
                      <a:pt x="0" y="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1" name="iṥľîḓé"/>
              <p:cNvSpPr/>
              <p:nvPr/>
            </p:nvSpPr>
            <p:spPr bwMode="auto">
              <a:xfrm>
                <a:off x="2483124" y="4259262"/>
                <a:ext cx="85725" cy="87313"/>
              </a:xfrm>
              <a:custGeom>
                <a:avLst/>
                <a:gdLst>
                  <a:gd name="T0" fmla="*/ 2 w 53"/>
                  <a:gd name="T1" fmla="*/ 11 h 54"/>
                  <a:gd name="T2" fmla="*/ 2 w 53"/>
                  <a:gd name="T3" fmla="*/ 4 h 54"/>
                  <a:gd name="T4" fmla="*/ 4 w 53"/>
                  <a:gd name="T5" fmla="*/ 2 h 54"/>
                  <a:gd name="T6" fmla="*/ 11 w 53"/>
                  <a:gd name="T7" fmla="*/ 2 h 54"/>
                  <a:gd name="T8" fmla="*/ 51 w 53"/>
                  <a:gd name="T9" fmla="*/ 43 h 54"/>
                  <a:gd name="T10" fmla="*/ 51 w 53"/>
                  <a:gd name="T11" fmla="*/ 50 h 54"/>
                  <a:gd name="T12" fmla="*/ 49 w 53"/>
                  <a:gd name="T13" fmla="*/ 52 h 54"/>
                  <a:gd name="T14" fmla="*/ 42 w 53"/>
                  <a:gd name="T15" fmla="*/ 52 h 54"/>
                  <a:gd name="T16" fmla="*/ 2 w 53"/>
                  <a:gd name="T17" fmla="*/ 11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4">
                    <a:moveTo>
                      <a:pt x="2" y="11"/>
                    </a:moveTo>
                    <a:cubicBezTo>
                      <a:pt x="0" y="9"/>
                      <a:pt x="0" y="6"/>
                      <a:pt x="2" y="4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5" y="0"/>
                      <a:pt x="9" y="0"/>
                      <a:pt x="11" y="2"/>
                    </a:cubicBezTo>
                    <a:cubicBezTo>
                      <a:pt x="51" y="43"/>
                      <a:pt x="51" y="43"/>
                      <a:pt x="51" y="43"/>
                    </a:cubicBezTo>
                    <a:cubicBezTo>
                      <a:pt x="53" y="44"/>
                      <a:pt x="53" y="48"/>
                      <a:pt x="51" y="50"/>
                    </a:cubicBezTo>
                    <a:cubicBezTo>
                      <a:pt x="49" y="52"/>
                      <a:pt x="49" y="52"/>
                      <a:pt x="49" y="52"/>
                    </a:cubicBezTo>
                    <a:cubicBezTo>
                      <a:pt x="47" y="54"/>
                      <a:pt x="44" y="54"/>
                      <a:pt x="42" y="52"/>
                    </a:cubicBezTo>
                    <a:lnTo>
                      <a:pt x="2" y="1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2" name="íṩļídè"/>
              <p:cNvSpPr/>
              <p:nvPr/>
            </p:nvSpPr>
            <p:spPr bwMode="auto">
              <a:xfrm>
                <a:off x="2432324" y="4389437"/>
                <a:ext cx="107950" cy="20638"/>
              </a:xfrm>
              <a:custGeom>
                <a:avLst/>
                <a:gdLst>
                  <a:gd name="T0" fmla="*/ 5 w 67"/>
                  <a:gd name="T1" fmla="*/ 13 h 13"/>
                  <a:gd name="T2" fmla="*/ 0 w 67"/>
                  <a:gd name="T3" fmla="*/ 8 h 13"/>
                  <a:gd name="T4" fmla="*/ 0 w 67"/>
                  <a:gd name="T5" fmla="*/ 5 h 13"/>
                  <a:gd name="T6" fmla="*/ 5 w 67"/>
                  <a:gd name="T7" fmla="*/ 0 h 13"/>
                  <a:gd name="T8" fmla="*/ 62 w 67"/>
                  <a:gd name="T9" fmla="*/ 0 h 13"/>
                  <a:gd name="T10" fmla="*/ 67 w 67"/>
                  <a:gd name="T11" fmla="*/ 5 h 13"/>
                  <a:gd name="T12" fmla="*/ 67 w 67"/>
                  <a:gd name="T13" fmla="*/ 8 h 13"/>
                  <a:gd name="T14" fmla="*/ 62 w 67"/>
                  <a:gd name="T15" fmla="*/ 13 h 13"/>
                  <a:gd name="T16" fmla="*/ 5 w 67"/>
                  <a:gd name="T17" fmla="*/ 13 h 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67" h="13">
                    <a:moveTo>
                      <a:pt x="5" y="13"/>
                    </a:moveTo>
                    <a:cubicBezTo>
                      <a:pt x="2" y="13"/>
                      <a:pt x="0" y="10"/>
                      <a:pt x="0" y="8"/>
                    </a:cubicBezTo>
                    <a:cubicBezTo>
                      <a:pt x="0" y="5"/>
                      <a:pt x="0" y="5"/>
                      <a:pt x="0" y="5"/>
                    </a:cubicBezTo>
                    <a:cubicBezTo>
                      <a:pt x="0" y="2"/>
                      <a:pt x="2" y="0"/>
                      <a:pt x="5" y="0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64" y="0"/>
                      <a:pt x="67" y="2"/>
                      <a:pt x="67" y="5"/>
                    </a:cubicBezTo>
                    <a:cubicBezTo>
                      <a:pt x="67" y="8"/>
                      <a:pt x="67" y="8"/>
                      <a:pt x="67" y="8"/>
                    </a:cubicBezTo>
                    <a:cubicBezTo>
                      <a:pt x="67" y="10"/>
                      <a:pt x="64" y="13"/>
                      <a:pt x="62" y="13"/>
                    </a:cubicBezTo>
                    <a:lnTo>
                      <a:pt x="5" y="1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3" name="îSḻïdê"/>
              <p:cNvSpPr/>
              <p:nvPr/>
            </p:nvSpPr>
            <p:spPr bwMode="auto">
              <a:xfrm>
                <a:off x="2483124" y="4454525"/>
                <a:ext cx="85725" cy="84138"/>
              </a:xfrm>
              <a:custGeom>
                <a:avLst/>
                <a:gdLst>
                  <a:gd name="T0" fmla="*/ 11 w 53"/>
                  <a:gd name="T1" fmla="*/ 51 h 53"/>
                  <a:gd name="T2" fmla="*/ 4 w 53"/>
                  <a:gd name="T3" fmla="*/ 51 h 53"/>
                  <a:gd name="T4" fmla="*/ 2 w 53"/>
                  <a:gd name="T5" fmla="*/ 49 h 53"/>
                  <a:gd name="T6" fmla="*/ 2 w 53"/>
                  <a:gd name="T7" fmla="*/ 42 h 53"/>
                  <a:gd name="T8" fmla="*/ 42 w 53"/>
                  <a:gd name="T9" fmla="*/ 2 h 53"/>
                  <a:gd name="T10" fmla="*/ 49 w 53"/>
                  <a:gd name="T11" fmla="*/ 2 h 53"/>
                  <a:gd name="T12" fmla="*/ 51 w 53"/>
                  <a:gd name="T13" fmla="*/ 4 h 53"/>
                  <a:gd name="T14" fmla="*/ 51 w 53"/>
                  <a:gd name="T15" fmla="*/ 11 h 53"/>
                  <a:gd name="T16" fmla="*/ 11 w 53"/>
                  <a:gd name="T17" fmla="*/ 51 h 5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53" h="53">
                    <a:moveTo>
                      <a:pt x="11" y="51"/>
                    </a:moveTo>
                    <a:cubicBezTo>
                      <a:pt x="9" y="53"/>
                      <a:pt x="5" y="53"/>
                      <a:pt x="4" y="51"/>
                    </a:cubicBezTo>
                    <a:cubicBezTo>
                      <a:pt x="2" y="49"/>
                      <a:pt x="2" y="49"/>
                      <a:pt x="2" y="49"/>
                    </a:cubicBezTo>
                    <a:cubicBezTo>
                      <a:pt x="0" y="47"/>
                      <a:pt x="0" y="44"/>
                      <a:pt x="2" y="42"/>
                    </a:cubicBezTo>
                    <a:cubicBezTo>
                      <a:pt x="42" y="2"/>
                      <a:pt x="42" y="2"/>
                      <a:pt x="42" y="2"/>
                    </a:cubicBezTo>
                    <a:cubicBezTo>
                      <a:pt x="44" y="0"/>
                      <a:pt x="47" y="0"/>
                      <a:pt x="49" y="2"/>
                    </a:cubicBezTo>
                    <a:cubicBezTo>
                      <a:pt x="51" y="4"/>
                      <a:pt x="51" y="4"/>
                      <a:pt x="51" y="4"/>
                    </a:cubicBezTo>
                    <a:cubicBezTo>
                      <a:pt x="53" y="6"/>
                      <a:pt x="53" y="9"/>
                      <a:pt x="51" y="11"/>
                    </a:cubicBezTo>
                    <a:lnTo>
                      <a:pt x="11" y="5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ïšļiḍé"/>
              <p:cNvSpPr/>
              <p:nvPr/>
            </p:nvSpPr>
            <p:spPr bwMode="auto">
              <a:xfrm>
                <a:off x="1457599" y="3789362"/>
                <a:ext cx="363538" cy="254000"/>
              </a:xfrm>
              <a:custGeom>
                <a:avLst/>
                <a:gdLst>
                  <a:gd name="T0" fmla="*/ 67 w 226"/>
                  <a:gd name="T1" fmla="*/ 158 h 158"/>
                  <a:gd name="T2" fmla="*/ 4 w 226"/>
                  <a:gd name="T3" fmla="*/ 65 h 158"/>
                  <a:gd name="T4" fmla="*/ 8 w 226"/>
                  <a:gd name="T5" fmla="*/ 47 h 158"/>
                  <a:gd name="T6" fmla="*/ 26 w 226"/>
                  <a:gd name="T7" fmla="*/ 51 h 158"/>
                  <a:gd name="T8" fmla="*/ 72 w 226"/>
                  <a:gd name="T9" fmla="*/ 120 h 158"/>
                  <a:gd name="T10" fmla="*/ 204 w 226"/>
                  <a:gd name="T11" fmla="*/ 4 h 158"/>
                  <a:gd name="T12" fmla="*/ 222 w 226"/>
                  <a:gd name="T13" fmla="*/ 6 h 158"/>
                  <a:gd name="T14" fmla="*/ 221 w 226"/>
                  <a:gd name="T15" fmla="*/ 24 h 158"/>
                  <a:gd name="T16" fmla="*/ 67 w 226"/>
                  <a:gd name="T17" fmla="*/ 158 h 15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26" h="158">
                    <a:moveTo>
                      <a:pt x="67" y="158"/>
                    </a:moveTo>
                    <a:cubicBezTo>
                      <a:pt x="4" y="65"/>
                      <a:pt x="4" y="65"/>
                      <a:pt x="4" y="65"/>
                    </a:cubicBezTo>
                    <a:cubicBezTo>
                      <a:pt x="0" y="59"/>
                      <a:pt x="2" y="51"/>
                      <a:pt x="8" y="47"/>
                    </a:cubicBezTo>
                    <a:cubicBezTo>
                      <a:pt x="14" y="43"/>
                      <a:pt x="22" y="45"/>
                      <a:pt x="26" y="51"/>
                    </a:cubicBezTo>
                    <a:cubicBezTo>
                      <a:pt x="72" y="120"/>
                      <a:pt x="72" y="120"/>
                      <a:pt x="72" y="120"/>
                    </a:cubicBezTo>
                    <a:cubicBezTo>
                      <a:pt x="204" y="4"/>
                      <a:pt x="204" y="4"/>
                      <a:pt x="204" y="4"/>
                    </a:cubicBezTo>
                    <a:cubicBezTo>
                      <a:pt x="209" y="0"/>
                      <a:pt x="217" y="0"/>
                      <a:pt x="222" y="6"/>
                    </a:cubicBezTo>
                    <a:cubicBezTo>
                      <a:pt x="226" y="11"/>
                      <a:pt x="226" y="19"/>
                      <a:pt x="221" y="24"/>
                    </a:cubicBezTo>
                    <a:lnTo>
                      <a:pt x="67" y="158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5" name="íṥļîdè"/>
              <p:cNvSpPr/>
              <p:nvPr/>
            </p:nvSpPr>
            <p:spPr bwMode="auto">
              <a:xfrm>
                <a:off x="2305324" y="4941887"/>
                <a:ext cx="254000" cy="177800"/>
              </a:xfrm>
              <a:custGeom>
                <a:avLst/>
                <a:gdLst>
                  <a:gd name="T0" fmla="*/ 46 w 158"/>
                  <a:gd name="T1" fmla="*/ 111 h 111"/>
                  <a:gd name="T2" fmla="*/ 2 w 158"/>
                  <a:gd name="T3" fmla="*/ 46 h 111"/>
                  <a:gd name="T4" fmla="*/ 5 w 158"/>
                  <a:gd name="T5" fmla="*/ 34 h 111"/>
                  <a:gd name="T6" fmla="*/ 17 w 158"/>
                  <a:gd name="T7" fmla="*/ 36 h 111"/>
                  <a:gd name="T8" fmla="*/ 50 w 158"/>
                  <a:gd name="T9" fmla="*/ 84 h 111"/>
                  <a:gd name="T10" fmla="*/ 142 w 158"/>
                  <a:gd name="T11" fmla="*/ 4 h 111"/>
                  <a:gd name="T12" fmla="*/ 154 w 158"/>
                  <a:gd name="T13" fmla="*/ 5 h 111"/>
                  <a:gd name="T14" fmla="*/ 154 w 158"/>
                  <a:gd name="T15" fmla="*/ 17 h 111"/>
                  <a:gd name="T16" fmla="*/ 46 w 158"/>
                  <a:gd name="T17" fmla="*/ 111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58" h="111">
                    <a:moveTo>
                      <a:pt x="46" y="111"/>
                    </a:moveTo>
                    <a:cubicBezTo>
                      <a:pt x="2" y="46"/>
                      <a:pt x="2" y="46"/>
                      <a:pt x="2" y="46"/>
                    </a:cubicBezTo>
                    <a:cubicBezTo>
                      <a:pt x="0" y="42"/>
                      <a:pt x="1" y="37"/>
                      <a:pt x="5" y="34"/>
                    </a:cubicBezTo>
                    <a:cubicBezTo>
                      <a:pt x="9" y="31"/>
                      <a:pt x="14" y="32"/>
                      <a:pt x="17" y="36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142" y="4"/>
                      <a:pt x="142" y="4"/>
                      <a:pt x="142" y="4"/>
                    </a:cubicBezTo>
                    <a:cubicBezTo>
                      <a:pt x="146" y="0"/>
                      <a:pt x="151" y="1"/>
                      <a:pt x="154" y="5"/>
                    </a:cubicBezTo>
                    <a:cubicBezTo>
                      <a:pt x="158" y="8"/>
                      <a:pt x="157" y="14"/>
                      <a:pt x="154" y="17"/>
                    </a:cubicBezTo>
                    <a:lnTo>
                      <a:pt x="46" y="11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6" name="îŝlíḓe"/>
              <p:cNvSpPr/>
              <p:nvPr/>
            </p:nvSpPr>
            <p:spPr bwMode="auto">
              <a:xfrm>
                <a:off x="1313136" y="3065462"/>
                <a:ext cx="203200" cy="207963"/>
              </a:xfrm>
              <a:custGeom>
                <a:avLst/>
                <a:gdLst>
                  <a:gd name="T0" fmla="*/ 72 w 128"/>
                  <a:gd name="T1" fmla="*/ 131 h 131"/>
                  <a:gd name="T2" fmla="*/ 45 w 128"/>
                  <a:gd name="T3" fmla="*/ 94 h 131"/>
                  <a:gd name="T4" fmla="*/ 0 w 128"/>
                  <a:gd name="T5" fmla="*/ 97 h 131"/>
                  <a:gd name="T6" fmla="*/ 25 w 128"/>
                  <a:gd name="T7" fmla="*/ 58 h 131"/>
                  <a:gd name="T8" fmla="*/ 10 w 128"/>
                  <a:gd name="T9" fmla="*/ 15 h 131"/>
                  <a:gd name="T10" fmla="*/ 53 w 128"/>
                  <a:gd name="T11" fmla="*/ 29 h 131"/>
                  <a:gd name="T12" fmla="*/ 89 w 128"/>
                  <a:gd name="T13" fmla="*/ 0 h 131"/>
                  <a:gd name="T14" fmla="*/ 90 w 128"/>
                  <a:gd name="T15" fmla="*/ 46 h 131"/>
                  <a:gd name="T16" fmla="*/ 128 w 128"/>
                  <a:gd name="T17" fmla="*/ 71 h 131"/>
                  <a:gd name="T18" fmla="*/ 85 w 128"/>
                  <a:gd name="T19" fmla="*/ 86 h 131"/>
                  <a:gd name="T20" fmla="*/ 72 w 128"/>
                  <a:gd name="T21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8" h="131">
                    <a:moveTo>
                      <a:pt x="72" y="131"/>
                    </a:moveTo>
                    <a:lnTo>
                      <a:pt x="45" y="94"/>
                    </a:lnTo>
                    <a:lnTo>
                      <a:pt x="0" y="97"/>
                    </a:lnTo>
                    <a:lnTo>
                      <a:pt x="25" y="58"/>
                    </a:lnTo>
                    <a:lnTo>
                      <a:pt x="10" y="15"/>
                    </a:lnTo>
                    <a:lnTo>
                      <a:pt x="53" y="29"/>
                    </a:lnTo>
                    <a:lnTo>
                      <a:pt x="89" y="0"/>
                    </a:lnTo>
                    <a:lnTo>
                      <a:pt x="90" y="46"/>
                    </a:lnTo>
                    <a:lnTo>
                      <a:pt x="128" y="71"/>
                    </a:lnTo>
                    <a:lnTo>
                      <a:pt x="85" y="86"/>
                    </a:lnTo>
                    <a:lnTo>
                      <a:pt x="72" y="13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7" name="ïśḷiḋé"/>
              <p:cNvSpPr/>
              <p:nvPr/>
            </p:nvSpPr>
            <p:spPr bwMode="auto">
              <a:xfrm>
                <a:off x="1559199" y="3482975"/>
                <a:ext cx="231775" cy="257175"/>
              </a:xfrm>
              <a:custGeom>
                <a:avLst/>
                <a:gdLst>
                  <a:gd name="T0" fmla="*/ 144 w 145"/>
                  <a:gd name="T1" fmla="*/ 77 h 160"/>
                  <a:gd name="T2" fmla="*/ 133 w 145"/>
                  <a:gd name="T3" fmla="*/ 109 h 160"/>
                  <a:gd name="T4" fmla="*/ 102 w 145"/>
                  <a:gd name="T5" fmla="*/ 123 h 160"/>
                  <a:gd name="T6" fmla="*/ 91 w 145"/>
                  <a:gd name="T7" fmla="*/ 119 h 160"/>
                  <a:gd name="T8" fmla="*/ 84 w 145"/>
                  <a:gd name="T9" fmla="*/ 108 h 160"/>
                  <a:gd name="T10" fmla="*/ 74 w 145"/>
                  <a:gd name="T11" fmla="*/ 119 h 160"/>
                  <a:gd name="T12" fmla="*/ 61 w 145"/>
                  <a:gd name="T13" fmla="*/ 122 h 160"/>
                  <a:gd name="T14" fmla="*/ 43 w 145"/>
                  <a:gd name="T15" fmla="*/ 112 h 160"/>
                  <a:gd name="T16" fmla="*/ 38 w 145"/>
                  <a:gd name="T17" fmla="*/ 85 h 160"/>
                  <a:gd name="T18" fmla="*/ 50 w 145"/>
                  <a:gd name="T19" fmla="*/ 50 h 160"/>
                  <a:gd name="T20" fmla="*/ 75 w 145"/>
                  <a:gd name="T21" fmla="*/ 37 h 160"/>
                  <a:gd name="T22" fmla="*/ 91 w 145"/>
                  <a:gd name="T23" fmla="*/ 40 h 160"/>
                  <a:gd name="T24" fmla="*/ 104 w 145"/>
                  <a:gd name="T25" fmla="*/ 46 h 160"/>
                  <a:gd name="T26" fmla="*/ 104 w 145"/>
                  <a:gd name="T27" fmla="*/ 47 h 160"/>
                  <a:gd name="T28" fmla="*/ 104 w 145"/>
                  <a:gd name="T29" fmla="*/ 47 h 160"/>
                  <a:gd name="T30" fmla="*/ 100 w 145"/>
                  <a:gd name="T31" fmla="*/ 96 h 160"/>
                  <a:gd name="T32" fmla="*/ 101 w 145"/>
                  <a:gd name="T33" fmla="*/ 107 h 160"/>
                  <a:gd name="T34" fmla="*/ 106 w 145"/>
                  <a:gd name="T35" fmla="*/ 110 h 160"/>
                  <a:gd name="T36" fmla="*/ 122 w 145"/>
                  <a:gd name="T37" fmla="*/ 101 h 160"/>
                  <a:gd name="T38" fmla="*/ 128 w 145"/>
                  <a:gd name="T39" fmla="*/ 77 h 160"/>
                  <a:gd name="T40" fmla="*/ 117 w 145"/>
                  <a:gd name="T41" fmla="*/ 30 h 160"/>
                  <a:gd name="T42" fmla="*/ 76 w 145"/>
                  <a:gd name="T43" fmla="*/ 13 h 160"/>
                  <a:gd name="T44" fmla="*/ 35 w 145"/>
                  <a:gd name="T45" fmla="*/ 31 h 160"/>
                  <a:gd name="T46" fmla="*/ 18 w 145"/>
                  <a:gd name="T47" fmla="*/ 80 h 160"/>
                  <a:gd name="T48" fmla="*/ 31 w 145"/>
                  <a:gd name="T49" fmla="*/ 128 h 160"/>
                  <a:gd name="T50" fmla="*/ 71 w 145"/>
                  <a:gd name="T51" fmla="*/ 145 h 160"/>
                  <a:gd name="T52" fmla="*/ 86 w 145"/>
                  <a:gd name="T53" fmla="*/ 144 h 160"/>
                  <a:gd name="T54" fmla="*/ 99 w 145"/>
                  <a:gd name="T55" fmla="*/ 139 h 160"/>
                  <a:gd name="T56" fmla="*/ 102 w 145"/>
                  <a:gd name="T57" fmla="*/ 152 h 160"/>
                  <a:gd name="T58" fmla="*/ 88 w 145"/>
                  <a:gd name="T59" fmla="*/ 158 h 160"/>
                  <a:gd name="T60" fmla="*/ 70 w 145"/>
                  <a:gd name="T61" fmla="*/ 160 h 160"/>
                  <a:gd name="T62" fmla="*/ 18 w 145"/>
                  <a:gd name="T63" fmla="*/ 138 h 160"/>
                  <a:gd name="T64" fmla="*/ 1 w 145"/>
                  <a:gd name="T65" fmla="*/ 80 h 160"/>
                  <a:gd name="T66" fmla="*/ 23 w 145"/>
                  <a:gd name="T67" fmla="*/ 21 h 160"/>
                  <a:gd name="T68" fmla="*/ 77 w 145"/>
                  <a:gd name="T69" fmla="*/ 0 h 160"/>
                  <a:gd name="T70" fmla="*/ 127 w 145"/>
                  <a:gd name="T71" fmla="*/ 20 h 160"/>
                  <a:gd name="T72" fmla="*/ 144 w 145"/>
                  <a:gd name="T73" fmla="*/ 77 h 160"/>
                  <a:gd name="T74" fmla="*/ 57 w 145"/>
                  <a:gd name="T75" fmla="*/ 85 h 160"/>
                  <a:gd name="T76" fmla="*/ 59 w 145"/>
                  <a:gd name="T77" fmla="*/ 102 h 160"/>
                  <a:gd name="T78" fmla="*/ 67 w 145"/>
                  <a:gd name="T79" fmla="*/ 107 h 160"/>
                  <a:gd name="T80" fmla="*/ 75 w 145"/>
                  <a:gd name="T81" fmla="*/ 105 h 160"/>
                  <a:gd name="T82" fmla="*/ 82 w 145"/>
                  <a:gd name="T83" fmla="*/ 97 h 160"/>
                  <a:gd name="T84" fmla="*/ 82 w 145"/>
                  <a:gd name="T85" fmla="*/ 96 h 160"/>
                  <a:gd name="T86" fmla="*/ 82 w 145"/>
                  <a:gd name="T87" fmla="*/ 96 h 160"/>
                  <a:gd name="T88" fmla="*/ 86 w 145"/>
                  <a:gd name="T89" fmla="*/ 53 h 160"/>
                  <a:gd name="T90" fmla="*/ 82 w 145"/>
                  <a:gd name="T91" fmla="*/ 52 h 160"/>
                  <a:gd name="T92" fmla="*/ 78 w 145"/>
                  <a:gd name="T93" fmla="*/ 52 h 160"/>
                  <a:gd name="T94" fmla="*/ 64 w 145"/>
                  <a:gd name="T95" fmla="*/ 60 h 160"/>
                  <a:gd name="T96" fmla="*/ 57 w 145"/>
                  <a:gd name="T97" fmla="*/ 85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5" h="160">
                    <a:moveTo>
                      <a:pt x="144" y="77"/>
                    </a:moveTo>
                    <a:cubicBezTo>
                      <a:pt x="143" y="89"/>
                      <a:pt x="139" y="100"/>
                      <a:pt x="133" y="109"/>
                    </a:cubicBezTo>
                    <a:cubicBezTo>
                      <a:pt x="126" y="118"/>
                      <a:pt x="116" y="123"/>
                      <a:pt x="102" y="123"/>
                    </a:cubicBezTo>
                    <a:cubicBezTo>
                      <a:pt x="98" y="123"/>
                      <a:pt x="94" y="121"/>
                      <a:pt x="91" y="119"/>
                    </a:cubicBezTo>
                    <a:cubicBezTo>
                      <a:pt x="87" y="116"/>
                      <a:pt x="85" y="113"/>
                      <a:pt x="84" y="108"/>
                    </a:cubicBezTo>
                    <a:cubicBezTo>
                      <a:pt x="81" y="113"/>
                      <a:pt x="78" y="117"/>
                      <a:pt x="74" y="119"/>
                    </a:cubicBezTo>
                    <a:cubicBezTo>
                      <a:pt x="71" y="121"/>
                      <a:pt x="66" y="122"/>
                      <a:pt x="61" y="122"/>
                    </a:cubicBezTo>
                    <a:cubicBezTo>
                      <a:pt x="53" y="122"/>
                      <a:pt x="47" y="119"/>
                      <a:pt x="43" y="112"/>
                    </a:cubicBezTo>
                    <a:cubicBezTo>
                      <a:pt x="38" y="105"/>
                      <a:pt x="37" y="96"/>
                      <a:pt x="38" y="85"/>
                    </a:cubicBezTo>
                    <a:cubicBezTo>
                      <a:pt x="39" y="71"/>
                      <a:pt x="43" y="59"/>
                      <a:pt x="50" y="50"/>
                    </a:cubicBezTo>
                    <a:cubicBezTo>
                      <a:pt x="57" y="42"/>
                      <a:pt x="65" y="37"/>
                      <a:pt x="75" y="37"/>
                    </a:cubicBezTo>
                    <a:cubicBezTo>
                      <a:pt x="81" y="37"/>
                      <a:pt x="87" y="38"/>
                      <a:pt x="91" y="40"/>
                    </a:cubicBezTo>
                    <a:cubicBezTo>
                      <a:pt x="95" y="41"/>
                      <a:pt x="99" y="43"/>
                      <a:pt x="104" y="46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4" y="47"/>
                      <a:pt x="104" y="47"/>
                      <a:pt x="104" y="47"/>
                    </a:cubicBezTo>
                    <a:cubicBezTo>
                      <a:pt x="100" y="96"/>
                      <a:pt x="100" y="96"/>
                      <a:pt x="100" y="96"/>
                    </a:cubicBezTo>
                    <a:cubicBezTo>
                      <a:pt x="99" y="101"/>
                      <a:pt x="100" y="105"/>
                      <a:pt x="101" y="107"/>
                    </a:cubicBezTo>
                    <a:cubicBezTo>
                      <a:pt x="102" y="109"/>
                      <a:pt x="104" y="110"/>
                      <a:pt x="106" y="110"/>
                    </a:cubicBezTo>
                    <a:cubicBezTo>
                      <a:pt x="112" y="110"/>
                      <a:pt x="118" y="107"/>
                      <a:pt x="122" y="101"/>
                    </a:cubicBezTo>
                    <a:cubicBezTo>
                      <a:pt x="126" y="94"/>
                      <a:pt x="128" y="87"/>
                      <a:pt x="128" y="77"/>
                    </a:cubicBezTo>
                    <a:cubicBezTo>
                      <a:pt x="129" y="57"/>
                      <a:pt x="125" y="41"/>
                      <a:pt x="117" y="30"/>
                    </a:cubicBezTo>
                    <a:cubicBezTo>
                      <a:pt x="108" y="19"/>
                      <a:pt x="94" y="13"/>
                      <a:pt x="76" y="13"/>
                    </a:cubicBezTo>
                    <a:cubicBezTo>
                      <a:pt x="59" y="13"/>
                      <a:pt x="45" y="19"/>
                      <a:pt x="35" y="31"/>
                    </a:cubicBezTo>
                    <a:cubicBezTo>
                      <a:pt x="24" y="43"/>
                      <a:pt x="19" y="60"/>
                      <a:pt x="18" y="80"/>
                    </a:cubicBezTo>
                    <a:cubicBezTo>
                      <a:pt x="17" y="100"/>
                      <a:pt x="21" y="116"/>
                      <a:pt x="31" y="128"/>
                    </a:cubicBezTo>
                    <a:cubicBezTo>
                      <a:pt x="40" y="140"/>
                      <a:pt x="53" y="145"/>
                      <a:pt x="71" y="145"/>
                    </a:cubicBezTo>
                    <a:cubicBezTo>
                      <a:pt x="76" y="145"/>
                      <a:pt x="81" y="145"/>
                      <a:pt x="86" y="144"/>
                    </a:cubicBezTo>
                    <a:cubicBezTo>
                      <a:pt x="91" y="143"/>
                      <a:pt x="95" y="141"/>
                      <a:pt x="99" y="139"/>
                    </a:cubicBezTo>
                    <a:cubicBezTo>
                      <a:pt x="102" y="152"/>
                      <a:pt x="102" y="152"/>
                      <a:pt x="102" y="152"/>
                    </a:cubicBezTo>
                    <a:cubicBezTo>
                      <a:pt x="98" y="154"/>
                      <a:pt x="94" y="156"/>
                      <a:pt x="88" y="158"/>
                    </a:cubicBezTo>
                    <a:cubicBezTo>
                      <a:pt x="82" y="159"/>
                      <a:pt x="76" y="160"/>
                      <a:pt x="70" y="160"/>
                    </a:cubicBezTo>
                    <a:cubicBezTo>
                      <a:pt x="48" y="160"/>
                      <a:pt x="30" y="153"/>
                      <a:pt x="18" y="138"/>
                    </a:cubicBezTo>
                    <a:cubicBezTo>
                      <a:pt x="6" y="124"/>
                      <a:pt x="0" y="105"/>
                      <a:pt x="1" y="80"/>
                    </a:cubicBezTo>
                    <a:cubicBezTo>
                      <a:pt x="2" y="56"/>
                      <a:pt x="9" y="36"/>
                      <a:pt x="23" y="21"/>
                    </a:cubicBezTo>
                    <a:cubicBezTo>
                      <a:pt x="37" y="7"/>
                      <a:pt x="54" y="0"/>
                      <a:pt x="77" y="0"/>
                    </a:cubicBezTo>
                    <a:cubicBezTo>
                      <a:pt x="99" y="0"/>
                      <a:pt x="116" y="6"/>
                      <a:pt x="127" y="20"/>
                    </a:cubicBezTo>
                    <a:cubicBezTo>
                      <a:pt x="139" y="34"/>
                      <a:pt x="145" y="53"/>
                      <a:pt x="144" y="77"/>
                    </a:cubicBezTo>
                    <a:moveTo>
                      <a:pt x="57" y="85"/>
                    </a:moveTo>
                    <a:cubicBezTo>
                      <a:pt x="57" y="92"/>
                      <a:pt x="57" y="98"/>
                      <a:pt x="59" y="102"/>
                    </a:cubicBezTo>
                    <a:cubicBezTo>
                      <a:pt x="60" y="106"/>
                      <a:pt x="63" y="107"/>
                      <a:pt x="67" y="107"/>
                    </a:cubicBezTo>
                    <a:cubicBezTo>
                      <a:pt x="70" y="107"/>
                      <a:pt x="73" y="107"/>
                      <a:pt x="75" y="105"/>
                    </a:cubicBezTo>
                    <a:cubicBezTo>
                      <a:pt x="78" y="104"/>
                      <a:pt x="80" y="101"/>
                      <a:pt x="82" y="97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82" y="96"/>
                      <a:pt x="82" y="96"/>
                      <a:pt x="82" y="96"/>
                    </a:cubicBezTo>
                    <a:cubicBezTo>
                      <a:pt x="86" y="53"/>
                      <a:pt x="86" y="53"/>
                      <a:pt x="86" y="53"/>
                    </a:cubicBezTo>
                    <a:cubicBezTo>
                      <a:pt x="85" y="53"/>
                      <a:pt x="84" y="52"/>
                      <a:pt x="82" y="52"/>
                    </a:cubicBezTo>
                    <a:cubicBezTo>
                      <a:pt x="81" y="52"/>
                      <a:pt x="80" y="52"/>
                      <a:pt x="78" y="52"/>
                    </a:cubicBezTo>
                    <a:cubicBezTo>
                      <a:pt x="72" y="52"/>
                      <a:pt x="67" y="55"/>
                      <a:pt x="64" y="60"/>
                    </a:cubicBezTo>
                    <a:cubicBezTo>
                      <a:pt x="60" y="66"/>
                      <a:pt x="58" y="74"/>
                      <a:pt x="57" y="8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8" name="ïSľïḋé"/>
              <p:cNvSpPr/>
              <p:nvPr/>
            </p:nvSpPr>
            <p:spPr bwMode="auto">
              <a:xfrm>
                <a:off x="513036" y="3181350"/>
                <a:ext cx="231775" cy="265113"/>
              </a:xfrm>
              <a:custGeom>
                <a:avLst/>
                <a:gdLst>
                  <a:gd name="T0" fmla="*/ 143 w 144"/>
                  <a:gd name="T1" fmla="*/ 72 h 165"/>
                  <a:gd name="T2" fmla="*/ 136 w 144"/>
                  <a:gd name="T3" fmla="*/ 105 h 165"/>
                  <a:gd name="T4" fmla="*/ 107 w 144"/>
                  <a:gd name="T5" fmla="*/ 122 h 165"/>
                  <a:gd name="T6" fmla="*/ 95 w 144"/>
                  <a:gd name="T7" fmla="*/ 120 h 165"/>
                  <a:gd name="T8" fmla="*/ 87 w 144"/>
                  <a:gd name="T9" fmla="*/ 110 h 165"/>
                  <a:gd name="T10" fmla="*/ 79 w 144"/>
                  <a:gd name="T11" fmla="*/ 122 h 165"/>
                  <a:gd name="T12" fmla="*/ 67 w 144"/>
                  <a:gd name="T13" fmla="*/ 127 h 165"/>
                  <a:gd name="T14" fmla="*/ 47 w 144"/>
                  <a:gd name="T15" fmla="*/ 119 h 165"/>
                  <a:gd name="T16" fmla="*/ 39 w 144"/>
                  <a:gd name="T17" fmla="*/ 93 h 165"/>
                  <a:gd name="T18" fmla="*/ 47 w 144"/>
                  <a:gd name="T19" fmla="*/ 57 h 165"/>
                  <a:gd name="T20" fmla="*/ 70 w 144"/>
                  <a:gd name="T21" fmla="*/ 41 h 165"/>
                  <a:gd name="T22" fmla="*/ 86 w 144"/>
                  <a:gd name="T23" fmla="*/ 41 h 165"/>
                  <a:gd name="T24" fmla="*/ 100 w 144"/>
                  <a:gd name="T25" fmla="*/ 46 h 165"/>
                  <a:gd name="T26" fmla="*/ 100 w 144"/>
                  <a:gd name="T27" fmla="*/ 47 h 165"/>
                  <a:gd name="T28" fmla="*/ 100 w 144"/>
                  <a:gd name="T29" fmla="*/ 47 h 165"/>
                  <a:gd name="T30" fmla="*/ 102 w 144"/>
                  <a:gd name="T31" fmla="*/ 96 h 165"/>
                  <a:gd name="T32" fmla="*/ 104 w 144"/>
                  <a:gd name="T33" fmla="*/ 107 h 165"/>
                  <a:gd name="T34" fmla="*/ 110 w 144"/>
                  <a:gd name="T35" fmla="*/ 109 h 165"/>
                  <a:gd name="T36" fmla="*/ 124 w 144"/>
                  <a:gd name="T37" fmla="*/ 98 h 165"/>
                  <a:gd name="T38" fmla="*/ 128 w 144"/>
                  <a:gd name="T39" fmla="*/ 74 h 165"/>
                  <a:gd name="T40" fmla="*/ 111 w 144"/>
                  <a:gd name="T41" fmla="*/ 28 h 165"/>
                  <a:gd name="T42" fmla="*/ 69 w 144"/>
                  <a:gd name="T43" fmla="*/ 16 h 165"/>
                  <a:gd name="T44" fmla="*/ 30 w 144"/>
                  <a:gd name="T45" fmla="*/ 39 h 165"/>
                  <a:gd name="T46" fmla="*/ 19 w 144"/>
                  <a:gd name="T47" fmla="*/ 90 h 165"/>
                  <a:gd name="T48" fmla="*/ 37 w 144"/>
                  <a:gd name="T49" fmla="*/ 136 h 165"/>
                  <a:gd name="T50" fmla="*/ 79 w 144"/>
                  <a:gd name="T51" fmla="*/ 149 h 165"/>
                  <a:gd name="T52" fmla="*/ 93 w 144"/>
                  <a:gd name="T53" fmla="*/ 145 h 165"/>
                  <a:gd name="T54" fmla="*/ 106 w 144"/>
                  <a:gd name="T55" fmla="*/ 139 h 165"/>
                  <a:gd name="T56" fmla="*/ 111 w 144"/>
                  <a:gd name="T57" fmla="*/ 151 h 165"/>
                  <a:gd name="T58" fmla="*/ 97 w 144"/>
                  <a:gd name="T59" fmla="*/ 159 h 165"/>
                  <a:gd name="T60" fmla="*/ 80 w 144"/>
                  <a:gd name="T61" fmla="*/ 163 h 165"/>
                  <a:gd name="T62" fmla="*/ 26 w 144"/>
                  <a:gd name="T63" fmla="*/ 148 h 165"/>
                  <a:gd name="T64" fmla="*/ 2 w 144"/>
                  <a:gd name="T65" fmla="*/ 92 h 165"/>
                  <a:gd name="T66" fmla="*/ 17 w 144"/>
                  <a:gd name="T67" fmla="*/ 31 h 165"/>
                  <a:gd name="T68" fmla="*/ 67 w 144"/>
                  <a:gd name="T69" fmla="*/ 3 h 165"/>
                  <a:gd name="T70" fmla="*/ 120 w 144"/>
                  <a:gd name="T71" fmla="*/ 18 h 165"/>
                  <a:gd name="T72" fmla="*/ 143 w 144"/>
                  <a:gd name="T73" fmla="*/ 72 h 165"/>
                  <a:gd name="T74" fmla="*/ 58 w 144"/>
                  <a:gd name="T75" fmla="*/ 90 h 165"/>
                  <a:gd name="T76" fmla="*/ 62 w 144"/>
                  <a:gd name="T77" fmla="*/ 107 h 165"/>
                  <a:gd name="T78" fmla="*/ 70 w 144"/>
                  <a:gd name="T79" fmla="*/ 111 h 165"/>
                  <a:gd name="T80" fmla="*/ 79 w 144"/>
                  <a:gd name="T81" fmla="*/ 108 h 165"/>
                  <a:gd name="T82" fmla="*/ 85 w 144"/>
                  <a:gd name="T83" fmla="*/ 99 h 165"/>
                  <a:gd name="T84" fmla="*/ 85 w 144"/>
                  <a:gd name="T85" fmla="*/ 98 h 165"/>
                  <a:gd name="T86" fmla="*/ 85 w 144"/>
                  <a:gd name="T87" fmla="*/ 98 h 165"/>
                  <a:gd name="T88" fmla="*/ 83 w 144"/>
                  <a:gd name="T89" fmla="*/ 55 h 165"/>
                  <a:gd name="T90" fmla="*/ 79 w 144"/>
                  <a:gd name="T91" fmla="*/ 55 h 165"/>
                  <a:gd name="T92" fmla="*/ 75 w 144"/>
                  <a:gd name="T93" fmla="*/ 55 h 165"/>
                  <a:gd name="T94" fmla="*/ 62 w 144"/>
                  <a:gd name="T95" fmla="*/ 65 h 165"/>
                  <a:gd name="T96" fmla="*/ 58 w 144"/>
                  <a:gd name="T97" fmla="*/ 90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44" h="165">
                    <a:moveTo>
                      <a:pt x="143" y="72"/>
                    </a:moveTo>
                    <a:cubicBezTo>
                      <a:pt x="144" y="84"/>
                      <a:pt x="142" y="95"/>
                      <a:pt x="136" y="105"/>
                    </a:cubicBezTo>
                    <a:cubicBezTo>
                      <a:pt x="130" y="115"/>
                      <a:pt x="121" y="121"/>
                      <a:pt x="107" y="122"/>
                    </a:cubicBezTo>
                    <a:cubicBezTo>
                      <a:pt x="103" y="123"/>
                      <a:pt x="99" y="122"/>
                      <a:pt x="95" y="120"/>
                    </a:cubicBezTo>
                    <a:cubicBezTo>
                      <a:pt x="92" y="118"/>
                      <a:pt x="89" y="115"/>
                      <a:pt x="87" y="110"/>
                    </a:cubicBezTo>
                    <a:cubicBezTo>
                      <a:pt x="85" y="115"/>
                      <a:pt x="83" y="119"/>
                      <a:pt x="79" y="122"/>
                    </a:cubicBezTo>
                    <a:cubicBezTo>
                      <a:pt x="76" y="125"/>
                      <a:pt x="72" y="126"/>
                      <a:pt x="67" y="127"/>
                    </a:cubicBezTo>
                    <a:cubicBezTo>
                      <a:pt x="59" y="128"/>
                      <a:pt x="52" y="125"/>
                      <a:pt x="47" y="119"/>
                    </a:cubicBezTo>
                    <a:cubicBezTo>
                      <a:pt x="42" y="113"/>
                      <a:pt x="39" y="104"/>
                      <a:pt x="39" y="93"/>
                    </a:cubicBezTo>
                    <a:cubicBezTo>
                      <a:pt x="39" y="78"/>
                      <a:pt x="42" y="66"/>
                      <a:pt x="47" y="57"/>
                    </a:cubicBezTo>
                    <a:cubicBezTo>
                      <a:pt x="53" y="47"/>
                      <a:pt x="61" y="42"/>
                      <a:pt x="70" y="41"/>
                    </a:cubicBezTo>
                    <a:cubicBezTo>
                      <a:pt x="77" y="40"/>
                      <a:pt x="82" y="40"/>
                      <a:pt x="86" y="41"/>
                    </a:cubicBezTo>
                    <a:cubicBezTo>
                      <a:pt x="90" y="42"/>
                      <a:pt x="95" y="44"/>
                      <a:pt x="100" y="46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100" y="47"/>
                      <a:pt x="100" y="47"/>
                      <a:pt x="100" y="47"/>
                    </a:cubicBezTo>
                    <a:cubicBezTo>
                      <a:pt x="102" y="96"/>
                      <a:pt x="102" y="96"/>
                      <a:pt x="102" y="96"/>
                    </a:cubicBezTo>
                    <a:cubicBezTo>
                      <a:pt x="102" y="101"/>
                      <a:pt x="103" y="105"/>
                      <a:pt x="104" y="107"/>
                    </a:cubicBezTo>
                    <a:cubicBezTo>
                      <a:pt x="106" y="109"/>
                      <a:pt x="107" y="109"/>
                      <a:pt x="110" y="109"/>
                    </a:cubicBezTo>
                    <a:cubicBezTo>
                      <a:pt x="116" y="108"/>
                      <a:pt x="121" y="105"/>
                      <a:pt x="124" y="98"/>
                    </a:cubicBezTo>
                    <a:cubicBezTo>
                      <a:pt x="127" y="91"/>
                      <a:pt x="129" y="83"/>
                      <a:pt x="128" y="74"/>
                    </a:cubicBezTo>
                    <a:cubicBezTo>
                      <a:pt x="126" y="54"/>
                      <a:pt x="121" y="39"/>
                      <a:pt x="111" y="28"/>
                    </a:cubicBezTo>
                    <a:cubicBezTo>
                      <a:pt x="101" y="18"/>
                      <a:pt x="87" y="14"/>
                      <a:pt x="69" y="16"/>
                    </a:cubicBezTo>
                    <a:cubicBezTo>
                      <a:pt x="52" y="18"/>
                      <a:pt x="39" y="26"/>
                      <a:pt x="30" y="39"/>
                    </a:cubicBezTo>
                    <a:cubicBezTo>
                      <a:pt x="21" y="52"/>
                      <a:pt x="17" y="69"/>
                      <a:pt x="19" y="90"/>
                    </a:cubicBezTo>
                    <a:cubicBezTo>
                      <a:pt x="20" y="110"/>
                      <a:pt x="26" y="125"/>
                      <a:pt x="37" y="136"/>
                    </a:cubicBezTo>
                    <a:cubicBezTo>
                      <a:pt x="47" y="146"/>
                      <a:pt x="61" y="151"/>
                      <a:pt x="79" y="149"/>
                    </a:cubicBezTo>
                    <a:cubicBezTo>
                      <a:pt x="84" y="148"/>
                      <a:pt x="88" y="147"/>
                      <a:pt x="93" y="145"/>
                    </a:cubicBezTo>
                    <a:cubicBezTo>
                      <a:pt x="98" y="143"/>
                      <a:pt x="103" y="141"/>
                      <a:pt x="106" y="139"/>
                    </a:cubicBezTo>
                    <a:cubicBezTo>
                      <a:pt x="111" y="151"/>
                      <a:pt x="111" y="151"/>
                      <a:pt x="111" y="151"/>
                    </a:cubicBezTo>
                    <a:cubicBezTo>
                      <a:pt x="107" y="154"/>
                      <a:pt x="103" y="157"/>
                      <a:pt x="97" y="159"/>
                    </a:cubicBezTo>
                    <a:cubicBezTo>
                      <a:pt x="91" y="161"/>
                      <a:pt x="86" y="162"/>
                      <a:pt x="80" y="163"/>
                    </a:cubicBezTo>
                    <a:cubicBezTo>
                      <a:pt x="58" y="165"/>
                      <a:pt x="39" y="160"/>
                      <a:pt x="26" y="148"/>
                    </a:cubicBezTo>
                    <a:cubicBezTo>
                      <a:pt x="12" y="135"/>
                      <a:pt x="4" y="116"/>
                      <a:pt x="2" y="92"/>
                    </a:cubicBezTo>
                    <a:cubicBezTo>
                      <a:pt x="0" y="67"/>
                      <a:pt x="5" y="47"/>
                      <a:pt x="17" y="31"/>
                    </a:cubicBezTo>
                    <a:cubicBezTo>
                      <a:pt x="29" y="15"/>
                      <a:pt x="45" y="6"/>
                      <a:pt x="67" y="3"/>
                    </a:cubicBezTo>
                    <a:cubicBezTo>
                      <a:pt x="89" y="0"/>
                      <a:pt x="107" y="5"/>
                      <a:pt x="120" y="18"/>
                    </a:cubicBezTo>
                    <a:cubicBezTo>
                      <a:pt x="134" y="30"/>
                      <a:pt x="141" y="48"/>
                      <a:pt x="143" y="72"/>
                    </a:cubicBezTo>
                    <a:moveTo>
                      <a:pt x="58" y="90"/>
                    </a:moveTo>
                    <a:cubicBezTo>
                      <a:pt x="59" y="98"/>
                      <a:pt x="60" y="103"/>
                      <a:pt x="62" y="107"/>
                    </a:cubicBezTo>
                    <a:cubicBezTo>
                      <a:pt x="64" y="110"/>
                      <a:pt x="67" y="112"/>
                      <a:pt x="70" y="111"/>
                    </a:cubicBezTo>
                    <a:cubicBezTo>
                      <a:pt x="73" y="111"/>
                      <a:pt x="76" y="110"/>
                      <a:pt x="79" y="108"/>
                    </a:cubicBezTo>
                    <a:cubicBezTo>
                      <a:pt x="81" y="106"/>
                      <a:pt x="83" y="103"/>
                      <a:pt x="85" y="99"/>
                    </a:cubicBezTo>
                    <a:cubicBezTo>
                      <a:pt x="85" y="99"/>
                      <a:pt x="85" y="99"/>
                      <a:pt x="85" y="98"/>
                    </a:cubicBezTo>
                    <a:cubicBezTo>
                      <a:pt x="85" y="98"/>
                      <a:pt x="85" y="98"/>
                      <a:pt x="85" y="98"/>
                    </a:cubicBezTo>
                    <a:cubicBezTo>
                      <a:pt x="83" y="55"/>
                      <a:pt x="83" y="55"/>
                      <a:pt x="83" y="55"/>
                    </a:cubicBezTo>
                    <a:cubicBezTo>
                      <a:pt x="82" y="55"/>
                      <a:pt x="81" y="55"/>
                      <a:pt x="79" y="55"/>
                    </a:cubicBezTo>
                    <a:cubicBezTo>
                      <a:pt x="78" y="55"/>
                      <a:pt x="77" y="55"/>
                      <a:pt x="75" y="55"/>
                    </a:cubicBezTo>
                    <a:cubicBezTo>
                      <a:pt x="69" y="56"/>
                      <a:pt x="64" y="59"/>
                      <a:pt x="62" y="65"/>
                    </a:cubicBezTo>
                    <a:cubicBezTo>
                      <a:pt x="59" y="71"/>
                      <a:pt x="58" y="79"/>
                      <a:pt x="58" y="9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9" name="îš1íďé"/>
              <p:cNvSpPr/>
              <p:nvPr/>
            </p:nvSpPr>
            <p:spPr bwMode="auto">
              <a:xfrm>
                <a:off x="2826024" y="5097462"/>
                <a:ext cx="88900" cy="889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0" name="iş1ïḋè"/>
              <p:cNvSpPr/>
              <p:nvPr/>
            </p:nvSpPr>
            <p:spPr bwMode="auto">
              <a:xfrm>
                <a:off x="2816499" y="5232400"/>
                <a:ext cx="106363" cy="10636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1" name="išliḓè"/>
              <p:cNvSpPr/>
              <p:nvPr/>
            </p:nvSpPr>
            <p:spPr bwMode="auto">
              <a:xfrm>
                <a:off x="2776811" y="5068887"/>
                <a:ext cx="184150" cy="296863"/>
              </a:xfrm>
              <a:custGeom>
                <a:avLst/>
                <a:gdLst>
                  <a:gd name="T0" fmla="*/ 0 w 114"/>
                  <a:gd name="T1" fmla="*/ 185 h 185"/>
                  <a:gd name="T2" fmla="*/ 114 w 114"/>
                  <a:gd name="T3" fmla="*/ 185 h 185"/>
                  <a:gd name="T4" fmla="*/ 114 w 114"/>
                  <a:gd name="T5" fmla="*/ 0 h 185"/>
                  <a:gd name="T6" fmla="*/ 0 w 114"/>
                  <a:gd name="T7" fmla="*/ 0 h 185"/>
                  <a:gd name="T8" fmla="*/ 0 w 114"/>
                  <a:gd name="T9" fmla="*/ 185 h 185"/>
                  <a:gd name="T10" fmla="*/ 57 w 114"/>
                  <a:gd name="T11" fmla="*/ 11 h 185"/>
                  <a:gd name="T12" fmla="*/ 91 w 114"/>
                  <a:gd name="T13" fmla="*/ 45 h 185"/>
                  <a:gd name="T14" fmla="*/ 57 w 114"/>
                  <a:gd name="T15" fmla="*/ 79 h 185"/>
                  <a:gd name="T16" fmla="*/ 23 w 114"/>
                  <a:gd name="T17" fmla="*/ 45 h 185"/>
                  <a:gd name="T18" fmla="*/ 57 w 114"/>
                  <a:gd name="T19" fmla="*/ 11 h 185"/>
                  <a:gd name="T20" fmla="*/ 57 w 114"/>
                  <a:gd name="T21" fmla="*/ 174 h 185"/>
                  <a:gd name="T22" fmla="*/ 18 w 114"/>
                  <a:gd name="T23" fmla="*/ 135 h 185"/>
                  <a:gd name="T24" fmla="*/ 57 w 114"/>
                  <a:gd name="T25" fmla="*/ 96 h 185"/>
                  <a:gd name="T26" fmla="*/ 96 w 114"/>
                  <a:gd name="T27" fmla="*/ 135 h 185"/>
                  <a:gd name="T28" fmla="*/ 57 w 114"/>
                  <a:gd name="T29" fmla="*/ 174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85">
                    <a:moveTo>
                      <a:pt x="0" y="185"/>
                    </a:moveTo>
                    <a:cubicBezTo>
                      <a:pt x="114" y="185"/>
                      <a:pt x="114" y="185"/>
                      <a:pt x="114" y="185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85"/>
                    </a:lnTo>
                    <a:close/>
                    <a:moveTo>
                      <a:pt x="57" y="11"/>
                    </a:moveTo>
                    <a:cubicBezTo>
                      <a:pt x="76" y="11"/>
                      <a:pt x="91" y="27"/>
                      <a:pt x="91" y="45"/>
                    </a:cubicBezTo>
                    <a:cubicBezTo>
                      <a:pt x="91" y="64"/>
                      <a:pt x="76" y="79"/>
                      <a:pt x="57" y="79"/>
                    </a:cubicBezTo>
                    <a:cubicBezTo>
                      <a:pt x="38" y="79"/>
                      <a:pt x="23" y="64"/>
                      <a:pt x="23" y="45"/>
                    </a:cubicBezTo>
                    <a:cubicBezTo>
                      <a:pt x="23" y="27"/>
                      <a:pt x="38" y="11"/>
                      <a:pt x="57" y="11"/>
                    </a:cubicBezTo>
                    <a:moveTo>
                      <a:pt x="57" y="174"/>
                    </a:moveTo>
                    <a:cubicBezTo>
                      <a:pt x="36" y="174"/>
                      <a:pt x="18" y="157"/>
                      <a:pt x="18" y="135"/>
                    </a:cubicBezTo>
                    <a:cubicBezTo>
                      <a:pt x="18" y="114"/>
                      <a:pt x="36" y="96"/>
                      <a:pt x="57" y="96"/>
                    </a:cubicBezTo>
                    <a:cubicBezTo>
                      <a:pt x="79" y="96"/>
                      <a:pt x="96" y="114"/>
                      <a:pt x="96" y="135"/>
                    </a:cubicBezTo>
                    <a:cubicBezTo>
                      <a:pt x="96" y="157"/>
                      <a:pt x="79" y="174"/>
                      <a:pt x="57" y="17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2" name="islîdê"/>
              <p:cNvSpPr/>
              <p:nvPr/>
            </p:nvSpPr>
            <p:spPr bwMode="auto">
              <a:xfrm>
                <a:off x="1943374" y="3522662"/>
                <a:ext cx="87313" cy="88900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3" name="iṣḷïḋè"/>
              <p:cNvSpPr/>
              <p:nvPr/>
            </p:nvSpPr>
            <p:spPr bwMode="auto">
              <a:xfrm>
                <a:off x="1935436" y="3657600"/>
                <a:ext cx="104775" cy="106363"/>
              </a:xfrm>
              <a:prstGeom prst="ellipse">
                <a:avLst/>
              </a:pr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4" name="íślïďe"/>
              <p:cNvSpPr/>
              <p:nvPr/>
            </p:nvSpPr>
            <p:spPr bwMode="auto">
              <a:xfrm>
                <a:off x="1895749" y="3494087"/>
                <a:ext cx="184150" cy="296863"/>
              </a:xfrm>
              <a:custGeom>
                <a:avLst/>
                <a:gdLst>
                  <a:gd name="T0" fmla="*/ 0 w 114"/>
                  <a:gd name="T1" fmla="*/ 185 h 185"/>
                  <a:gd name="T2" fmla="*/ 114 w 114"/>
                  <a:gd name="T3" fmla="*/ 185 h 185"/>
                  <a:gd name="T4" fmla="*/ 114 w 114"/>
                  <a:gd name="T5" fmla="*/ 0 h 185"/>
                  <a:gd name="T6" fmla="*/ 0 w 114"/>
                  <a:gd name="T7" fmla="*/ 0 h 185"/>
                  <a:gd name="T8" fmla="*/ 0 w 114"/>
                  <a:gd name="T9" fmla="*/ 185 h 185"/>
                  <a:gd name="T10" fmla="*/ 57 w 114"/>
                  <a:gd name="T11" fmla="*/ 11 h 185"/>
                  <a:gd name="T12" fmla="*/ 91 w 114"/>
                  <a:gd name="T13" fmla="*/ 45 h 185"/>
                  <a:gd name="T14" fmla="*/ 57 w 114"/>
                  <a:gd name="T15" fmla="*/ 79 h 185"/>
                  <a:gd name="T16" fmla="*/ 23 w 114"/>
                  <a:gd name="T17" fmla="*/ 45 h 185"/>
                  <a:gd name="T18" fmla="*/ 57 w 114"/>
                  <a:gd name="T19" fmla="*/ 11 h 185"/>
                  <a:gd name="T20" fmla="*/ 57 w 114"/>
                  <a:gd name="T21" fmla="*/ 174 h 185"/>
                  <a:gd name="T22" fmla="*/ 18 w 114"/>
                  <a:gd name="T23" fmla="*/ 135 h 185"/>
                  <a:gd name="T24" fmla="*/ 57 w 114"/>
                  <a:gd name="T25" fmla="*/ 96 h 185"/>
                  <a:gd name="T26" fmla="*/ 96 w 114"/>
                  <a:gd name="T27" fmla="*/ 135 h 185"/>
                  <a:gd name="T28" fmla="*/ 57 w 114"/>
                  <a:gd name="T29" fmla="*/ 174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114" h="185">
                    <a:moveTo>
                      <a:pt x="0" y="185"/>
                    </a:moveTo>
                    <a:cubicBezTo>
                      <a:pt x="114" y="185"/>
                      <a:pt x="114" y="185"/>
                      <a:pt x="114" y="185"/>
                    </a:cubicBezTo>
                    <a:cubicBezTo>
                      <a:pt x="114" y="0"/>
                      <a:pt x="114" y="0"/>
                      <a:pt x="114" y="0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0" y="185"/>
                    </a:lnTo>
                    <a:close/>
                    <a:moveTo>
                      <a:pt x="57" y="11"/>
                    </a:moveTo>
                    <a:cubicBezTo>
                      <a:pt x="76" y="11"/>
                      <a:pt x="91" y="26"/>
                      <a:pt x="91" y="45"/>
                    </a:cubicBezTo>
                    <a:cubicBezTo>
                      <a:pt x="91" y="64"/>
                      <a:pt x="76" y="79"/>
                      <a:pt x="57" y="79"/>
                    </a:cubicBezTo>
                    <a:cubicBezTo>
                      <a:pt x="38" y="79"/>
                      <a:pt x="23" y="64"/>
                      <a:pt x="23" y="45"/>
                    </a:cubicBezTo>
                    <a:cubicBezTo>
                      <a:pt x="23" y="26"/>
                      <a:pt x="38" y="11"/>
                      <a:pt x="57" y="11"/>
                    </a:cubicBezTo>
                    <a:moveTo>
                      <a:pt x="57" y="174"/>
                    </a:moveTo>
                    <a:cubicBezTo>
                      <a:pt x="35" y="174"/>
                      <a:pt x="18" y="156"/>
                      <a:pt x="18" y="135"/>
                    </a:cubicBezTo>
                    <a:cubicBezTo>
                      <a:pt x="18" y="113"/>
                      <a:pt x="35" y="96"/>
                      <a:pt x="57" y="96"/>
                    </a:cubicBezTo>
                    <a:cubicBezTo>
                      <a:pt x="78" y="96"/>
                      <a:pt x="96" y="113"/>
                      <a:pt x="96" y="135"/>
                    </a:cubicBezTo>
                    <a:cubicBezTo>
                      <a:pt x="96" y="156"/>
                      <a:pt x="78" y="174"/>
                      <a:pt x="57" y="17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5" name="í$ḻîḋê"/>
              <p:cNvSpPr/>
              <p:nvPr/>
            </p:nvSpPr>
            <p:spPr bwMode="auto">
              <a:xfrm>
                <a:off x="3038749" y="5010150"/>
                <a:ext cx="255588" cy="261938"/>
              </a:xfrm>
              <a:custGeom>
                <a:avLst/>
                <a:gdLst>
                  <a:gd name="T0" fmla="*/ 125 w 161"/>
                  <a:gd name="T1" fmla="*/ 45 h 165"/>
                  <a:gd name="T2" fmla="*/ 125 w 161"/>
                  <a:gd name="T3" fmla="*/ 5 h 165"/>
                  <a:gd name="T4" fmla="*/ 107 w 161"/>
                  <a:gd name="T5" fmla="*/ 5 h 165"/>
                  <a:gd name="T6" fmla="*/ 107 w 161"/>
                  <a:gd name="T7" fmla="*/ 27 h 165"/>
                  <a:gd name="T8" fmla="*/ 81 w 161"/>
                  <a:gd name="T9" fmla="*/ 0 h 165"/>
                  <a:gd name="T10" fmla="*/ 0 w 161"/>
                  <a:gd name="T11" fmla="*/ 81 h 165"/>
                  <a:gd name="T12" fmla="*/ 19 w 161"/>
                  <a:gd name="T13" fmla="*/ 81 h 165"/>
                  <a:gd name="T14" fmla="*/ 19 w 161"/>
                  <a:gd name="T15" fmla="*/ 165 h 165"/>
                  <a:gd name="T16" fmla="*/ 62 w 161"/>
                  <a:gd name="T17" fmla="*/ 165 h 165"/>
                  <a:gd name="T18" fmla="*/ 62 w 161"/>
                  <a:gd name="T19" fmla="*/ 114 h 165"/>
                  <a:gd name="T20" fmla="*/ 99 w 161"/>
                  <a:gd name="T21" fmla="*/ 114 h 165"/>
                  <a:gd name="T22" fmla="*/ 99 w 161"/>
                  <a:gd name="T23" fmla="*/ 165 h 165"/>
                  <a:gd name="T24" fmla="*/ 142 w 161"/>
                  <a:gd name="T25" fmla="*/ 165 h 165"/>
                  <a:gd name="T26" fmla="*/ 142 w 161"/>
                  <a:gd name="T27" fmla="*/ 81 h 165"/>
                  <a:gd name="T28" fmla="*/ 161 w 161"/>
                  <a:gd name="T29" fmla="*/ 81 h 165"/>
                  <a:gd name="T30" fmla="*/ 125 w 161"/>
                  <a:gd name="T31" fmla="*/ 45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61" h="165">
                    <a:moveTo>
                      <a:pt x="125" y="45"/>
                    </a:moveTo>
                    <a:lnTo>
                      <a:pt x="125" y="5"/>
                    </a:lnTo>
                    <a:lnTo>
                      <a:pt x="107" y="5"/>
                    </a:lnTo>
                    <a:lnTo>
                      <a:pt x="107" y="27"/>
                    </a:lnTo>
                    <a:lnTo>
                      <a:pt x="81" y="0"/>
                    </a:lnTo>
                    <a:lnTo>
                      <a:pt x="0" y="81"/>
                    </a:lnTo>
                    <a:lnTo>
                      <a:pt x="19" y="81"/>
                    </a:lnTo>
                    <a:lnTo>
                      <a:pt x="19" y="165"/>
                    </a:lnTo>
                    <a:lnTo>
                      <a:pt x="62" y="165"/>
                    </a:lnTo>
                    <a:lnTo>
                      <a:pt x="62" y="114"/>
                    </a:lnTo>
                    <a:lnTo>
                      <a:pt x="99" y="114"/>
                    </a:lnTo>
                    <a:lnTo>
                      <a:pt x="99" y="165"/>
                    </a:lnTo>
                    <a:lnTo>
                      <a:pt x="142" y="165"/>
                    </a:lnTo>
                    <a:lnTo>
                      <a:pt x="142" y="81"/>
                    </a:lnTo>
                    <a:lnTo>
                      <a:pt x="161" y="81"/>
                    </a:lnTo>
                    <a:lnTo>
                      <a:pt x="125" y="45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6" name="iSḻíḋè"/>
              <p:cNvSpPr/>
              <p:nvPr/>
            </p:nvSpPr>
            <p:spPr bwMode="auto">
              <a:xfrm>
                <a:off x="2111649" y="2881312"/>
                <a:ext cx="250825" cy="227013"/>
              </a:xfrm>
              <a:custGeom>
                <a:avLst/>
                <a:gdLst>
                  <a:gd name="T0" fmla="*/ 120 w 156"/>
                  <a:gd name="T1" fmla="*/ 0 h 141"/>
                  <a:gd name="T2" fmla="*/ 85 w 156"/>
                  <a:gd name="T3" fmla="*/ 30 h 141"/>
                  <a:gd name="T4" fmla="*/ 42 w 156"/>
                  <a:gd name="T5" fmla="*/ 30 h 141"/>
                  <a:gd name="T6" fmla="*/ 22 w 156"/>
                  <a:gd name="T7" fmla="*/ 15 h 141"/>
                  <a:gd name="T8" fmla="*/ 0 w 156"/>
                  <a:gd name="T9" fmla="*/ 37 h 141"/>
                  <a:gd name="T10" fmla="*/ 22 w 156"/>
                  <a:gd name="T11" fmla="*/ 59 h 141"/>
                  <a:gd name="T12" fmla="*/ 42 w 156"/>
                  <a:gd name="T13" fmla="*/ 43 h 141"/>
                  <a:gd name="T14" fmla="*/ 85 w 156"/>
                  <a:gd name="T15" fmla="*/ 43 h 141"/>
                  <a:gd name="T16" fmla="*/ 105 w 156"/>
                  <a:gd name="T17" fmla="*/ 68 h 141"/>
                  <a:gd name="T18" fmla="*/ 97 w 156"/>
                  <a:gd name="T19" fmla="*/ 97 h 141"/>
                  <a:gd name="T20" fmla="*/ 76 w 156"/>
                  <a:gd name="T21" fmla="*/ 119 h 141"/>
                  <a:gd name="T22" fmla="*/ 98 w 156"/>
                  <a:gd name="T23" fmla="*/ 141 h 141"/>
                  <a:gd name="T24" fmla="*/ 120 w 156"/>
                  <a:gd name="T25" fmla="*/ 119 h 141"/>
                  <a:gd name="T26" fmla="*/ 110 w 156"/>
                  <a:gd name="T27" fmla="*/ 100 h 141"/>
                  <a:gd name="T28" fmla="*/ 117 w 156"/>
                  <a:gd name="T29" fmla="*/ 71 h 141"/>
                  <a:gd name="T30" fmla="*/ 120 w 156"/>
                  <a:gd name="T31" fmla="*/ 71 h 141"/>
                  <a:gd name="T32" fmla="*/ 156 w 156"/>
                  <a:gd name="T33" fmla="*/ 36 h 141"/>
                  <a:gd name="T34" fmla="*/ 120 w 156"/>
                  <a:gd name="T35" fmla="*/ 0 h 14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56" h="141">
                    <a:moveTo>
                      <a:pt x="120" y="0"/>
                    </a:moveTo>
                    <a:cubicBezTo>
                      <a:pt x="102" y="0"/>
                      <a:pt x="88" y="13"/>
                      <a:pt x="85" y="30"/>
                    </a:cubicBezTo>
                    <a:cubicBezTo>
                      <a:pt x="42" y="30"/>
                      <a:pt x="42" y="30"/>
                      <a:pt x="42" y="30"/>
                    </a:cubicBezTo>
                    <a:cubicBezTo>
                      <a:pt x="39" y="22"/>
                      <a:pt x="31" y="15"/>
                      <a:pt x="22" y="15"/>
                    </a:cubicBezTo>
                    <a:cubicBezTo>
                      <a:pt x="10" y="15"/>
                      <a:pt x="0" y="25"/>
                      <a:pt x="0" y="37"/>
                    </a:cubicBezTo>
                    <a:cubicBezTo>
                      <a:pt x="0" y="49"/>
                      <a:pt x="10" y="59"/>
                      <a:pt x="22" y="59"/>
                    </a:cubicBezTo>
                    <a:cubicBezTo>
                      <a:pt x="32" y="59"/>
                      <a:pt x="40" y="52"/>
                      <a:pt x="42" y="43"/>
                    </a:cubicBezTo>
                    <a:cubicBezTo>
                      <a:pt x="85" y="43"/>
                      <a:pt x="85" y="43"/>
                      <a:pt x="85" y="43"/>
                    </a:cubicBezTo>
                    <a:cubicBezTo>
                      <a:pt x="87" y="54"/>
                      <a:pt x="95" y="63"/>
                      <a:pt x="105" y="68"/>
                    </a:cubicBezTo>
                    <a:cubicBezTo>
                      <a:pt x="97" y="97"/>
                      <a:pt x="97" y="97"/>
                      <a:pt x="97" y="97"/>
                    </a:cubicBezTo>
                    <a:cubicBezTo>
                      <a:pt x="86" y="98"/>
                      <a:pt x="76" y="107"/>
                      <a:pt x="76" y="119"/>
                    </a:cubicBezTo>
                    <a:cubicBezTo>
                      <a:pt x="76" y="131"/>
                      <a:pt x="86" y="141"/>
                      <a:pt x="98" y="141"/>
                    </a:cubicBezTo>
                    <a:cubicBezTo>
                      <a:pt x="110" y="141"/>
                      <a:pt x="120" y="131"/>
                      <a:pt x="120" y="119"/>
                    </a:cubicBezTo>
                    <a:cubicBezTo>
                      <a:pt x="120" y="111"/>
                      <a:pt x="116" y="104"/>
                      <a:pt x="110" y="100"/>
                    </a:cubicBezTo>
                    <a:cubicBezTo>
                      <a:pt x="117" y="71"/>
                      <a:pt x="117" y="71"/>
                      <a:pt x="117" y="71"/>
                    </a:cubicBezTo>
                    <a:cubicBezTo>
                      <a:pt x="118" y="71"/>
                      <a:pt x="119" y="71"/>
                      <a:pt x="120" y="71"/>
                    </a:cubicBezTo>
                    <a:cubicBezTo>
                      <a:pt x="140" y="71"/>
                      <a:pt x="156" y="55"/>
                      <a:pt x="156" y="36"/>
                    </a:cubicBezTo>
                    <a:cubicBezTo>
                      <a:pt x="156" y="16"/>
                      <a:pt x="140" y="0"/>
                      <a:pt x="120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7" name="íšlïḓe"/>
              <p:cNvSpPr/>
              <p:nvPr/>
            </p:nvSpPr>
            <p:spPr bwMode="auto">
              <a:xfrm>
                <a:off x="2849836" y="3359150"/>
                <a:ext cx="220663" cy="257175"/>
              </a:xfrm>
              <a:custGeom>
                <a:avLst/>
                <a:gdLst>
                  <a:gd name="T0" fmla="*/ 14 w 137"/>
                  <a:gd name="T1" fmla="*/ 94 h 160"/>
                  <a:gd name="T2" fmla="*/ 60 w 137"/>
                  <a:gd name="T3" fmla="*/ 97 h 160"/>
                  <a:gd name="T4" fmla="*/ 91 w 137"/>
                  <a:gd name="T5" fmla="*/ 126 h 160"/>
                  <a:gd name="T6" fmla="*/ 95 w 137"/>
                  <a:gd name="T7" fmla="*/ 151 h 160"/>
                  <a:gd name="T8" fmla="*/ 126 w 137"/>
                  <a:gd name="T9" fmla="*/ 151 h 160"/>
                  <a:gd name="T10" fmla="*/ 126 w 137"/>
                  <a:gd name="T11" fmla="*/ 120 h 160"/>
                  <a:gd name="T12" fmla="*/ 100 w 137"/>
                  <a:gd name="T13" fmla="*/ 117 h 160"/>
                  <a:gd name="T14" fmla="*/ 69 w 137"/>
                  <a:gd name="T15" fmla="*/ 88 h 160"/>
                  <a:gd name="T16" fmla="*/ 73 w 137"/>
                  <a:gd name="T17" fmla="*/ 56 h 160"/>
                  <a:gd name="T18" fmla="*/ 98 w 137"/>
                  <a:gd name="T19" fmla="*/ 40 h 160"/>
                  <a:gd name="T20" fmla="*/ 129 w 137"/>
                  <a:gd name="T21" fmla="*/ 39 h 160"/>
                  <a:gd name="T22" fmla="*/ 128 w 137"/>
                  <a:gd name="T23" fmla="*/ 8 h 160"/>
                  <a:gd name="T24" fmla="*/ 97 w 137"/>
                  <a:gd name="T25" fmla="*/ 8 h 160"/>
                  <a:gd name="T26" fmla="*/ 92 w 137"/>
                  <a:gd name="T27" fmla="*/ 29 h 160"/>
                  <a:gd name="T28" fmla="*/ 66 w 137"/>
                  <a:gd name="T29" fmla="*/ 45 h 160"/>
                  <a:gd name="T30" fmla="*/ 64 w 137"/>
                  <a:gd name="T31" fmla="*/ 43 h 160"/>
                  <a:gd name="T32" fmla="*/ 14 w 137"/>
                  <a:gd name="T33" fmla="*/ 43 h 160"/>
                  <a:gd name="T34" fmla="*/ 14 w 137"/>
                  <a:gd name="T35" fmla="*/ 94 h 1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37" h="160">
                    <a:moveTo>
                      <a:pt x="14" y="94"/>
                    </a:moveTo>
                    <a:cubicBezTo>
                      <a:pt x="27" y="106"/>
                      <a:pt x="46" y="107"/>
                      <a:pt x="60" y="97"/>
                    </a:cubicBezTo>
                    <a:cubicBezTo>
                      <a:pt x="91" y="126"/>
                      <a:pt x="91" y="126"/>
                      <a:pt x="91" y="126"/>
                    </a:cubicBezTo>
                    <a:cubicBezTo>
                      <a:pt x="87" y="134"/>
                      <a:pt x="88" y="145"/>
                      <a:pt x="95" y="151"/>
                    </a:cubicBezTo>
                    <a:cubicBezTo>
                      <a:pt x="104" y="160"/>
                      <a:pt x="118" y="159"/>
                      <a:pt x="126" y="151"/>
                    </a:cubicBezTo>
                    <a:cubicBezTo>
                      <a:pt x="134" y="142"/>
                      <a:pt x="134" y="129"/>
                      <a:pt x="126" y="120"/>
                    </a:cubicBezTo>
                    <a:cubicBezTo>
                      <a:pt x="119" y="113"/>
                      <a:pt x="108" y="112"/>
                      <a:pt x="100" y="117"/>
                    </a:cubicBezTo>
                    <a:cubicBezTo>
                      <a:pt x="69" y="88"/>
                      <a:pt x="69" y="88"/>
                      <a:pt x="69" y="88"/>
                    </a:cubicBezTo>
                    <a:cubicBezTo>
                      <a:pt x="75" y="78"/>
                      <a:pt x="77" y="66"/>
                      <a:pt x="73" y="56"/>
                    </a:cubicBezTo>
                    <a:cubicBezTo>
                      <a:pt x="98" y="40"/>
                      <a:pt x="98" y="40"/>
                      <a:pt x="98" y="40"/>
                    </a:cubicBezTo>
                    <a:cubicBezTo>
                      <a:pt x="107" y="48"/>
                      <a:pt x="120" y="47"/>
                      <a:pt x="129" y="39"/>
                    </a:cubicBezTo>
                    <a:cubicBezTo>
                      <a:pt x="137" y="30"/>
                      <a:pt x="137" y="16"/>
                      <a:pt x="128" y="8"/>
                    </a:cubicBezTo>
                    <a:cubicBezTo>
                      <a:pt x="119" y="0"/>
                      <a:pt x="106" y="0"/>
                      <a:pt x="97" y="8"/>
                    </a:cubicBezTo>
                    <a:cubicBezTo>
                      <a:pt x="92" y="14"/>
                      <a:pt x="90" y="22"/>
                      <a:pt x="92" y="29"/>
                    </a:cubicBezTo>
                    <a:cubicBezTo>
                      <a:pt x="66" y="45"/>
                      <a:pt x="66" y="45"/>
                      <a:pt x="66" y="45"/>
                    </a:cubicBezTo>
                    <a:cubicBezTo>
                      <a:pt x="65" y="44"/>
                      <a:pt x="65" y="43"/>
                      <a:pt x="64" y="43"/>
                    </a:cubicBezTo>
                    <a:cubicBezTo>
                      <a:pt x="50" y="29"/>
                      <a:pt x="27" y="29"/>
                      <a:pt x="14" y="43"/>
                    </a:cubicBezTo>
                    <a:cubicBezTo>
                      <a:pt x="0" y="57"/>
                      <a:pt x="0" y="80"/>
                      <a:pt x="14" y="94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8" name="íšḻíḋe"/>
              <p:cNvSpPr/>
              <p:nvPr/>
            </p:nvSpPr>
            <p:spPr bwMode="auto">
              <a:xfrm>
                <a:off x="1714774" y="3935412"/>
                <a:ext cx="246063" cy="368300"/>
              </a:xfrm>
              <a:custGeom>
                <a:avLst/>
                <a:gdLst>
                  <a:gd name="T0" fmla="*/ 23 w 153"/>
                  <a:gd name="T1" fmla="*/ 229 h 229"/>
                  <a:gd name="T2" fmla="*/ 17 w 153"/>
                  <a:gd name="T3" fmla="*/ 227 h 229"/>
                  <a:gd name="T4" fmla="*/ 3 w 153"/>
                  <a:gd name="T5" fmla="*/ 205 h 229"/>
                  <a:gd name="T6" fmla="*/ 78 w 153"/>
                  <a:gd name="T7" fmla="*/ 57 h 229"/>
                  <a:gd name="T8" fmla="*/ 97 w 153"/>
                  <a:gd name="T9" fmla="*/ 56 h 229"/>
                  <a:gd name="T10" fmla="*/ 105 w 153"/>
                  <a:gd name="T11" fmla="*/ 69 h 229"/>
                  <a:gd name="T12" fmla="*/ 47 w 153"/>
                  <a:gd name="T13" fmla="*/ 181 h 229"/>
                  <a:gd name="T14" fmla="*/ 38 w 153"/>
                  <a:gd name="T15" fmla="*/ 182 h 229"/>
                  <a:gd name="T16" fmla="*/ 37 w 153"/>
                  <a:gd name="T17" fmla="*/ 173 h 229"/>
                  <a:gd name="T18" fmla="*/ 93 w 153"/>
                  <a:gd name="T19" fmla="*/ 71 h 229"/>
                  <a:gd name="T20" fmla="*/ 90 w 153"/>
                  <a:gd name="T21" fmla="*/ 66 h 229"/>
                  <a:gd name="T22" fmla="*/ 84 w 153"/>
                  <a:gd name="T23" fmla="*/ 68 h 229"/>
                  <a:gd name="T24" fmla="*/ 16 w 153"/>
                  <a:gd name="T25" fmla="*/ 204 h 229"/>
                  <a:gd name="T26" fmla="*/ 21 w 153"/>
                  <a:gd name="T27" fmla="*/ 215 h 229"/>
                  <a:gd name="T28" fmla="*/ 99 w 153"/>
                  <a:gd name="T29" fmla="*/ 116 h 229"/>
                  <a:gd name="T30" fmla="*/ 115 w 153"/>
                  <a:gd name="T31" fmla="*/ 15 h 229"/>
                  <a:gd name="T32" fmla="*/ 101 w 153"/>
                  <a:gd name="T33" fmla="*/ 15 h 229"/>
                  <a:gd name="T34" fmla="*/ 15 w 153"/>
                  <a:gd name="T35" fmla="*/ 137 h 229"/>
                  <a:gd name="T36" fmla="*/ 7 w 153"/>
                  <a:gd name="T37" fmla="*/ 141 h 229"/>
                  <a:gd name="T38" fmla="*/ 3 w 153"/>
                  <a:gd name="T39" fmla="*/ 132 h 229"/>
                  <a:gd name="T40" fmla="*/ 96 w 153"/>
                  <a:gd name="T41" fmla="*/ 3 h 229"/>
                  <a:gd name="T42" fmla="*/ 121 w 153"/>
                  <a:gd name="T43" fmla="*/ 4 h 229"/>
                  <a:gd name="T44" fmla="*/ 111 w 153"/>
                  <a:gd name="T45" fmla="*/ 122 h 229"/>
                  <a:gd name="T46" fmla="*/ 23 w 153"/>
                  <a:gd name="T47" fmla="*/ 229 h 2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3" h="229">
                    <a:moveTo>
                      <a:pt x="23" y="229"/>
                    </a:moveTo>
                    <a:cubicBezTo>
                      <a:pt x="21" y="229"/>
                      <a:pt x="19" y="228"/>
                      <a:pt x="17" y="227"/>
                    </a:cubicBezTo>
                    <a:cubicBezTo>
                      <a:pt x="11" y="225"/>
                      <a:pt x="4" y="220"/>
                      <a:pt x="3" y="205"/>
                    </a:cubicBezTo>
                    <a:cubicBezTo>
                      <a:pt x="0" y="164"/>
                      <a:pt x="49" y="74"/>
                      <a:pt x="78" y="57"/>
                    </a:cubicBezTo>
                    <a:cubicBezTo>
                      <a:pt x="87" y="51"/>
                      <a:pt x="93" y="53"/>
                      <a:pt x="97" y="56"/>
                    </a:cubicBezTo>
                    <a:cubicBezTo>
                      <a:pt x="102" y="59"/>
                      <a:pt x="104" y="63"/>
                      <a:pt x="105" y="69"/>
                    </a:cubicBezTo>
                    <a:cubicBezTo>
                      <a:pt x="110" y="101"/>
                      <a:pt x="53" y="173"/>
                      <a:pt x="47" y="181"/>
                    </a:cubicBezTo>
                    <a:cubicBezTo>
                      <a:pt x="44" y="184"/>
                      <a:pt x="40" y="185"/>
                      <a:pt x="38" y="182"/>
                    </a:cubicBezTo>
                    <a:cubicBezTo>
                      <a:pt x="35" y="180"/>
                      <a:pt x="34" y="176"/>
                      <a:pt x="37" y="173"/>
                    </a:cubicBezTo>
                    <a:cubicBezTo>
                      <a:pt x="60" y="144"/>
                      <a:pt x="96" y="91"/>
                      <a:pt x="93" y="71"/>
                    </a:cubicBezTo>
                    <a:cubicBezTo>
                      <a:pt x="92" y="68"/>
                      <a:pt x="91" y="67"/>
                      <a:pt x="90" y="66"/>
                    </a:cubicBezTo>
                    <a:cubicBezTo>
                      <a:pt x="89" y="65"/>
                      <a:pt x="85" y="67"/>
                      <a:pt x="84" y="68"/>
                    </a:cubicBezTo>
                    <a:cubicBezTo>
                      <a:pt x="59" y="83"/>
                      <a:pt x="13" y="168"/>
                      <a:pt x="16" y="204"/>
                    </a:cubicBezTo>
                    <a:cubicBezTo>
                      <a:pt x="17" y="214"/>
                      <a:pt x="20" y="215"/>
                      <a:pt x="21" y="215"/>
                    </a:cubicBezTo>
                    <a:cubicBezTo>
                      <a:pt x="34" y="220"/>
                      <a:pt x="71" y="178"/>
                      <a:pt x="99" y="116"/>
                    </a:cubicBezTo>
                    <a:cubicBezTo>
                      <a:pt x="123" y="64"/>
                      <a:pt x="129" y="23"/>
                      <a:pt x="115" y="15"/>
                    </a:cubicBezTo>
                    <a:cubicBezTo>
                      <a:pt x="111" y="13"/>
                      <a:pt x="106" y="13"/>
                      <a:pt x="101" y="15"/>
                    </a:cubicBezTo>
                    <a:cubicBezTo>
                      <a:pt x="69" y="27"/>
                      <a:pt x="28" y="107"/>
                      <a:pt x="15" y="137"/>
                    </a:cubicBezTo>
                    <a:cubicBezTo>
                      <a:pt x="14" y="141"/>
                      <a:pt x="10" y="142"/>
                      <a:pt x="7" y="141"/>
                    </a:cubicBezTo>
                    <a:cubicBezTo>
                      <a:pt x="4" y="139"/>
                      <a:pt x="2" y="136"/>
                      <a:pt x="3" y="132"/>
                    </a:cubicBezTo>
                    <a:cubicBezTo>
                      <a:pt x="5" y="128"/>
                      <a:pt x="53" y="19"/>
                      <a:pt x="96" y="3"/>
                    </a:cubicBezTo>
                    <a:cubicBezTo>
                      <a:pt x="105" y="0"/>
                      <a:pt x="113" y="0"/>
                      <a:pt x="121" y="4"/>
                    </a:cubicBezTo>
                    <a:cubicBezTo>
                      <a:pt x="153" y="21"/>
                      <a:pt x="121" y="98"/>
                      <a:pt x="111" y="122"/>
                    </a:cubicBezTo>
                    <a:cubicBezTo>
                      <a:pt x="90" y="167"/>
                      <a:pt x="52" y="229"/>
                      <a:pt x="23" y="2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9" name="ïṡḷîḍe"/>
              <p:cNvSpPr/>
              <p:nvPr/>
            </p:nvSpPr>
            <p:spPr bwMode="auto">
              <a:xfrm>
                <a:off x="2427561" y="4975225"/>
                <a:ext cx="338138" cy="312738"/>
              </a:xfrm>
              <a:custGeom>
                <a:avLst/>
                <a:gdLst>
                  <a:gd name="T0" fmla="*/ 15 w 211"/>
                  <a:gd name="T1" fmla="*/ 185 h 195"/>
                  <a:gd name="T2" fmla="*/ 9 w 211"/>
                  <a:gd name="T3" fmla="*/ 181 h 195"/>
                  <a:gd name="T4" fmla="*/ 4 w 211"/>
                  <a:gd name="T5" fmla="*/ 156 h 195"/>
                  <a:gd name="T6" fmla="*/ 128 w 211"/>
                  <a:gd name="T7" fmla="*/ 44 h 195"/>
                  <a:gd name="T8" fmla="*/ 146 w 211"/>
                  <a:gd name="T9" fmla="*/ 50 h 195"/>
                  <a:gd name="T10" fmla="*/ 149 w 211"/>
                  <a:gd name="T11" fmla="*/ 66 h 195"/>
                  <a:gd name="T12" fmla="*/ 54 w 211"/>
                  <a:gd name="T13" fmla="*/ 149 h 195"/>
                  <a:gd name="T14" fmla="*/ 45 w 211"/>
                  <a:gd name="T15" fmla="*/ 147 h 195"/>
                  <a:gd name="T16" fmla="*/ 47 w 211"/>
                  <a:gd name="T17" fmla="*/ 138 h 195"/>
                  <a:gd name="T18" fmla="*/ 136 w 211"/>
                  <a:gd name="T19" fmla="*/ 63 h 195"/>
                  <a:gd name="T20" fmla="*/ 136 w 211"/>
                  <a:gd name="T21" fmla="*/ 58 h 195"/>
                  <a:gd name="T22" fmla="*/ 130 w 211"/>
                  <a:gd name="T23" fmla="*/ 57 h 195"/>
                  <a:gd name="T24" fmla="*/ 17 w 211"/>
                  <a:gd name="T25" fmla="*/ 160 h 195"/>
                  <a:gd name="T26" fmla="*/ 18 w 211"/>
                  <a:gd name="T27" fmla="*/ 172 h 195"/>
                  <a:gd name="T28" fmla="*/ 126 w 211"/>
                  <a:gd name="T29" fmla="*/ 107 h 195"/>
                  <a:gd name="T30" fmla="*/ 177 w 211"/>
                  <a:gd name="T31" fmla="*/ 19 h 195"/>
                  <a:gd name="T32" fmla="*/ 164 w 211"/>
                  <a:gd name="T33" fmla="*/ 14 h 195"/>
                  <a:gd name="T34" fmla="*/ 40 w 211"/>
                  <a:gd name="T35" fmla="*/ 97 h 195"/>
                  <a:gd name="T36" fmla="*/ 31 w 211"/>
                  <a:gd name="T37" fmla="*/ 97 h 195"/>
                  <a:gd name="T38" fmla="*/ 31 w 211"/>
                  <a:gd name="T39" fmla="*/ 88 h 195"/>
                  <a:gd name="T40" fmla="*/ 165 w 211"/>
                  <a:gd name="T41" fmla="*/ 1 h 195"/>
                  <a:gd name="T42" fmla="*/ 187 w 211"/>
                  <a:gd name="T43" fmla="*/ 11 h 195"/>
                  <a:gd name="T44" fmla="*/ 135 w 211"/>
                  <a:gd name="T45" fmla="*/ 117 h 195"/>
                  <a:gd name="T46" fmla="*/ 15 w 211"/>
                  <a:gd name="T47" fmla="*/ 185 h 19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211" h="195">
                    <a:moveTo>
                      <a:pt x="15" y="185"/>
                    </a:moveTo>
                    <a:cubicBezTo>
                      <a:pt x="13" y="184"/>
                      <a:pt x="11" y="183"/>
                      <a:pt x="9" y="181"/>
                    </a:cubicBezTo>
                    <a:cubicBezTo>
                      <a:pt x="5" y="177"/>
                      <a:pt x="0" y="170"/>
                      <a:pt x="4" y="156"/>
                    </a:cubicBezTo>
                    <a:cubicBezTo>
                      <a:pt x="16" y="116"/>
                      <a:pt x="94" y="50"/>
                      <a:pt x="128" y="44"/>
                    </a:cubicBezTo>
                    <a:cubicBezTo>
                      <a:pt x="138" y="42"/>
                      <a:pt x="144" y="47"/>
                      <a:pt x="146" y="50"/>
                    </a:cubicBezTo>
                    <a:cubicBezTo>
                      <a:pt x="149" y="55"/>
                      <a:pt x="150" y="60"/>
                      <a:pt x="149" y="66"/>
                    </a:cubicBezTo>
                    <a:cubicBezTo>
                      <a:pt x="142" y="97"/>
                      <a:pt x="63" y="144"/>
                      <a:pt x="54" y="149"/>
                    </a:cubicBezTo>
                    <a:cubicBezTo>
                      <a:pt x="51" y="151"/>
                      <a:pt x="47" y="150"/>
                      <a:pt x="45" y="147"/>
                    </a:cubicBezTo>
                    <a:cubicBezTo>
                      <a:pt x="43" y="144"/>
                      <a:pt x="44" y="140"/>
                      <a:pt x="47" y="138"/>
                    </a:cubicBezTo>
                    <a:cubicBezTo>
                      <a:pt x="79" y="119"/>
                      <a:pt x="132" y="82"/>
                      <a:pt x="136" y="63"/>
                    </a:cubicBezTo>
                    <a:cubicBezTo>
                      <a:pt x="137" y="60"/>
                      <a:pt x="136" y="59"/>
                      <a:pt x="136" y="58"/>
                    </a:cubicBezTo>
                    <a:cubicBezTo>
                      <a:pt x="135" y="56"/>
                      <a:pt x="131" y="57"/>
                      <a:pt x="130" y="57"/>
                    </a:cubicBezTo>
                    <a:cubicBezTo>
                      <a:pt x="101" y="62"/>
                      <a:pt x="27" y="125"/>
                      <a:pt x="17" y="160"/>
                    </a:cubicBezTo>
                    <a:cubicBezTo>
                      <a:pt x="14" y="168"/>
                      <a:pt x="17" y="171"/>
                      <a:pt x="18" y="172"/>
                    </a:cubicBezTo>
                    <a:cubicBezTo>
                      <a:pt x="28" y="181"/>
                      <a:pt x="77" y="155"/>
                      <a:pt x="126" y="107"/>
                    </a:cubicBezTo>
                    <a:cubicBezTo>
                      <a:pt x="167" y="68"/>
                      <a:pt x="188" y="31"/>
                      <a:pt x="177" y="19"/>
                    </a:cubicBezTo>
                    <a:cubicBezTo>
                      <a:pt x="174" y="16"/>
                      <a:pt x="170" y="14"/>
                      <a:pt x="164" y="14"/>
                    </a:cubicBezTo>
                    <a:cubicBezTo>
                      <a:pt x="130" y="13"/>
                      <a:pt x="63" y="73"/>
                      <a:pt x="40" y="97"/>
                    </a:cubicBezTo>
                    <a:cubicBezTo>
                      <a:pt x="38" y="99"/>
                      <a:pt x="34" y="100"/>
                      <a:pt x="31" y="97"/>
                    </a:cubicBezTo>
                    <a:cubicBezTo>
                      <a:pt x="29" y="95"/>
                      <a:pt x="29" y="90"/>
                      <a:pt x="31" y="88"/>
                    </a:cubicBezTo>
                    <a:cubicBezTo>
                      <a:pt x="35" y="84"/>
                      <a:pt x="118" y="0"/>
                      <a:pt x="165" y="1"/>
                    </a:cubicBezTo>
                    <a:cubicBezTo>
                      <a:pt x="174" y="1"/>
                      <a:pt x="181" y="4"/>
                      <a:pt x="187" y="11"/>
                    </a:cubicBezTo>
                    <a:cubicBezTo>
                      <a:pt x="211" y="38"/>
                      <a:pt x="153" y="99"/>
                      <a:pt x="135" y="117"/>
                    </a:cubicBezTo>
                    <a:cubicBezTo>
                      <a:pt x="100" y="151"/>
                      <a:pt x="41" y="195"/>
                      <a:pt x="15" y="18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0" name="iSḻiḓé"/>
              <p:cNvSpPr/>
              <p:nvPr/>
            </p:nvSpPr>
            <p:spPr bwMode="auto">
              <a:xfrm>
                <a:off x="2872061" y="3659187"/>
                <a:ext cx="238125" cy="395288"/>
              </a:xfrm>
              <a:custGeom>
                <a:avLst/>
                <a:gdLst>
                  <a:gd name="T0" fmla="*/ 128 w 148"/>
                  <a:gd name="T1" fmla="*/ 239 h 246"/>
                  <a:gd name="T2" fmla="*/ 123 w 148"/>
                  <a:gd name="T3" fmla="*/ 242 h 246"/>
                  <a:gd name="T4" fmla="*/ 98 w 148"/>
                  <a:gd name="T5" fmla="*/ 236 h 246"/>
                  <a:gd name="T6" fmla="*/ 45 w 148"/>
                  <a:gd name="T7" fmla="*/ 79 h 246"/>
                  <a:gd name="T8" fmla="*/ 58 w 148"/>
                  <a:gd name="T9" fmla="*/ 64 h 246"/>
                  <a:gd name="T10" fmla="*/ 73 w 148"/>
                  <a:gd name="T11" fmla="*/ 68 h 246"/>
                  <a:gd name="T12" fmla="*/ 111 w 148"/>
                  <a:gd name="T13" fmla="*/ 189 h 246"/>
                  <a:gd name="T14" fmla="*/ 106 w 148"/>
                  <a:gd name="T15" fmla="*/ 196 h 246"/>
                  <a:gd name="T16" fmla="*/ 99 w 148"/>
                  <a:gd name="T17" fmla="*/ 190 h 246"/>
                  <a:gd name="T18" fmla="*/ 66 w 148"/>
                  <a:gd name="T19" fmla="*/ 78 h 246"/>
                  <a:gd name="T20" fmla="*/ 61 w 148"/>
                  <a:gd name="T21" fmla="*/ 76 h 246"/>
                  <a:gd name="T22" fmla="*/ 58 w 148"/>
                  <a:gd name="T23" fmla="*/ 82 h 246"/>
                  <a:gd name="T24" fmla="*/ 106 w 148"/>
                  <a:gd name="T25" fmla="*/ 227 h 246"/>
                  <a:gd name="T26" fmla="*/ 118 w 148"/>
                  <a:gd name="T27" fmla="*/ 231 h 246"/>
                  <a:gd name="T28" fmla="*/ 102 w 148"/>
                  <a:gd name="T29" fmla="*/ 105 h 246"/>
                  <a:gd name="T30" fmla="*/ 42 w 148"/>
                  <a:gd name="T31" fmla="*/ 23 h 246"/>
                  <a:gd name="T32" fmla="*/ 32 w 148"/>
                  <a:gd name="T33" fmla="*/ 33 h 246"/>
                  <a:gd name="T34" fmla="*/ 58 w 148"/>
                  <a:gd name="T35" fmla="*/ 180 h 246"/>
                  <a:gd name="T36" fmla="*/ 54 w 148"/>
                  <a:gd name="T37" fmla="*/ 188 h 246"/>
                  <a:gd name="T38" fmla="*/ 46 w 148"/>
                  <a:gd name="T39" fmla="*/ 184 h 246"/>
                  <a:gd name="T40" fmla="*/ 20 w 148"/>
                  <a:gd name="T41" fmla="*/ 27 h 246"/>
                  <a:gd name="T42" fmla="*/ 38 w 148"/>
                  <a:gd name="T43" fmla="*/ 11 h 246"/>
                  <a:gd name="T44" fmla="*/ 114 w 148"/>
                  <a:gd name="T45" fmla="*/ 101 h 246"/>
                  <a:gd name="T46" fmla="*/ 128 w 148"/>
                  <a:gd name="T47" fmla="*/ 239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48" h="246">
                    <a:moveTo>
                      <a:pt x="128" y="239"/>
                    </a:moveTo>
                    <a:cubicBezTo>
                      <a:pt x="127" y="240"/>
                      <a:pt x="125" y="241"/>
                      <a:pt x="123" y="242"/>
                    </a:cubicBezTo>
                    <a:cubicBezTo>
                      <a:pt x="117" y="245"/>
                      <a:pt x="108" y="246"/>
                      <a:pt x="98" y="236"/>
                    </a:cubicBezTo>
                    <a:cubicBezTo>
                      <a:pt x="66" y="209"/>
                      <a:pt x="37" y="111"/>
                      <a:pt x="45" y="79"/>
                    </a:cubicBezTo>
                    <a:cubicBezTo>
                      <a:pt x="48" y="68"/>
                      <a:pt x="54" y="65"/>
                      <a:pt x="58" y="64"/>
                    </a:cubicBezTo>
                    <a:cubicBezTo>
                      <a:pt x="63" y="63"/>
                      <a:pt x="69" y="64"/>
                      <a:pt x="73" y="68"/>
                    </a:cubicBezTo>
                    <a:cubicBezTo>
                      <a:pt x="99" y="87"/>
                      <a:pt x="110" y="178"/>
                      <a:pt x="111" y="189"/>
                    </a:cubicBezTo>
                    <a:cubicBezTo>
                      <a:pt x="112" y="192"/>
                      <a:pt x="109" y="195"/>
                      <a:pt x="106" y="196"/>
                    </a:cubicBezTo>
                    <a:cubicBezTo>
                      <a:pt x="102" y="196"/>
                      <a:pt x="99" y="194"/>
                      <a:pt x="99" y="190"/>
                    </a:cubicBezTo>
                    <a:cubicBezTo>
                      <a:pt x="94" y="153"/>
                      <a:pt x="82" y="90"/>
                      <a:pt x="66" y="78"/>
                    </a:cubicBezTo>
                    <a:cubicBezTo>
                      <a:pt x="63" y="76"/>
                      <a:pt x="62" y="76"/>
                      <a:pt x="61" y="76"/>
                    </a:cubicBezTo>
                    <a:cubicBezTo>
                      <a:pt x="59" y="77"/>
                      <a:pt x="58" y="81"/>
                      <a:pt x="58" y="82"/>
                    </a:cubicBezTo>
                    <a:cubicBezTo>
                      <a:pt x="50" y="110"/>
                      <a:pt x="78" y="203"/>
                      <a:pt x="106" y="227"/>
                    </a:cubicBezTo>
                    <a:cubicBezTo>
                      <a:pt x="113" y="233"/>
                      <a:pt x="117" y="231"/>
                      <a:pt x="118" y="231"/>
                    </a:cubicBezTo>
                    <a:cubicBezTo>
                      <a:pt x="130" y="225"/>
                      <a:pt x="126" y="169"/>
                      <a:pt x="102" y="105"/>
                    </a:cubicBezTo>
                    <a:cubicBezTo>
                      <a:pt x="82" y="52"/>
                      <a:pt x="58" y="18"/>
                      <a:pt x="42" y="23"/>
                    </a:cubicBezTo>
                    <a:cubicBezTo>
                      <a:pt x="38" y="25"/>
                      <a:pt x="34" y="28"/>
                      <a:pt x="32" y="33"/>
                    </a:cubicBezTo>
                    <a:cubicBezTo>
                      <a:pt x="17" y="64"/>
                      <a:pt x="46" y="149"/>
                      <a:pt x="58" y="180"/>
                    </a:cubicBezTo>
                    <a:cubicBezTo>
                      <a:pt x="59" y="183"/>
                      <a:pt x="58" y="187"/>
                      <a:pt x="54" y="188"/>
                    </a:cubicBezTo>
                    <a:cubicBezTo>
                      <a:pt x="51" y="189"/>
                      <a:pt x="47" y="188"/>
                      <a:pt x="46" y="184"/>
                    </a:cubicBezTo>
                    <a:cubicBezTo>
                      <a:pt x="44" y="180"/>
                      <a:pt x="0" y="69"/>
                      <a:pt x="20" y="27"/>
                    </a:cubicBezTo>
                    <a:cubicBezTo>
                      <a:pt x="24" y="19"/>
                      <a:pt x="30" y="13"/>
                      <a:pt x="38" y="11"/>
                    </a:cubicBezTo>
                    <a:cubicBezTo>
                      <a:pt x="74" y="0"/>
                      <a:pt x="105" y="77"/>
                      <a:pt x="114" y="101"/>
                    </a:cubicBezTo>
                    <a:cubicBezTo>
                      <a:pt x="132" y="147"/>
                      <a:pt x="148" y="219"/>
                      <a:pt x="128" y="239"/>
                    </a:cubicBezTo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1" name="íṣḻíḓê"/>
              <p:cNvSpPr/>
              <p:nvPr/>
            </p:nvSpPr>
            <p:spPr bwMode="auto">
              <a:xfrm>
                <a:off x="182836" y="2473325"/>
                <a:ext cx="73025" cy="73025"/>
              </a:xfrm>
              <a:custGeom>
                <a:avLst/>
                <a:gdLst>
                  <a:gd name="T0" fmla="*/ 42 w 45"/>
                  <a:gd name="T1" fmla="*/ 27 h 45"/>
                  <a:gd name="T2" fmla="*/ 17 w 45"/>
                  <a:gd name="T3" fmla="*/ 42 h 45"/>
                  <a:gd name="T4" fmla="*/ 2 w 45"/>
                  <a:gd name="T5" fmla="*/ 18 h 45"/>
                  <a:gd name="T6" fmla="*/ 27 w 45"/>
                  <a:gd name="T7" fmla="*/ 2 h 45"/>
                  <a:gd name="T8" fmla="*/ 42 w 45"/>
                  <a:gd name="T9" fmla="*/ 27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2" y="27"/>
                    </a:moveTo>
                    <a:cubicBezTo>
                      <a:pt x="39" y="38"/>
                      <a:pt x="28" y="45"/>
                      <a:pt x="17" y="42"/>
                    </a:cubicBezTo>
                    <a:cubicBezTo>
                      <a:pt x="6" y="40"/>
                      <a:pt x="0" y="29"/>
                      <a:pt x="2" y="18"/>
                    </a:cubicBezTo>
                    <a:cubicBezTo>
                      <a:pt x="5" y="7"/>
                      <a:pt x="16" y="0"/>
                      <a:pt x="27" y="2"/>
                    </a:cubicBezTo>
                    <a:cubicBezTo>
                      <a:pt x="38" y="5"/>
                      <a:pt x="45" y="16"/>
                      <a:pt x="42" y="27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2" name="ïŝľíḍè"/>
              <p:cNvSpPr/>
              <p:nvPr/>
            </p:nvSpPr>
            <p:spPr bwMode="auto">
              <a:xfrm>
                <a:off x="230461" y="2351087"/>
                <a:ext cx="158750" cy="214313"/>
              </a:xfrm>
              <a:custGeom>
                <a:avLst/>
                <a:gdLst>
                  <a:gd name="T0" fmla="*/ 68 w 99"/>
                  <a:gd name="T1" fmla="*/ 129 h 133"/>
                  <a:gd name="T2" fmla="*/ 85 w 99"/>
                  <a:gd name="T3" fmla="*/ 133 h 133"/>
                  <a:gd name="T4" fmla="*/ 4 w 99"/>
                  <a:gd name="T5" fmla="*/ 0 h 133"/>
                  <a:gd name="T6" fmla="*/ 0 w 99"/>
                  <a:gd name="T7" fmla="*/ 18 h 133"/>
                  <a:gd name="T8" fmla="*/ 68 w 99"/>
                  <a:gd name="T9" fmla="*/ 129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9" h="133">
                    <a:moveTo>
                      <a:pt x="68" y="129"/>
                    </a:moveTo>
                    <a:cubicBezTo>
                      <a:pt x="85" y="133"/>
                      <a:pt x="85" y="133"/>
                      <a:pt x="85" y="133"/>
                    </a:cubicBezTo>
                    <a:cubicBezTo>
                      <a:pt x="99" y="74"/>
                      <a:pt x="63" y="14"/>
                      <a:pt x="4" y="0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49" y="30"/>
                      <a:pt x="80" y="79"/>
                      <a:pt x="68" y="129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3" name="iṡļiḑe"/>
              <p:cNvSpPr/>
              <p:nvPr/>
            </p:nvSpPr>
            <p:spPr bwMode="auto">
              <a:xfrm>
                <a:off x="216174" y="2409825"/>
                <a:ext cx="109538" cy="141288"/>
              </a:xfrm>
              <a:custGeom>
                <a:avLst/>
                <a:gdLst>
                  <a:gd name="T0" fmla="*/ 4 w 68"/>
                  <a:gd name="T1" fmla="*/ 0 h 88"/>
                  <a:gd name="T2" fmla="*/ 0 w 68"/>
                  <a:gd name="T3" fmla="*/ 18 h 88"/>
                  <a:gd name="T4" fmla="*/ 41 w 68"/>
                  <a:gd name="T5" fmla="*/ 84 h 88"/>
                  <a:gd name="T6" fmla="*/ 59 w 68"/>
                  <a:gd name="T7" fmla="*/ 88 h 88"/>
                  <a:gd name="T8" fmla="*/ 4 w 68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8">
                    <a:moveTo>
                      <a:pt x="4" y="0"/>
                    </a:moveTo>
                    <a:cubicBezTo>
                      <a:pt x="0" y="18"/>
                      <a:pt x="0" y="18"/>
                      <a:pt x="0" y="18"/>
                    </a:cubicBezTo>
                    <a:cubicBezTo>
                      <a:pt x="30" y="25"/>
                      <a:pt x="48" y="55"/>
                      <a:pt x="41" y="84"/>
                    </a:cubicBezTo>
                    <a:cubicBezTo>
                      <a:pt x="59" y="88"/>
                      <a:pt x="59" y="88"/>
                      <a:pt x="59" y="88"/>
                    </a:cubicBezTo>
                    <a:cubicBezTo>
                      <a:pt x="68" y="49"/>
                      <a:pt x="44" y="10"/>
                      <a:pt x="4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4" name="íş1îḑê"/>
              <p:cNvSpPr/>
              <p:nvPr/>
            </p:nvSpPr>
            <p:spPr bwMode="auto">
              <a:xfrm>
                <a:off x="2665686" y="3225800"/>
                <a:ext cx="71438" cy="71438"/>
              </a:xfrm>
              <a:custGeom>
                <a:avLst/>
                <a:gdLst>
                  <a:gd name="T0" fmla="*/ 42 w 45"/>
                  <a:gd name="T1" fmla="*/ 28 h 45"/>
                  <a:gd name="T2" fmla="*/ 18 w 45"/>
                  <a:gd name="T3" fmla="*/ 43 h 45"/>
                  <a:gd name="T4" fmla="*/ 3 w 45"/>
                  <a:gd name="T5" fmla="*/ 18 h 45"/>
                  <a:gd name="T6" fmla="*/ 27 w 45"/>
                  <a:gd name="T7" fmla="*/ 3 h 45"/>
                  <a:gd name="T8" fmla="*/ 42 w 45"/>
                  <a:gd name="T9" fmla="*/ 28 h 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5" h="45">
                    <a:moveTo>
                      <a:pt x="42" y="28"/>
                    </a:moveTo>
                    <a:cubicBezTo>
                      <a:pt x="40" y="39"/>
                      <a:pt x="29" y="45"/>
                      <a:pt x="18" y="43"/>
                    </a:cubicBezTo>
                    <a:cubicBezTo>
                      <a:pt x="7" y="40"/>
                      <a:pt x="0" y="29"/>
                      <a:pt x="3" y="18"/>
                    </a:cubicBezTo>
                    <a:cubicBezTo>
                      <a:pt x="5" y="7"/>
                      <a:pt x="16" y="0"/>
                      <a:pt x="27" y="3"/>
                    </a:cubicBezTo>
                    <a:cubicBezTo>
                      <a:pt x="38" y="6"/>
                      <a:pt x="45" y="17"/>
                      <a:pt x="42" y="2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5" name="iṡļïḍe"/>
              <p:cNvSpPr/>
              <p:nvPr/>
            </p:nvSpPr>
            <p:spPr bwMode="auto">
              <a:xfrm>
                <a:off x="2711724" y="3105150"/>
                <a:ext cx="160338" cy="211138"/>
              </a:xfrm>
              <a:custGeom>
                <a:avLst/>
                <a:gdLst>
                  <a:gd name="T0" fmla="*/ 68 w 100"/>
                  <a:gd name="T1" fmla="*/ 128 h 132"/>
                  <a:gd name="T2" fmla="*/ 86 w 100"/>
                  <a:gd name="T3" fmla="*/ 132 h 132"/>
                  <a:gd name="T4" fmla="*/ 4 w 100"/>
                  <a:gd name="T5" fmla="*/ 0 h 132"/>
                  <a:gd name="T6" fmla="*/ 0 w 100"/>
                  <a:gd name="T7" fmla="*/ 17 h 132"/>
                  <a:gd name="T8" fmla="*/ 68 w 100"/>
                  <a:gd name="T9" fmla="*/ 128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0" h="132">
                    <a:moveTo>
                      <a:pt x="68" y="128"/>
                    </a:moveTo>
                    <a:cubicBezTo>
                      <a:pt x="86" y="132"/>
                      <a:pt x="86" y="132"/>
                      <a:pt x="86" y="132"/>
                    </a:cubicBezTo>
                    <a:cubicBezTo>
                      <a:pt x="100" y="73"/>
                      <a:pt x="63" y="14"/>
                      <a:pt x="4" y="0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49" y="29"/>
                      <a:pt x="80" y="79"/>
                      <a:pt x="68" y="12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6" name="íś1îḍe"/>
              <p:cNvSpPr/>
              <p:nvPr/>
            </p:nvSpPr>
            <p:spPr bwMode="auto">
              <a:xfrm>
                <a:off x="2697436" y="3162300"/>
                <a:ext cx="109538" cy="141288"/>
              </a:xfrm>
              <a:custGeom>
                <a:avLst/>
                <a:gdLst>
                  <a:gd name="T0" fmla="*/ 5 w 68"/>
                  <a:gd name="T1" fmla="*/ 0 h 88"/>
                  <a:gd name="T2" fmla="*/ 0 w 68"/>
                  <a:gd name="T3" fmla="*/ 17 h 88"/>
                  <a:gd name="T4" fmla="*/ 41 w 68"/>
                  <a:gd name="T5" fmla="*/ 84 h 88"/>
                  <a:gd name="T6" fmla="*/ 59 w 68"/>
                  <a:gd name="T7" fmla="*/ 88 h 88"/>
                  <a:gd name="T8" fmla="*/ 5 w 68"/>
                  <a:gd name="T9" fmla="*/ 0 h 8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8" h="88">
                    <a:moveTo>
                      <a:pt x="5" y="0"/>
                    </a:moveTo>
                    <a:cubicBezTo>
                      <a:pt x="0" y="17"/>
                      <a:pt x="0" y="17"/>
                      <a:pt x="0" y="17"/>
                    </a:cubicBezTo>
                    <a:cubicBezTo>
                      <a:pt x="30" y="24"/>
                      <a:pt x="49" y="54"/>
                      <a:pt x="41" y="84"/>
                    </a:cubicBezTo>
                    <a:cubicBezTo>
                      <a:pt x="59" y="88"/>
                      <a:pt x="59" y="88"/>
                      <a:pt x="59" y="88"/>
                    </a:cubicBezTo>
                    <a:cubicBezTo>
                      <a:pt x="68" y="49"/>
                      <a:pt x="44" y="9"/>
                      <a:pt x="5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7" name="iSlïḑé"/>
              <p:cNvSpPr/>
              <p:nvPr/>
            </p:nvSpPr>
            <p:spPr bwMode="auto">
              <a:xfrm>
                <a:off x="1279799" y="3663950"/>
                <a:ext cx="212725" cy="174625"/>
              </a:xfrm>
              <a:custGeom>
                <a:avLst/>
                <a:gdLst>
                  <a:gd name="T0" fmla="*/ 127 w 132"/>
                  <a:gd name="T1" fmla="*/ 18 h 108"/>
                  <a:gd name="T2" fmla="*/ 33 w 132"/>
                  <a:gd name="T3" fmla="*/ 1 h 108"/>
                  <a:gd name="T4" fmla="*/ 26 w 132"/>
                  <a:gd name="T5" fmla="*/ 6 h 108"/>
                  <a:gd name="T6" fmla="*/ 31 w 132"/>
                  <a:gd name="T7" fmla="*/ 12 h 108"/>
                  <a:gd name="T8" fmla="*/ 106 w 132"/>
                  <a:gd name="T9" fmla="*/ 26 h 108"/>
                  <a:gd name="T10" fmla="*/ 4 w 132"/>
                  <a:gd name="T11" fmla="*/ 67 h 108"/>
                  <a:gd name="T12" fmla="*/ 1 w 132"/>
                  <a:gd name="T13" fmla="*/ 75 h 108"/>
                  <a:gd name="T14" fmla="*/ 9 w 132"/>
                  <a:gd name="T15" fmla="*/ 78 h 108"/>
                  <a:gd name="T16" fmla="*/ 110 w 132"/>
                  <a:gd name="T17" fmla="*/ 36 h 108"/>
                  <a:gd name="T18" fmla="*/ 66 w 132"/>
                  <a:gd name="T19" fmla="*/ 98 h 108"/>
                  <a:gd name="T20" fmla="*/ 67 w 132"/>
                  <a:gd name="T21" fmla="*/ 106 h 108"/>
                  <a:gd name="T22" fmla="*/ 73 w 132"/>
                  <a:gd name="T23" fmla="*/ 107 h 108"/>
                  <a:gd name="T24" fmla="*/ 75 w 132"/>
                  <a:gd name="T25" fmla="*/ 105 h 108"/>
                  <a:gd name="T26" fmla="*/ 130 w 132"/>
                  <a:gd name="T27" fmla="*/ 27 h 108"/>
                  <a:gd name="T28" fmla="*/ 131 w 132"/>
                  <a:gd name="T29" fmla="*/ 22 h 108"/>
                  <a:gd name="T30" fmla="*/ 127 w 132"/>
                  <a:gd name="T31" fmla="*/ 18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32" h="108">
                    <a:moveTo>
                      <a:pt x="127" y="18"/>
                    </a:moveTo>
                    <a:cubicBezTo>
                      <a:pt x="33" y="1"/>
                      <a:pt x="33" y="1"/>
                      <a:pt x="33" y="1"/>
                    </a:cubicBezTo>
                    <a:cubicBezTo>
                      <a:pt x="30" y="0"/>
                      <a:pt x="27" y="2"/>
                      <a:pt x="26" y="6"/>
                    </a:cubicBezTo>
                    <a:cubicBezTo>
                      <a:pt x="26" y="9"/>
                      <a:pt x="28" y="12"/>
                      <a:pt x="31" y="12"/>
                    </a:cubicBezTo>
                    <a:cubicBezTo>
                      <a:pt x="106" y="26"/>
                      <a:pt x="106" y="26"/>
                      <a:pt x="106" y="26"/>
                    </a:cubicBezTo>
                    <a:cubicBezTo>
                      <a:pt x="4" y="67"/>
                      <a:pt x="4" y="67"/>
                      <a:pt x="4" y="67"/>
                    </a:cubicBezTo>
                    <a:cubicBezTo>
                      <a:pt x="1" y="68"/>
                      <a:pt x="0" y="72"/>
                      <a:pt x="1" y="75"/>
                    </a:cubicBezTo>
                    <a:cubicBezTo>
                      <a:pt x="2" y="77"/>
                      <a:pt x="6" y="79"/>
                      <a:pt x="9" y="78"/>
                    </a:cubicBezTo>
                    <a:cubicBezTo>
                      <a:pt x="110" y="36"/>
                      <a:pt x="110" y="36"/>
                      <a:pt x="110" y="36"/>
                    </a:cubicBezTo>
                    <a:cubicBezTo>
                      <a:pt x="66" y="98"/>
                      <a:pt x="66" y="98"/>
                      <a:pt x="66" y="98"/>
                    </a:cubicBezTo>
                    <a:cubicBezTo>
                      <a:pt x="64" y="101"/>
                      <a:pt x="65" y="105"/>
                      <a:pt x="67" y="106"/>
                    </a:cubicBezTo>
                    <a:cubicBezTo>
                      <a:pt x="69" y="108"/>
                      <a:pt x="71" y="108"/>
                      <a:pt x="73" y="107"/>
                    </a:cubicBezTo>
                    <a:cubicBezTo>
                      <a:pt x="74" y="107"/>
                      <a:pt x="74" y="106"/>
                      <a:pt x="75" y="105"/>
                    </a:cubicBezTo>
                    <a:cubicBezTo>
                      <a:pt x="130" y="27"/>
                      <a:pt x="130" y="27"/>
                      <a:pt x="130" y="27"/>
                    </a:cubicBezTo>
                    <a:cubicBezTo>
                      <a:pt x="132" y="25"/>
                      <a:pt x="132" y="23"/>
                      <a:pt x="131" y="22"/>
                    </a:cubicBezTo>
                    <a:cubicBezTo>
                      <a:pt x="130" y="20"/>
                      <a:pt x="129" y="19"/>
                      <a:pt x="127" y="18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8" name="ïṣḻíḍe"/>
              <p:cNvSpPr/>
              <p:nvPr/>
            </p:nvSpPr>
            <p:spPr bwMode="auto">
              <a:xfrm>
                <a:off x="743224" y="3848100"/>
                <a:ext cx="171450" cy="209550"/>
              </a:xfrm>
              <a:custGeom>
                <a:avLst/>
                <a:gdLst>
                  <a:gd name="T0" fmla="*/ 90 w 107"/>
                  <a:gd name="T1" fmla="*/ 126 h 131"/>
                  <a:gd name="T2" fmla="*/ 106 w 107"/>
                  <a:gd name="T3" fmla="*/ 32 h 131"/>
                  <a:gd name="T4" fmla="*/ 102 w 107"/>
                  <a:gd name="T5" fmla="*/ 26 h 131"/>
                  <a:gd name="T6" fmla="*/ 95 w 107"/>
                  <a:gd name="T7" fmla="*/ 30 h 131"/>
                  <a:gd name="T8" fmla="*/ 82 w 107"/>
                  <a:gd name="T9" fmla="*/ 105 h 131"/>
                  <a:gd name="T10" fmla="*/ 40 w 107"/>
                  <a:gd name="T11" fmla="*/ 5 h 131"/>
                  <a:gd name="T12" fmla="*/ 32 w 107"/>
                  <a:gd name="T13" fmla="*/ 1 h 131"/>
                  <a:gd name="T14" fmla="*/ 29 w 107"/>
                  <a:gd name="T15" fmla="*/ 9 h 131"/>
                  <a:gd name="T16" fmla="*/ 72 w 107"/>
                  <a:gd name="T17" fmla="*/ 110 h 131"/>
                  <a:gd name="T18" fmla="*/ 9 w 107"/>
                  <a:gd name="T19" fmla="*/ 67 h 131"/>
                  <a:gd name="T20" fmla="*/ 1 w 107"/>
                  <a:gd name="T21" fmla="*/ 68 h 131"/>
                  <a:gd name="T22" fmla="*/ 1 w 107"/>
                  <a:gd name="T23" fmla="*/ 73 h 131"/>
                  <a:gd name="T24" fmla="*/ 3 w 107"/>
                  <a:gd name="T25" fmla="*/ 76 h 131"/>
                  <a:gd name="T26" fmla="*/ 81 w 107"/>
                  <a:gd name="T27" fmla="*/ 130 h 131"/>
                  <a:gd name="T28" fmla="*/ 87 w 107"/>
                  <a:gd name="T29" fmla="*/ 131 h 131"/>
                  <a:gd name="T30" fmla="*/ 90 w 107"/>
                  <a:gd name="T31" fmla="*/ 126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1">
                    <a:moveTo>
                      <a:pt x="90" y="126"/>
                    </a:moveTo>
                    <a:cubicBezTo>
                      <a:pt x="106" y="32"/>
                      <a:pt x="106" y="32"/>
                      <a:pt x="106" y="32"/>
                    </a:cubicBezTo>
                    <a:cubicBezTo>
                      <a:pt x="107" y="29"/>
                      <a:pt x="105" y="26"/>
                      <a:pt x="102" y="26"/>
                    </a:cubicBezTo>
                    <a:cubicBezTo>
                      <a:pt x="98" y="25"/>
                      <a:pt x="96" y="27"/>
                      <a:pt x="95" y="30"/>
                    </a:cubicBezTo>
                    <a:cubicBezTo>
                      <a:pt x="82" y="105"/>
                      <a:pt x="82" y="105"/>
                      <a:pt x="82" y="105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8" y="2"/>
                      <a:pt x="35" y="0"/>
                      <a:pt x="32" y="1"/>
                    </a:cubicBezTo>
                    <a:cubicBezTo>
                      <a:pt x="29" y="3"/>
                      <a:pt x="28" y="6"/>
                      <a:pt x="29" y="9"/>
                    </a:cubicBezTo>
                    <a:cubicBezTo>
                      <a:pt x="72" y="110"/>
                      <a:pt x="72" y="110"/>
                      <a:pt x="72" y="110"/>
                    </a:cubicBezTo>
                    <a:cubicBezTo>
                      <a:pt x="9" y="67"/>
                      <a:pt x="9" y="67"/>
                      <a:pt x="9" y="67"/>
                    </a:cubicBezTo>
                    <a:cubicBezTo>
                      <a:pt x="7" y="65"/>
                      <a:pt x="3" y="65"/>
                      <a:pt x="1" y="68"/>
                    </a:cubicBezTo>
                    <a:cubicBezTo>
                      <a:pt x="0" y="70"/>
                      <a:pt x="0" y="72"/>
                      <a:pt x="1" y="73"/>
                    </a:cubicBezTo>
                    <a:cubicBezTo>
                      <a:pt x="1" y="74"/>
                      <a:pt x="2" y="75"/>
                      <a:pt x="3" y="76"/>
                    </a:cubicBezTo>
                    <a:cubicBezTo>
                      <a:pt x="81" y="130"/>
                      <a:pt x="81" y="130"/>
                      <a:pt x="81" y="130"/>
                    </a:cubicBezTo>
                    <a:cubicBezTo>
                      <a:pt x="83" y="131"/>
                      <a:pt x="85" y="131"/>
                      <a:pt x="87" y="131"/>
                    </a:cubicBezTo>
                    <a:cubicBezTo>
                      <a:pt x="89" y="130"/>
                      <a:pt x="90" y="128"/>
                      <a:pt x="90" y="126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9" name="îšľïḓê"/>
              <p:cNvSpPr/>
              <p:nvPr/>
            </p:nvSpPr>
            <p:spPr bwMode="auto">
              <a:xfrm>
                <a:off x="2137049" y="4397375"/>
                <a:ext cx="173038" cy="212725"/>
              </a:xfrm>
              <a:custGeom>
                <a:avLst/>
                <a:gdLst>
                  <a:gd name="T0" fmla="*/ 89 w 107"/>
                  <a:gd name="T1" fmla="*/ 127 h 132"/>
                  <a:gd name="T2" fmla="*/ 106 w 107"/>
                  <a:gd name="T3" fmla="*/ 33 h 132"/>
                  <a:gd name="T4" fmla="*/ 102 w 107"/>
                  <a:gd name="T5" fmla="*/ 27 h 132"/>
                  <a:gd name="T6" fmla="*/ 95 w 107"/>
                  <a:gd name="T7" fmla="*/ 31 h 132"/>
                  <a:gd name="T8" fmla="*/ 82 w 107"/>
                  <a:gd name="T9" fmla="*/ 106 h 132"/>
                  <a:gd name="T10" fmla="*/ 40 w 107"/>
                  <a:gd name="T11" fmla="*/ 5 h 132"/>
                  <a:gd name="T12" fmla="*/ 33 w 107"/>
                  <a:gd name="T13" fmla="*/ 2 h 132"/>
                  <a:gd name="T14" fmla="*/ 30 w 107"/>
                  <a:gd name="T15" fmla="*/ 9 h 132"/>
                  <a:gd name="T16" fmla="*/ 71 w 107"/>
                  <a:gd name="T17" fmla="*/ 111 h 132"/>
                  <a:gd name="T18" fmla="*/ 9 w 107"/>
                  <a:gd name="T19" fmla="*/ 66 h 132"/>
                  <a:gd name="T20" fmla="*/ 1 w 107"/>
                  <a:gd name="T21" fmla="*/ 68 h 132"/>
                  <a:gd name="T22" fmla="*/ 0 w 107"/>
                  <a:gd name="T23" fmla="*/ 73 h 132"/>
                  <a:gd name="T24" fmla="*/ 2 w 107"/>
                  <a:gd name="T25" fmla="*/ 76 h 132"/>
                  <a:gd name="T26" fmla="*/ 80 w 107"/>
                  <a:gd name="T27" fmla="*/ 131 h 132"/>
                  <a:gd name="T28" fmla="*/ 86 w 107"/>
                  <a:gd name="T29" fmla="*/ 132 h 132"/>
                  <a:gd name="T30" fmla="*/ 89 w 107"/>
                  <a:gd name="T31" fmla="*/ 127 h 1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07" h="132">
                    <a:moveTo>
                      <a:pt x="89" y="127"/>
                    </a:moveTo>
                    <a:cubicBezTo>
                      <a:pt x="106" y="33"/>
                      <a:pt x="106" y="33"/>
                      <a:pt x="106" y="33"/>
                    </a:cubicBezTo>
                    <a:cubicBezTo>
                      <a:pt x="107" y="30"/>
                      <a:pt x="105" y="27"/>
                      <a:pt x="102" y="27"/>
                    </a:cubicBezTo>
                    <a:cubicBezTo>
                      <a:pt x="99" y="26"/>
                      <a:pt x="96" y="28"/>
                      <a:pt x="95" y="31"/>
                    </a:cubicBezTo>
                    <a:cubicBezTo>
                      <a:pt x="82" y="106"/>
                      <a:pt x="82" y="106"/>
                      <a:pt x="82" y="106"/>
                    </a:cubicBezTo>
                    <a:cubicBezTo>
                      <a:pt x="40" y="5"/>
                      <a:pt x="40" y="5"/>
                      <a:pt x="40" y="5"/>
                    </a:cubicBezTo>
                    <a:cubicBezTo>
                      <a:pt x="39" y="2"/>
                      <a:pt x="36" y="0"/>
                      <a:pt x="33" y="2"/>
                    </a:cubicBezTo>
                    <a:cubicBezTo>
                      <a:pt x="30" y="3"/>
                      <a:pt x="29" y="6"/>
                      <a:pt x="30" y="9"/>
                    </a:cubicBezTo>
                    <a:cubicBezTo>
                      <a:pt x="71" y="111"/>
                      <a:pt x="71" y="111"/>
                      <a:pt x="71" y="111"/>
                    </a:cubicBezTo>
                    <a:cubicBezTo>
                      <a:pt x="9" y="66"/>
                      <a:pt x="9" y="66"/>
                      <a:pt x="9" y="66"/>
                    </a:cubicBezTo>
                    <a:cubicBezTo>
                      <a:pt x="6" y="65"/>
                      <a:pt x="3" y="65"/>
                      <a:pt x="1" y="68"/>
                    </a:cubicBezTo>
                    <a:cubicBezTo>
                      <a:pt x="0" y="69"/>
                      <a:pt x="0" y="71"/>
                      <a:pt x="0" y="73"/>
                    </a:cubicBezTo>
                    <a:cubicBezTo>
                      <a:pt x="1" y="74"/>
                      <a:pt x="1" y="75"/>
                      <a:pt x="2" y="76"/>
                    </a:cubicBezTo>
                    <a:cubicBezTo>
                      <a:pt x="80" y="131"/>
                      <a:pt x="80" y="131"/>
                      <a:pt x="80" y="131"/>
                    </a:cubicBezTo>
                    <a:cubicBezTo>
                      <a:pt x="82" y="132"/>
                      <a:pt x="84" y="132"/>
                      <a:pt x="86" y="132"/>
                    </a:cubicBezTo>
                    <a:cubicBezTo>
                      <a:pt x="88" y="131"/>
                      <a:pt x="89" y="129"/>
                      <a:pt x="89" y="127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0" name="îṧ1iḋè"/>
              <p:cNvSpPr/>
              <p:nvPr/>
            </p:nvSpPr>
            <p:spPr bwMode="auto">
              <a:xfrm>
                <a:off x="1559199" y="4289425"/>
                <a:ext cx="161925" cy="163513"/>
              </a:xfrm>
              <a:custGeom>
                <a:avLst/>
                <a:gdLst>
                  <a:gd name="T0" fmla="*/ 97 w 101"/>
                  <a:gd name="T1" fmla="*/ 83 h 101"/>
                  <a:gd name="T2" fmla="*/ 64 w 101"/>
                  <a:gd name="T3" fmla="*/ 50 h 101"/>
                  <a:gd name="T4" fmla="*/ 97 w 101"/>
                  <a:gd name="T5" fmla="*/ 17 h 101"/>
                  <a:gd name="T6" fmla="*/ 97 w 101"/>
                  <a:gd name="T7" fmla="*/ 4 h 101"/>
                  <a:gd name="T8" fmla="*/ 84 w 101"/>
                  <a:gd name="T9" fmla="*/ 4 h 101"/>
                  <a:gd name="T10" fmla="*/ 51 w 101"/>
                  <a:gd name="T11" fmla="*/ 37 h 101"/>
                  <a:gd name="T12" fmla="*/ 17 w 101"/>
                  <a:gd name="T13" fmla="*/ 4 h 101"/>
                  <a:gd name="T14" fmla="*/ 4 w 101"/>
                  <a:gd name="T15" fmla="*/ 4 h 101"/>
                  <a:gd name="T16" fmla="*/ 4 w 101"/>
                  <a:gd name="T17" fmla="*/ 17 h 101"/>
                  <a:gd name="T18" fmla="*/ 37 w 101"/>
                  <a:gd name="T19" fmla="*/ 50 h 101"/>
                  <a:gd name="T20" fmla="*/ 4 w 101"/>
                  <a:gd name="T21" fmla="*/ 83 h 101"/>
                  <a:gd name="T22" fmla="*/ 4 w 101"/>
                  <a:gd name="T23" fmla="*/ 97 h 101"/>
                  <a:gd name="T24" fmla="*/ 17 w 101"/>
                  <a:gd name="T25" fmla="*/ 97 h 101"/>
                  <a:gd name="T26" fmla="*/ 51 w 101"/>
                  <a:gd name="T27" fmla="*/ 64 h 101"/>
                  <a:gd name="T28" fmla="*/ 84 w 101"/>
                  <a:gd name="T29" fmla="*/ 97 h 101"/>
                  <a:gd name="T30" fmla="*/ 97 w 101"/>
                  <a:gd name="T31" fmla="*/ 97 h 101"/>
                  <a:gd name="T32" fmla="*/ 97 w 101"/>
                  <a:gd name="T33" fmla="*/ 83 h 10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01" h="101">
                    <a:moveTo>
                      <a:pt x="97" y="83"/>
                    </a:moveTo>
                    <a:cubicBezTo>
                      <a:pt x="64" y="50"/>
                      <a:pt x="64" y="50"/>
                      <a:pt x="64" y="50"/>
                    </a:cubicBezTo>
                    <a:cubicBezTo>
                      <a:pt x="97" y="17"/>
                      <a:pt x="97" y="17"/>
                      <a:pt x="97" y="17"/>
                    </a:cubicBezTo>
                    <a:cubicBezTo>
                      <a:pt x="101" y="14"/>
                      <a:pt x="101" y="8"/>
                      <a:pt x="97" y="4"/>
                    </a:cubicBezTo>
                    <a:cubicBezTo>
                      <a:pt x="93" y="0"/>
                      <a:pt x="87" y="0"/>
                      <a:pt x="84" y="4"/>
                    </a:cubicBezTo>
                    <a:cubicBezTo>
                      <a:pt x="51" y="37"/>
                      <a:pt x="51" y="37"/>
                      <a:pt x="51" y="37"/>
                    </a:cubicBezTo>
                    <a:cubicBezTo>
                      <a:pt x="17" y="4"/>
                      <a:pt x="17" y="4"/>
                      <a:pt x="17" y="4"/>
                    </a:cubicBezTo>
                    <a:cubicBezTo>
                      <a:pt x="14" y="0"/>
                      <a:pt x="8" y="0"/>
                      <a:pt x="4" y="4"/>
                    </a:cubicBezTo>
                    <a:cubicBezTo>
                      <a:pt x="0" y="8"/>
                      <a:pt x="0" y="14"/>
                      <a:pt x="4" y="17"/>
                    </a:cubicBezTo>
                    <a:cubicBezTo>
                      <a:pt x="37" y="50"/>
                      <a:pt x="37" y="50"/>
                      <a:pt x="37" y="50"/>
                    </a:cubicBezTo>
                    <a:cubicBezTo>
                      <a:pt x="4" y="83"/>
                      <a:pt x="4" y="83"/>
                      <a:pt x="4" y="83"/>
                    </a:cubicBezTo>
                    <a:cubicBezTo>
                      <a:pt x="0" y="87"/>
                      <a:pt x="0" y="93"/>
                      <a:pt x="4" y="97"/>
                    </a:cubicBezTo>
                    <a:cubicBezTo>
                      <a:pt x="8" y="101"/>
                      <a:pt x="14" y="101"/>
                      <a:pt x="17" y="97"/>
                    </a:cubicBezTo>
                    <a:cubicBezTo>
                      <a:pt x="51" y="64"/>
                      <a:pt x="51" y="64"/>
                      <a:pt x="51" y="64"/>
                    </a:cubicBezTo>
                    <a:cubicBezTo>
                      <a:pt x="84" y="97"/>
                      <a:pt x="84" y="97"/>
                      <a:pt x="84" y="97"/>
                    </a:cubicBezTo>
                    <a:cubicBezTo>
                      <a:pt x="87" y="101"/>
                      <a:pt x="93" y="101"/>
                      <a:pt x="97" y="97"/>
                    </a:cubicBezTo>
                    <a:cubicBezTo>
                      <a:pt x="101" y="93"/>
                      <a:pt x="101" y="87"/>
                      <a:pt x="97" y="8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1" name="íšliďe"/>
              <p:cNvSpPr/>
              <p:nvPr/>
            </p:nvSpPr>
            <p:spPr bwMode="auto">
              <a:xfrm>
                <a:off x="2260874" y="3724275"/>
                <a:ext cx="211138" cy="209550"/>
              </a:xfrm>
              <a:custGeom>
                <a:avLst/>
                <a:gdLst>
                  <a:gd name="T0" fmla="*/ 122 w 131"/>
                  <a:gd name="T1" fmla="*/ 71 h 131"/>
                  <a:gd name="T2" fmla="*/ 77 w 131"/>
                  <a:gd name="T3" fmla="*/ 59 h 131"/>
                  <a:gd name="T4" fmla="*/ 89 w 131"/>
                  <a:gd name="T5" fmla="*/ 14 h 131"/>
                  <a:gd name="T6" fmla="*/ 82 w 131"/>
                  <a:gd name="T7" fmla="*/ 2 h 131"/>
                  <a:gd name="T8" fmla="*/ 70 w 131"/>
                  <a:gd name="T9" fmla="*/ 9 h 131"/>
                  <a:gd name="T10" fmla="*/ 59 w 131"/>
                  <a:gd name="T11" fmla="*/ 54 h 131"/>
                  <a:gd name="T12" fmla="*/ 13 w 131"/>
                  <a:gd name="T13" fmla="*/ 42 h 131"/>
                  <a:gd name="T14" fmla="*/ 2 w 131"/>
                  <a:gd name="T15" fmla="*/ 49 h 131"/>
                  <a:gd name="T16" fmla="*/ 9 w 131"/>
                  <a:gd name="T17" fmla="*/ 61 h 131"/>
                  <a:gd name="T18" fmla="*/ 54 w 131"/>
                  <a:gd name="T19" fmla="*/ 72 h 131"/>
                  <a:gd name="T20" fmla="*/ 42 w 131"/>
                  <a:gd name="T21" fmla="*/ 118 h 131"/>
                  <a:gd name="T22" fmla="*/ 49 w 131"/>
                  <a:gd name="T23" fmla="*/ 129 h 131"/>
                  <a:gd name="T24" fmla="*/ 61 w 131"/>
                  <a:gd name="T25" fmla="*/ 122 h 131"/>
                  <a:gd name="T26" fmla="*/ 72 w 131"/>
                  <a:gd name="T27" fmla="*/ 77 h 131"/>
                  <a:gd name="T28" fmla="*/ 118 w 131"/>
                  <a:gd name="T29" fmla="*/ 89 h 131"/>
                  <a:gd name="T30" fmla="*/ 129 w 131"/>
                  <a:gd name="T31" fmla="*/ 82 h 131"/>
                  <a:gd name="T32" fmla="*/ 122 w 131"/>
                  <a:gd name="T33" fmla="*/ 7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131" h="131">
                    <a:moveTo>
                      <a:pt x="122" y="71"/>
                    </a:moveTo>
                    <a:cubicBezTo>
                      <a:pt x="77" y="59"/>
                      <a:pt x="77" y="59"/>
                      <a:pt x="77" y="59"/>
                    </a:cubicBezTo>
                    <a:cubicBezTo>
                      <a:pt x="89" y="14"/>
                      <a:pt x="89" y="14"/>
                      <a:pt x="89" y="14"/>
                    </a:cubicBezTo>
                    <a:cubicBezTo>
                      <a:pt x="90" y="8"/>
                      <a:pt x="87" y="3"/>
                      <a:pt x="82" y="2"/>
                    </a:cubicBezTo>
                    <a:cubicBezTo>
                      <a:pt x="77" y="0"/>
                      <a:pt x="72" y="4"/>
                      <a:pt x="70" y="9"/>
                    </a:cubicBezTo>
                    <a:cubicBezTo>
                      <a:pt x="59" y="54"/>
                      <a:pt x="59" y="54"/>
                      <a:pt x="59" y="54"/>
                    </a:cubicBezTo>
                    <a:cubicBezTo>
                      <a:pt x="13" y="42"/>
                      <a:pt x="13" y="42"/>
                      <a:pt x="13" y="42"/>
                    </a:cubicBezTo>
                    <a:cubicBezTo>
                      <a:pt x="8" y="41"/>
                      <a:pt x="3" y="44"/>
                      <a:pt x="2" y="49"/>
                    </a:cubicBezTo>
                    <a:cubicBezTo>
                      <a:pt x="0" y="54"/>
                      <a:pt x="3" y="59"/>
                      <a:pt x="9" y="61"/>
                    </a:cubicBezTo>
                    <a:cubicBezTo>
                      <a:pt x="54" y="72"/>
                      <a:pt x="54" y="72"/>
                      <a:pt x="54" y="72"/>
                    </a:cubicBezTo>
                    <a:cubicBezTo>
                      <a:pt x="42" y="118"/>
                      <a:pt x="42" y="118"/>
                      <a:pt x="42" y="118"/>
                    </a:cubicBezTo>
                    <a:cubicBezTo>
                      <a:pt x="41" y="123"/>
                      <a:pt x="44" y="128"/>
                      <a:pt x="49" y="129"/>
                    </a:cubicBezTo>
                    <a:cubicBezTo>
                      <a:pt x="54" y="131"/>
                      <a:pt x="59" y="128"/>
                      <a:pt x="61" y="122"/>
                    </a:cubicBezTo>
                    <a:cubicBezTo>
                      <a:pt x="72" y="77"/>
                      <a:pt x="72" y="77"/>
                      <a:pt x="72" y="77"/>
                    </a:cubicBezTo>
                    <a:cubicBezTo>
                      <a:pt x="118" y="89"/>
                      <a:pt x="118" y="89"/>
                      <a:pt x="118" y="89"/>
                    </a:cubicBezTo>
                    <a:cubicBezTo>
                      <a:pt x="123" y="90"/>
                      <a:pt x="128" y="87"/>
                      <a:pt x="129" y="82"/>
                    </a:cubicBezTo>
                    <a:cubicBezTo>
                      <a:pt x="131" y="77"/>
                      <a:pt x="128" y="72"/>
                      <a:pt x="122" y="71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2" name="íṥḻíďé"/>
              <p:cNvSpPr/>
              <p:nvPr/>
            </p:nvSpPr>
            <p:spPr bwMode="auto">
              <a:xfrm>
                <a:off x="2603774" y="3497262"/>
                <a:ext cx="134938" cy="155575"/>
              </a:xfrm>
              <a:custGeom>
                <a:avLst/>
                <a:gdLst>
                  <a:gd name="T0" fmla="*/ 0 w 85"/>
                  <a:gd name="T1" fmla="*/ 0 h 98"/>
                  <a:gd name="T2" fmla="*/ 85 w 85"/>
                  <a:gd name="T3" fmla="*/ 49 h 98"/>
                  <a:gd name="T4" fmla="*/ 0 w 85"/>
                  <a:gd name="T5" fmla="*/ 98 h 98"/>
                  <a:gd name="T6" fmla="*/ 0 w 85"/>
                  <a:gd name="T7" fmla="*/ 0 h 9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85" h="98">
                    <a:moveTo>
                      <a:pt x="0" y="0"/>
                    </a:moveTo>
                    <a:lnTo>
                      <a:pt x="85" y="49"/>
                    </a:lnTo>
                    <a:lnTo>
                      <a:pt x="0" y="98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3" name="ïṩľîďê"/>
              <p:cNvSpPr/>
              <p:nvPr/>
            </p:nvSpPr>
            <p:spPr bwMode="auto">
              <a:xfrm>
                <a:off x="2527574" y="3449637"/>
                <a:ext cx="252413" cy="249238"/>
              </a:xfrm>
              <a:custGeom>
                <a:avLst/>
                <a:gdLst>
                  <a:gd name="T0" fmla="*/ 78 w 156"/>
                  <a:gd name="T1" fmla="*/ 14 h 155"/>
                  <a:gd name="T2" fmla="*/ 141 w 156"/>
                  <a:gd name="T3" fmla="*/ 78 h 155"/>
                  <a:gd name="T4" fmla="*/ 78 w 156"/>
                  <a:gd name="T5" fmla="*/ 141 h 155"/>
                  <a:gd name="T6" fmla="*/ 15 w 156"/>
                  <a:gd name="T7" fmla="*/ 78 h 155"/>
                  <a:gd name="T8" fmla="*/ 78 w 156"/>
                  <a:gd name="T9" fmla="*/ 14 h 155"/>
                  <a:gd name="T10" fmla="*/ 78 w 156"/>
                  <a:gd name="T11" fmla="*/ 0 h 155"/>
                  <a:gd name="T12" fmla="*/ 0 w 156"/>
                  <a:gd name="T13" fmla="*/ 78 h 155"/>
                  <a:gd name="T14" fmla="*/ 78 w 156"/>
                  <a:gd name="T15" fmla="*/ 155 h 155"/>
                  <a:gd name="T16" fmla="*/ 156 w 156"/>
                  <a:gd name="T17" fmla="*/ 78 h 155"/>
                  <a:gd name="T18" fmla="*/ 78 w 156"/>
                  <a:gd name="T19" fmla="*/ 0 h 1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56" h="155">
                    <a:moveTo>
                      <a:pt x="78" y="14"/>
                    </a:moveTo>
                    <a:cubicBezTo>
                      <a:pt x="113" y="14"/>
                      <a:pt x="141" y="43"/>
                      <a:pt x="141" y="78"/>
                    </a:cubicBezTo>
                    <a:cubicBezTo>
                      <a:pt x="141" y="113"/>
                      <a:pt x="113" y="141"/>
                      <a:pt x="78" y="141"/>
                    </a:cubicBezTo>
                    <a:cubicBezTo>
                      <a:pt x="43" y="141"/>
                      <a:pt x="15" y="113"/>
                      <a:pt x="15" y="78"/>
                    </a:cubicBezTo>
                    <a:cubicBezTo>
                      <a:pt x="15" y="43"/>
                      <a:pt x="43" y="14"/>
                      <a:pt x="78" y="14"/>
                    </a:cubicBezTo>
                    <a:moveTo>
                      <a:pt x="78" y="0"/>
                    </a:moveTo>
                    <a:cubicBezTo>
                      <a:pt x="35" y="0"/>
                      <a:pt x="0" y="35"/>
                      <a:pt x="0" y="78"/>
                    </a:cubicBezTo>
                    <a:cubicBezTo>
                      <a:pt x="0" y="121"/>
                      <a:pt x="35" y="155"/>
                      <a:pt x="78" y="155"/>
                    </a:cubicBezTo>
                    <a:cubicBezTo>
                      <a:pt x="121" y="155"/>
                      <a:pt x="156" y="121"/>
                      <a:pt x="156" y="78"/>
                    </a:cubicBezTo>
                    <a:cubicBezTo>
                      <a:pt x="156" y="35"/>
                      <a:pt x="121" y="0"/>
                      <a:pt x="78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4" name="ïṧḻíḍé"/>
              <p:cNvSpPr/>
              <p:nvPr/>
            </p:nvSpPr>
            <p:spPr bwMode="auto">
              <a:xfrm>
                <a:off x="200299" y="3325812"/>
                <a:ext cx="157163" cy="142875"/>
              </a:xfrm>
              <a:custGeom>
                <a:avLst/>
                <a:gdLst>
                  <a:gd name="T0" fmla="*/ 57 w 99"/>
                  <a:gd name="T1" fmla="*/ 0 h 90"/>
                  <a:gd name="T2" fmla="*/ 99 w 99"/>
                  <a:gd name="T3" fmla="*/ 90 h 90"/>
                  <a:gd name="T4" fmla="*/ 0 w 99"/>
                  <a:gd name="T5" fmla="*/ 81 h 90"/>
                  <a:gd name="T6" fmla="*/ 57 w 99"/>
                  <a:gd name="T7" fmla="*/ 0 h 9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9" h="90">
                    <a:moveTo>
                      <a:pt x="57" y="0"/>
                    </a:moveTo>
                    <a:lnTo>
                      <a:pt x="99" y="90"/>
                    </a:lnTo>
                    <a:lnTo>
                      <a:pt x="0" y="81"/>
                    </a:lnTo>
                    <a:lnTo>
                      <a:pt x="57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5" name="îṣļidé"/>
              <p:cNvSpPr/>
              <p:nvPr/>
            </p:nvSpPr>
            <p:spPr bwMode="auto">
              <a:xfrm>
                <a:off x="144736" y="3278187"/>
                <a:ext cx="284163" cy="282575"/>
              </a:xfrm>
              <a:custGeom>
                <a:avLst/>
                <a:gdLst>
                  <a:gd name="T0" fmla="*/ 125 w 177"/>
                  <a:gd name="T1" fmla="*/ 36 h 176"/>
                  <a:gd name="T2" fmla="*/ 141 w 177"/>
                  <a:gd name="T3" fmla="*/ 124 h 176"/>
                  <a:gd name="T4" fmla="*/ 52 w 177"/>
                  <a:gd name="T5" fmla="*/ 140 h 176"/>
                  <a:gd name="T6" fmla="*/ 37 w 177"/>
                  <a:gd name="T7" fmla="*/ 52 h 176"/>
                  <a:gd name="T8" fmla="*/ 125 w 177"/>
                  <a:gd name="T9" fmla="*/ 36 h 176"/>
                  <a:gd name="T10" fmla="*/ 133 w 177"/>
                  <a:gd name="T11" fmla="*/ 24 h 176"/>
                  <a:gd name="T12" fmla="*/ 25 w 177"/>
                  <a:gd name="T13" fmla="*/ 43 h 176"/>
                  <a:gd name="T14" fmla="*/ 44 w 177"/>
                  <a:gd name="T15" fmla="*/ 152 h 176"/>
                  <a:gd name="T16" fmla="*/ 152 w 177"/>
                  <a:gd name="T17" fmla="*/ 133 h 176"/>
                  <a:gd name="T18" fmla="*/ 133 w 177"/>
                  <a:gd name="T19" fmla="*/ 24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77" h="176">
                    <a:moveTo>
                      <a:pt x="125" y="36"/>
                    </a:moveTo>
                    <a:cubicBezTo>
                      <a:pt x="154" y="56"/>
                      <a:pt x="161" y="96"/>
                      <a:pt x="141" y="124"/>
                    </a:cubicBezTo>
                    <a:cubicBezTo>
                      <a:pt x="121" y="153"/>
                      <a:pt x="81" y="160"/>
                      <a:pt x="52" y="140"/>
                    </a:cubicBezTo>
                    <a:cubicBezTo>
                      <a:pt x="24" y="120"/>
                      <a:pt x="17" y="80"/>
                      <a:pt x="37" y="52"/>
                    </a:cubicBezTo>
                    <a:cubicBezTo>
                      <a:pt x="57" y="23"/>
                      <a:pt x="96" y="16"/>
                      <a:pt x="125" y="36"/>
                    </a:cubicBezTo>
                    <a:moveTo>
                      <a:pt x="133" y="24"/>
                    </a:moveTo>
                    <a:cubicBezTo>
                      <a:pt x="98" y="0"/>
                      <a:pt x="50" y="8"/>
                      <a:pt x="25" y="43"/>
                    </a:cubicBezTo>
                    <a:cubicBezTo>
                      <a:pt x="0" y="79"/>
                      <a:pt x="9" y="127"/>
                      <a:pt x="44" y="152"/>
                    </a:cubicBezTo>
                    <a:cubicBezTo>
                      <a:pt x="79" y="176"/>
                      <a:pt x="128" y="168"/>
                      <a:pt x="152" y="133"/>
                    </a:cubicBezTo>
                    <a:cubicBezTo>
                      <a:pt x="177" y="97"/>
                      <a:pt x="169" y="49"/>
                      <a:pt x="133" y="2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6" name="iSḷïḑé"/>
              <p:cNvSpPr/>
              <p:nvPr/>
            </p:nvSpPr>
            <p:spPr bwMode="auto">
              <a:xfrm>
                <a:off x="3105424" y="4591050"/>
                <a:ext cx="212725" cy="315913"/>
              </a:xfrm>
              <a:custGeom>
                <a:avLst/>
                <a:gdLst>
                  <a:gd name="T0" fmla="*/ 123 w 132"/>
                  <a:gd name="T1" fmla="*/ 152 h 197"/>
                  <a:gd name="T2" fmla="*/ 107 w 132"/>
                  <a:gd name="T3" fmla="*/ 108 h 197"/>
                  <a:gd name="T4" fmla="*/ 71 w 132"/>
                  <a:gd name="T5" fmla="*/ 87 h 197"/>
                  <a:gd name="T6" fmla="*/ 71 w 132"/>
                  <a:gd name="T7" fmla="*/ 86 h 197"/>
                  <a:gd name="T8" fmla="*/ 132 w 132"/>
                  <a:gd name="T9" fmla="*/ 31 h 197"/>
                  <a:gd name="T10" fmla="*/ 131 w 132"/>
                  <a:gd name="T11" fmla="*/ 12 h 197"/>
                  <a:gd name="T12" fmla="*/ 111 w 132"/>
                  <a:gd name="T13" fmla="*/ 40 h 197"/>
                  <a:gd name="T14" fmla="*/ 94 w 132"/>
                  <a:gd name="T15" fmla="*/ 4 h 197"/>
                  <a:gd name="T16" fmla="*/ 71 w 132"/>
                  <a:gd name="T17" fmla="*/ 37 h 197"/>
                  <a:gd name="T18" fmla="*/ 54 w 132"/>
                  <a:gd name="T19" fmla="*/ 0 h 197"/>
                  <a:gd name="T20" fmla="*/ 31 w 132"/>
                  <a:gd name="T21" fmla="*/ 33 h 197"/>
                  <a:gd name="T22" fmla="*/ 16 w 132"/>
                  <a:gd name="T23" fmla="*/ 2 h 197"/>
                  <a:gd name="T24" fmla="*/ 12 w 132"/>
                  <a:gd name="T25" fmla="*/ 20 h 197"/>
                  <a:gd name="T26" fmla="*/ 62 w 132"/>
                  <a:gd name="T27" fmla="*/ 85 h 197"/>
                  <a:gd name="T28" fmla="*/ 62 w 132"/>
                  <a:gd name="T29" fmla="*/ 86 h 197"/>
                  <a:gd name="T30" fmla="*/ 23 w 132"/>
                  <a:gd name="T31" fmla="*/ 101 h 197"/>
                  <a:gd name="T32" fmla="*/ 0 w 132"/>
                  <a:gd name="T33" fmla="*/ 142 h 197"/>
                  <a:gd name="T34" fmla="*/ 44 w 132"/>
                  <a:gd name="T35" fmla="*/ 126 h 197"/>
                  <a:gd name="T36" fmla="*/ 61 w 132"/>
                  <a:gd name="T37" fmla="*/ 103 h 197"/>
                  <a:gd name="T38" fmla="*/ 53 w 132"/>
                  <a:gd name="T39" fmla="*/ 197 h 197"/>
                  <a:gd name="T40" fmla="*/ 62 w 132"/>
                  <a:gd name="T41" fmla="*/ 197 h 197"/>
                  <a:gd name="T42" fmla="*/ 70 w 132"/>
                  <a:gd name="T43" fmla="*/ 104 h 197"/>
                  <a:gd name="T44" fmla="*/ 82 w 132"/>
                  <a:gd name="T45" fmla="*/ 129 h 197"/>
                  <a:gd name="T46" fmla="*/ 123 w 132"/>
                  <a:gd name="T47" fmla="*/ 152 h 19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32" h="197">
                    <a:moveTo>
                      <a:pt x="123" y="152"/>
                    </a:moveTo>
                    <a:cubicBezTo>
                      <a:pt x="123" y="152"/>
                      <a:pt x="123" y="127"/>
                      <a:pt x="107" y="108"/>
                    </a:cubicBezTo>
                    <a:cubicBezTo>
                      <a:pt x="96" y="95"/>
                      <a:pt x="79" y="89"/>
                      <a:pt x="71" y="87"/>
                    </a:cubicBezTo>
                    <a:cubicBezTo>
                      <a:pt x="71" y="86"/>
                      <a:pt x="71" y="86"/>
                      <a:pt x="71" y="86"/>
                    </a:cubicBezTo>
                    <a:cubicBezTo>
                      <a:pt x="102" y="86"/>
                      <a:pt x="129" y="62"/>
                      <a:pt x="132" y="31"/>
                    </a:cubicBezTo>
                    <a:cubicBezTo>
                      <a:pt x="132" y="24"/>
                      <a:pt x="132" y="18"/>
                      <a:pt x="131" y="12"/>
                    </a:cubicBezTo>
                    <a:cubicBezTo>
                      <a:pt x="111" y="40"/>
                      <a:pt x="111" y="40"/>
                      <a:pt x="111" y="40"/>
                    </a:cubicBezTo>
                    <a:cubicBezTo>
                      <a:pt x="94" y="4"/>
                      <a:pt x="94" y="4"/>
                      <a:pt x="94" y="4"/>
                    </a:cubicBezTo>
                    <a:cubicBezTo>
                      <a:pt x="71" y="37"/>
                      <a:pt x="71" y="37"/>
                      <a:pt x="71" y="37"/>
                    </a:cubicBezTo>
                    <a:cubicBezTo>
                      <a:pt x="54" y="0"/>
                      <a:pt x="54" y="0"/>
                      <a:pt x="54" y="0"/>
                    </a:cubicBezTo>
                    <a:cubicBezTo>
                      <a:pt x="31" y="33"/>
                      <a:pt x="31" y="33"/>
                      <a:pt x="31" y="3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8"/>
                      <a:pt x="12" y="14"/>
                      <a:pt x="12" y="20"/>
                    </a:cubicBezTo>
                    <a:cubicBezTo>
                      <a:pt x="9" y="52"/>
                      <a:pt x="31" y="80"/>
                      <a:pt x="62" y="85"/>
                    </a:cubicBezTo>
                    <a:cubicBezTo>
                      <a:pt x="62" y="86"/>
                      <a:pt x="62" y="86"/>
                      <a:pt x="62" y="86"/>
                    </a:cubicBezTo>
                    <a:cubicBezTo>
                      <a:pt x="54" y="87"/>
                      <a:pt x="36" y="90"/>
                      <a:pt x="23" y="101"/>
                    </a:cubicBezTo>
                    <a:cubicBezTo>
                      <a:pt x="4" y="117"/>
                      <a:pt x="0" y="142"/>
                      <a:pt x="0" y="142"/>
                    </a:cubicBezTo>
                    <a:cubicBezTo>
                      <a:pt x="0" y="142"/>
                      <a:pt x="25" y="142"/>
                      <a:pt x="44" y="126"/>
                    </a:cubicBezTo>
                    <a:cubicBezTo>
                      <a:pt x="52" y="119"/>
                      <a:pt x="57" y="111"/>
                      <a:pt x="61" y="103"/>
                    </a:cubicBezTo>
                    <a:cubicBezTo>
                      <a:pt x="53" y="197"/>
                      <a:pt x="53" y="197"/>
                      <a:pt x="53" y="197"/>
                    </a:cubicBezTo>
                    <a:cubicBezTo>
                      <a:pt x="62" y="197"/>
                      <a:pt x="62" y="197"/>
                      <a:pt x="62" y="197"/>
                    </a:cubicBezTo>
                    <a:cubicBezTo>
                      <a:pt x="70" y="104"/>
                      <a:pt x="70" y="104"/>
                      <a:pt x="70" y="104"/>
                    </a:cubicBezTo>
                    <a:cubicBezTo>
                      <a:pt x="72" y="112"/>
                      <a:pt x="76" y="121"/>
                      <a:pt x="82" y="129"/>
                    </a:cubicBezTo>
                    <a:cubicBezTo>
                      <a:pt x="98" y="148"/>
                      <a:pt x="123" y="152"/>
                      <a:pt x="123" y="152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7" name="iṥḷïdê"/>
              <p:cNvSpPr/>
              <p:nvPr/>
            </p:nvSpPr>
            <p:spPr bwMode="auto">
              <a:xfrm>
                <a:off x="968649" y="3817937"/>
                <a:ext cx="246063" cy="363538"/>
              </a:xfrm>
              <a:custGeom>
                <a:avLst/>
                <a:gdLst>
                  <a:gd name="T0" fmla="*/ 141 w 153"/>
                  <a:gd name="T1" fmla="*/ 174 h 226"/>
                  <a:gd name="T2" fmla="*/ 123 w 153"/>
                  <a:gd name="T3" fmla="*/ 124 h 226"/>
                  <a:gd name="T4" fmla="*/ 82 w 153"/>
                  <a:gd name="T5" fmla="*/ 99 h 226"/>
                  <a:gd name="T6" fmla="*/ 82 w 153"/>
                  <a:gd name="T7" fmla="*/ 98 h 226"/>
                  <a:gd name="T8" fmla="*/ 152 w 153"/>
                  <a:gd name="T9" fmla="*/ 35 h 226"/>
                  <a:gd name="T10" fmla="*/ 151 w 153"/>
                  <a:gd name="T11" fmla="*/ 14 h 226"/>
                  <a:gd name="T12" fmla="*/ 128 w 153"/>
                  <a:gd name="T13" fmla="*/ 46 h 226"/>
                  <a:gd name="T14" fmla="*/ 108 w 153"/>
                  <a:gd name="T15" fmla="*/ 4 h 226"/>
                  <a:gd name="T16" fmla="*/ 82 w 153"/>
                  <a:gd name="T17" fmla="*/ 42 h 226"/>
                  <a:gd name="T18" fmla="*/ 62 w 153"/>
                  <a:gd name="T19" fmla="*/ 0 h 226"/>
                  <a:gd name="T20" fmla="*/ 36 w 153"/>
                  <a:gd name="T21" fmla="*/ 38 h 226"/>
                  <a:gd name="T22" fmla="*/ 19 w 153"/>
                  <a:gd name="T23" fmla="*/ 2 h 226"/>
                  <a:gd name="T24" fmla="*/ 14 w 153"/>
                  <a:gd name="T25" fmla="*/ 23 h 226"/>
                  <a:gd name="T26" fmla="*/ 72 w 153"/>
                  <a:gd name="T27" fmla="*/ 97 h 226"/>
                  <a:gd name="T28" fmla="*/ 72 w 153"/>
                  <a:gd name="T29" fmla="*/ 98 h 226"/>
                  <a:gd name="T30" fmla="*/ 26 w 153"/>
                  <a:gd name="T31" fmla="*/ 116 h 226"/>
                  <a:gd name="T32" fmla="*/ 0 w 153"/>
                  <a:gd name="T33" fmla="*/ 162 h 226"/>
                  <a:gd name="T34" fmla="*/ 51 w 153"/>
                  <a:gd name="T35" fmla="*/ 144 h 226"/>
                  <a:gd name="T36" fmla="*/ 70 w 153"/>
                  <a:gd name="T37" fmla="*/ 118 h 226"/>
                  <a:gd name="T38" fmla="*/ 61 w 153"/>
                  <a:gd name="T39" fmla="*/ 226 h 226"/>
                  <a:gd name="T40" fmla="*/ 71 w 153"/>
                  <a:gd name="T41" fmla="*/ 226 h 226"/>
                  <a:gd name="T42" fmla="*/ 80 w 153"/>
                  <a:gd name="T43" fmla="*/ 119 h 226"/>
                  <a:gd name="T44" fmla="*/ 95 w 153"/>
                  <a:gd name="T45" fmla="*/ 148 h 226"/>
                  <a:gd name="T46" fmla="*/ 141 w 153"/>
                  <a:gd name="T47" fmla="*/ 174 h 22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153" h="226">
                    <a:moveTo>
                      <a:pt x="141" y="174"/>
                    </a:moveTo>
                    <a:cubicBezTo>
                      <a:pt x="141" y="174"/>
                      <a:pt x="141" y="145"/>
                      <a:pt x="123" y="124"/>
                    </a:cubicBezTo>
                    <a:cubicBezTo>
                      <a:pt x="110" y="108"/>
                      <a:pt x="91" y="101"/>
                      <a:pt x="82" y="99"/>
                    </a:cubicBezTo>
                    <a:cubicBezTo>
                      <a:pt x="82" y="98"/>
                      <a:pt x="82" y="98"/>
                      <a:pt x="82" y="98"/>
                    </a:cubicBezTo>
                    <a:cubicBezTo>
                      <a:pt x="118" y="98"/>
                      <a:pt x="149" y="71"/>
                      <a:pt x="152" y="35"/>
                    </a:cubicBezTo>
                    <a:cubicBezTo>
                      <a:pt x="153" y="27"/>
                      <a:pt x="152" y="20"/>
                      <a:pt x="151" y="14"/>
                    </a:cubicBezTo>
                    <a:cubicBezTo>
                      <a:pt x="128" y="46"/>
                      <a:pt x="128" y="46"/>
                      <a:pt x="128" y="46"/>
                    </a:cubicBezTo>
                    <a:cubicBezTo>
                      <a:pt x="108" y="4"/>
                      <a:pt x="108" y="4"/>
                      <a:pt x="108" y="4"/>
                    </a:cubicBezTo>
                    <a:cubicBezTo>
                      <a:pt x="82" y="42"/>
                      <a:pt x="82" y="42"/>
                      <a:pt x="82" y="42"/>
                    </a:cubicBezTo>
                    <a:cubicBezTo>
                      <a:pt x="62" y="0"/>
                      <a:pt x="62" y="0"/>
                      <a:pt x="62" y="0"/>
                    </a:cubicBezTo>
                    <a:cubicBezTo>
                      <a:pt x="36" y="38"/>
                      <a:pt x="36" y="38"/>
                      <a:pt x="36" y="3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6" y="8"/>
                      <a:pt x="14" y="15"/>
                      <a:pt x="14" y="23"/>
                    </a:cubicBezTo>
                    <a:cubicBezTo>
                      <a:pt x="11" y="59"/>
                      <a:pt x="36" y="91"/>
                      <a:pt x="72" y="97"/>
                    </a:cubicBezTo>
                    <a:cubicBezTo>
                      <a:pt x="72" y="98"/>
                      <a:pt x="72" y="98"/>
                      <a:pt x="72" y="98"/>
                    </a:cubicBezTo>
                    <a:cubicBezTo>
                      <a:pt x="62" y="99"/>
                      <a:pt x="42" y="103"/>
                      <a:pt x="26" y="116"/>
                    </a:cubicBezTo>
                    <a:cubicBezTo>
                      <a:pt x="5" y="134"/>
                      <a:pt x="0" y="162"/>
                      <a:pt x="0" y="162"/>
                    </a:cubicBezTo>
                    <a:cubicBezTo>
                      <a:pt x="0" y="162"/>
                      <a:pt x="29" y="162"/>
                      <a:pt x="51" y="144"/>
                    </a:cubicBezTo>
                    <a:cubicBezTo>
                      <a:pt x="60" y="137"/>
                      <a:pt x="66" y="127"/>
                      <a:pt x="70" y="118"/>
                    </a:cubicBezTo>
                    <a:cubicBezTo>
                      <a:pt x="61" y="226"/>
                      <a:pt x="61" y="226"/>
                      <a:pt x="61" y="226"/>
                    </a:cubicBezTo>
                    <a:cubicBezTo>
                      <a:pt x="71" y="226"/>
                      <a:pt x="71" y="226"/>
                      <a:pt x="71" y="226"/>
                    </a:cubicBezTo>
                    <a:cubicBezTo>
                      <a:pt x="80" y="119"/>
                      <a:pt x="80" y="119"/>
                      <a:pt x="80" y="119"/>
                    </a:cubicBezTo>
                    <a:cubicBezTo>
                      <a:pt x="83" y="128"/>
                      <a:pt x="87" y="139"/>
                      <a:pt x="95" y="148"/>
                    </a:cubicBezTo>
                    <a:cubicBezTo>
                      <a:pt x="113" y="169"/>
                      <a:pt x="141" y="174"/>
                      <a:pt x="141" y="17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8" name="ísḻïďe"/>
              <p:cNvSpPr/>
              <p:nvPr/>
            </p:nvSpPr>
            <p:spPr bwMode="auto">
              <a:xfrm>
                <a:off x="2833961" y="4616450"/>
                <a:ext cx="247650" cy="328613"/>
              </a:xfrm>
              <a:custGeom>
                <a:avLst/>
                <a:gdLst>
                  <a:gd name="T0" fmla="*/ 50 w 156"/>
                  <a:gd name="T1" fmla="*/ 180 h 207"/>
                  <a:gd name="T2" fmla="*/ 50 w 156"/>
                  <a:gd name="T3" fmla="*/ 180 h 207"/>
                  <a:gd name="T4" fmla="*/ 156 w 156"/>
                  <a:gd name="T5" fmla="*/ 29 h 207"/>
                  <a:gd name="T6" fmla="*/ 115 w 156"/>
                  <a:gd name="T7" fmla="*/ 0 h 207"/>
                  <a:gd name="T8" fmla="*/ 8 w 156"/>
                  <a:gd name="T9" fmla="*/ 151 h 207"/>
                  <a:gd name="T10" fmla="*/ 8 w 156"/>
                  <a:gd name="T11" fmla="*/ 151 h 207"/>
                  <a:gd name="T12" fmla="*/ 0 w 156"/>
                  <a:gd name="T13" fmla="*/ 207 h 207"/>
                  <a:gd name="T14" fmla="*/ 0 w 156"/>
                  <a:gd name="T15" fmla="*/ 207 h 207"/>
                  <a:gd name="T16" fmla="*/ 0 w 156"/>
                  <a:gd name="T17" fmla="*/ 207 h 207"/>
                  <a:gd name="T18" fmla="*/ 17 w 156"/>
                  <a:gd name="T19" fmla="*/ 198 h 207"/>
                  <a:gd name="T20" fmla="*/ 50 w 156"/>
                  <a:gd name="T21" fmla="*/ 180 h 207"/>
                  <a:gd name="T22" fmla="*/ 43 w 156"/>
                  <a:gd name="T23" fmla="*/ 179 h 207"/>
                  <a:gd name="T24" fmla="*/ 14 w 156"/>
                  <a:gd name="T25" fmla="*/ 194 h 207"/>
                  <a:gd name="T26" fmla="*/ 6 w 156"/>
                  <a:gd name="T27" fmla="*/ 189 h 207"/>
                  <a:gd name="T28" fmla="*/ 11 w 156"/>
                  <a:gd name="T29" fmla="*/ 157 h 207"/>
                  <a:gd name="T30" fmla="*/ 43 w 156"/>
                  <a:gd name="T31" fmla="*/ 179 h 2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</a:cxnLst>
                <a:rect l="0" t="0" r="r" b="b"/>
                <a:pathLst>
                  <a:path w="156" h="207">
                    <a:moveTo>
                      <a:pt x="50" y="180"/>
                    </a:moveTo>
                    <a:lnTo>
                      <a:pt x="50" y="180"/>
                    </a:lnTo>
                    <a:lnTo>
                      <a:pt x="156" y="29"/>
                    </a:lnTo>
                    <a:lnTo>
                      <a:pt x="115" y="0"/>
                    </a:lnTo>
                    <a:lnTo>
                      <a:pt x="8" y="151"/>
                    </a:lnTo>
                    <a:lnTo>
                      <a:pt x="8" y="151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0" y="207"/>
                    </a:lnTo>
                    <a:lnTo>
                      <a:pt x="17" y="198"/>
                    </a:lnTo>
                    <a:lnTo>
                      <a:pt x="50" y="180"/>
                    </a:lnTo>
                    <a:close/>
                    <a:moveTo>
                      <a:pt x="43" y="179"/>
                    </a:moveTo>
                    <a:lnTo>
                      <a:pt x="14" y="194"/>
                    </a:lnTo>
                    <a:lnTo>
                      <a:pt x="6" y="189"/>
                    </a:lnTo>
                    <a:lnTo>
                      <a:pt x="11" y="157"/>
                    </a:lnTo>
                    <a:lnTo>
                      <a:pt x="43" y="17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9" name="íşḻiḋè"/>
              <p:cNvSpPr/>
              <p:nvPr/>
            </p:nvSpPr>
            <p:spPr bwMode="auto">
              <a:xfrm>
                <a:off x="2137049" y="4114800"/>
                <a:ext cx="138113" cy="158750"/>
              </a:xfrm>
              <a:custGeom>
                <a:avLst/>
                <a:gdLst>
                  <a:gd name="T0" fmla="*/ 87 w 87"/>
                  <a:gd name="T1" fmla="*/ 0 h 100"/>
                  <a:gd name="T2" fmla="*/ 40 w 87"/>
                  <a:gd name="T3" fmla="*/ 27 h 100"/>
                  <a:gd name="T4" fmla="*/ 0 w 87"/>
                  <a:gd name="T5" fmla="*/ 27 h 100"/>
                  <a:gd name="T6" fmla="*/ 0 w 87"/>
                  <a:gd name="T7" fmla="*/ 49 h 100"/>
                  <a:gd name="T8" fmla="*/ 0 w 87"/>
                  <a:gd name="T9" fmla="*/ 51 h 100"/>
                  <a:gd name="T10" fmla="*/ 0 w 87"/>
                  <a:gd name="T11" fmla="*/ 51 h 100"/>
                  <a:gd name="T12" fmla="*/ 0 w 87"/>
                  <a:gd name="T13" fmla="*/ 73 h 100"/>
                  <a:gd name="T14" fmla="*/ 40 w 87"/>
                  <a:gd name="T15" fmla="*/ 73 h 100"/>
                  <a:gd name="T16" fmla="*/ 87 w 87"/>
                  <a:gd name="T17" fmla="*/ 100 h 100"/>
                  <a:gd name="T18" fmla="*/ 87 w 87"/>
                  <a:gd name="T19" fmla="*/ 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87" h="100">
                    <a:moveTo>
                      <a:pt x="87" y="0"/>
                    </a:moveTo>
                    <a:lnTo>
                      <a:pt x="40" y="27"/>
                    </a:lnTo>
                    <a:lnTo>
                      <a:pt x="0" y="27"/>
                    </a:lnTo>
                    <a:lnTo>
                      <a:pt x="0" y="49"/>
                    </a:lnTo>
                    <a:lnTo>
                      <a:pt x="0" y="51"/>
                    </a:lnTo>
                    <a:lnTo>
                      <a:pt x="0" y="51"/>
                    </a:lnTo>
                    <a:lnTo>
                      <a:pt x="0" y="73"/>
                    </a:lnTo>
                    <a:lnTo>
                      <a:pt x="40" y="73"/>
                    </a:lnTo>
                    <a:lnTo>
                      <a:pt x="87" y="100"/>
                    </a:lnTo>
                    <a:lnTo>
                      <a:pt x="87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0" name="íšľïḑè"/>
              <p:cNvSpPr/>
              <p:nvPr/>
            </p:nvSpPr>
            <p:spPr bwMode="auto">
              <a:xfrm>
                <a:off x="2287861" y="4119562"/>
                <a:ext cx="44450" cy="149225"/>
              </a:xfrm>
              <a:custGeom>
                <a:avLst/>
                <a:gdLst>
                  <a:gd name="T0" fmla="*/ 0 w 27"/>
                  <a:gd name="T1" fmla="*/ 0 h 93"/>
                  <a:gd name="T2" fmla="*/ 0 w 27"/>
                  <a:gd name="T3" fmla="*/ 6 h 93"/>
                  <a:gd name="T4" fmla="*/ 22 w 27"/>
                  <a:gd name="T5" fmla="*/ 47 h 93"/>
                  <a:gd name="T6" fmla="*/ 0 w 27"/>
                  <a:gd name="T7" fmla="*/ 87 h 93"/>
                  <a:gd name="T8" fmla="*/ 0 w 27"/>
                  <a:gd name="T9" fmla="*/ 93 h 93"/>
                  <a:gd name="T10" fmla="*/ 27 w 27"/>
                  <a:gd name="T11" fmla="*/ 47 h 93"/>
                  <a:gd name="T12" fmla="*/ 0 w 27"/>
                  <a:gd name="T13" fmla="*/ 0 h 9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27" h="93">
                    <a:moveTo>
                      <a:pt x="0" y="0"/>
                    </a:moveTo>
                    <a:cubicBezTo>
                      <a:pt x="0" y="6"/>
                      <a:pt x="0" y="6"/>
                      <a:pt x="0" y="6"/>
                    </a:cubicBezTo>
                    <a:cubicBezTo>
                      <a:pt x="13" y="15"/>
                      <a:pt x="22" y="30"/>
                      <a:pt x="22" y="47"/>
                    </a:cubicBezTo>
                    <a:cubicBezTo>
                      <a:pt x="22" y="63"/>
                      <a:pt x="13" y="78"/>
                      <a:pt x="0" y="87"/>
                    </a:cubicBezTo>
                    <a:cubicBezTo>
                      <a:pt x="0" y="93"/>
                      <a:pt x="0" y="93"/>
                      <a:pt x="0" y="93"/>
                    </a:cubicBezTo>
                    <a:cubicBezTo>
                      <a:pt x="16" y="84"/>
                      <a:pt x="27" y="67"/>
                      <a:pt x="27" y="47"/>
                    </a:cubicBezTo>
                    <a:cubicBezTo>
                      <a:pt x="27" y="27"/>
                      <a:pt x="16" y="9"/>
                      <a:pt x="0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1" name="îSľiḋê"/>
              <p:cNvSpPr/>
              <p:nvPr/>
            </p:nvSpPr>
            <p:spPr bwMode="auto">
              <a:xfrm>
                <a:off x="2313261" y="4102100"/>
                <a:ext cx="52388" cy="184150"/>
              </a:xfrm>
              <a:custGeom>
                <a:avLst/>
                <a:gdLst>
                  <a:gd name="T0" fmla="*/ 0 w 33"/>
                  <a:gd name="T1" fmla="*/ 0 h 115"/>
                  <a:gd name="T2" fmla="*/ 0 w 33"/>
                  <a:gd name="T3" fmla="*/ 8 h 115"/>
                  <a:gd name="T4" fmla="*/ 27 w 33"/>
                  <a:gd name="T5" fmla="*/ 58 h 115"/>
                  <a:gd name="T6" fmla="*/ 0 w 33"/>
                  <a:gd name="T7" fmla="*/ 107 h 115"/>
                  <a:gd name="T8" fmla="*/ 0 w 33"/>
                  <a:gd name="T9" fmla="*/ 115 h 115"/>
                  <a:gd name="T10" fmla="*/ 33 w 33"/>
                  <a:gd name="T11" fmla="*/ 58 h 115"/>
                  <a:gd name="T12" fmla="*/ 0 w 33"/>
                  <a:gd name="T13" fmla="*/ 0 h 1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3" h="115">
                    <a:moveTo>
                      <a:pt x="0" y="0"/>
                    </a:moveTo>
                    <a:cubicBezTo>
                      <a:pt x="0" y="8"/>
                      <a:pt x="0" y="8"/>
                      <a:pt x="0" y="8"/>
                    </a:cubicBezTo>
                    <a:cubicBezTo>
                      <a:pt x="16" y="18"/>
                      <a:pt x="27" y="37"/>
                      <a:pt x="27" y="58"/>
                    </a:cubicBezTo>
                    <a:cubicBezTo>
                      <a:pt x="27" y="78"/>
                      <a:pt x="16" y="97"/>
                      <a:pt x="0" y="107"/>
                    </a:cubicBezTo>
                    <a:cubicBezTo>
                      <a:pt x="0" y="115"/>
                      <a:pt x="0" y="115"/>
                      <a:pt x="0" y="115"/>
                    </a:cubicBezTo>
                    <a:cubicBezTo>
                      <a:pt x="20" y="104"/>
                      <a:pt x="33" y="82"/>
                      <a:pt x="33" y="58"/>
                    </a:cubicBezTo>
                    <a:cubicBezTo>
                      <a:pt x="33" y="33"/>
                      <a:pt x="20" y="11"/>
                      <a:pt x="0" y="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2" name="ïSḻîḋè"/>
              <p:cNvSpPr/>
              <p:nvPr/>
            </p:nvSpPr>
            <p:spPr bwMode="auto">
              <a:xfrm>
                <a:off x="181249" y="2732087"/>
                <a:ext cx="176213" cy="165100"/>
              </a:xfrm>
              <a:custGeom>
                <a:avLst/>
                <a:gdLst>
                  <a:gd name="T0" fmla="*/ 46 w 111"/>
                  <a:gd name="T1" fmla="*/ 104 h 104"/>
                  <a:gd name="T2" fmla="*/ 75 w 111"/>
                  <a:gd name="T3" fmla="*/ 58 h 104"/>
                  <a:gd name="T4" fmla="*/ 111 w 111"/>
                  <a:gd name="T5" fmla="*/ 40 h 104"/>
                  <a:gd name="T6" fmla="*/ 101 w 111"/>
                  <a:gd name="T7" fmla="*/ 20 h 104"/>
                  <a:gd name="T8" fmla="*/ 101 w 111"/>
                  <a:gd name="T9" fmla="*/ 20 h 104"/>
                  <a:gd name="T10" fmla="*/ 101 w 111"/>
                  <a:gd name="T11" fmla="*/ 20 h 104"/>
                  <a:gd name="T12" fmla="*/ 91 w 111"/>
                  <a:gd name="T13" fmla="*/ 0 h 104"/>
                  <a:gd name="T14" fmla="*/ 55 w 111"/>
                  <a:gd name="T15" fmla="*/ 18 h 104"/>
                  <a:gd name="T16" fmla="*/ 0 w 111"/>
                  <a:gd name="T17" fmla="*/ 15 h 104"/>
                  <a:gd name="T18" fmla="*/ 46 w 111"/>
                  <a:gd name="T19" fmla="*/ 104 h 10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1" h="104">
                    <a:moveTo>
                      <a:pt x="46" y="104"/>
                    </a:moveTo>
                    <a:lnTo>
                      <a:pt x="75" y="58"/>
                    </a:lnTo>
                    <a:lnTo>
                      <a:pt x="111" y="40"/>
                    </a:lnTo>
                    <a:lnTo>
                      <a:pt x="101" y="20"/>
                    </a:lnTo>
                    <a:lnTo>
                      <a:pt x="101" y="20"/>
                    </a:lnTo>
                    <a:lnTo>
                      <a:pt x="101" y="20"/>
                    </a:lnTo>
                    <a:lnTo>
                      <a:pt x="91" y="0"/>
                    </a:lnTo>
                    <a:lnTo>
                      <a:pt x="55" y="18"/>
                    </a:lnTo>
                    <a:lnTo>
                      <a:pt x="0" y="15"/>
                    </a:lnTo>
                    <a:lnTo>
                      <a:pt x="46" y="10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3" name="isḷiḋè"/>
              <p:cNvSpPr/>
              <p:nvPr/>
            </p:nvSpPr>
            <p:spPr bwMode="auto">
              <a:xfrm>
                <a:off x="152674" y="2765425"/>
                <a:ext cx="87313" cy="133350"/>
              </a:xfrm>
              <a:custGeom>
                <a:avLst/>
                <a:gdLst>
                  <a:gd name="T0" fmla="*/ 54 w 54"/>
                  <a:gd name="T1" fmla="*/ 83 h 83"/>
                  <a:gd name="T2" fmla="*/ 52 w 54"/>
                  <a:gd name="T3" fmla="*/ 77 h 83"/>
                  <a:gd name="T4" fmla="*/ 14 w 54"/>
                  <a:gd name="T5" fmla="*/ 51 h 83"/>
                  <a:gd name="T6" fmla="*/ 15 w 54"/>
                  <a:gd name="T7" fmla="*/ 6 h 83"/>
                  <a:gd name="T8" fmla="*/ 12 w 54"/>
                  <a:gd name="T9" fmla="*/ 0 h 83"/>
                  <a:gd name="T10" fmla="*/ 9 w 54"/>
                  <a:gd name="T11" fmla="*/ 54 h 83"/>
                  <a:gd name="T12" fmla="*/ 54 w 54"/>
                  <a:gd name="T13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4" h="83">
                    <a:moveTo>
                      <a:pt x="54" y="83"/>
                    </a:moveTo>
                    <a:cubicBezTo>
                      <a:pt x="52" y="77"/>
                      <a:pt x="52" y="77"/>
                      <a:pt x="52" y="77"/>
                    </a:cubicBezTo>
                    <a:cubicBezTo>
                      <a:pt x="36" y="76"/>
                      <a:pt x="21" y="66"/>
                      <a:pt x="14" y="51"/>
                    </a:cubicBezTo>
                    <a:cubicBezTo>
                      <a:pt x="6" y="36"/>
                      <a:pt x="7" y="19"/>
                      <a:pt x="15" y="6"/>
                    </a:cubicBezTo>
                    <a:cubicBezTo>
                      <a:pt x="12" y="0"/>
                      <a:pt x="12" y="0"/>
                      <a:pt x="12" y="0"/>
                    </a:cubicBezTo>
                    <a:cubicBezTo>
                      <a:pt x="2" y="15"/>
                      <a:pt x="0" y="36"/>
                      <a:pt x="9" y="54"/>
                    </a:cubicBezTo>
                    <a:cubicBezTo>
                      <a:pt x="18" y="72"/>
                      <a:pt x="36" y="82"/>
                      <a:pt x="54" y="8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4" name="îŝļíḓe"/>
              <p:cNvSpPr/>
              <p:nvPr/>
            </p:nvSpPr>
            <p:spPr bwMode="auto">
              <a:xfrm>
                <a:off x="119336" y="2760662"/>
                <a:ext cx="107950" cy="165100"/>
              </a:xfrm>
              <a:custGeom>
                <a:avLst/>
                <a:gdLst>
                  <a:gd name="T0" fmla="*/ 67 w 67"/>
                  <a:gd name="T1" fmla="*/ 103 h 103"/>
                  <a:gd name="T2" fmla="*/ 64 w 67"/>
                  <a:gd name="T3" fmla="*/ 96 h 103"/>
                  <a:gd name="T4" fmla="*/ 17 w 67"/>
                  <a:gd name="T5" fmla="*/ 63 h 103"/>
                  <a:gd name="T6" fmla="*/ 19 w 67"/>
                  <a:gd name="T7" fmla="*/ 7 h 103"/>
                  <a:gd name="T8" fmla="*/ 15 w 67"/>
                  <a:gd name="T9" fmla="*/ 0 h 103"/>
                  <a:gd name="T10" fmla="*/ 11 w 67"/>
                  <a:gd name="T11" fmla="*/ 66 h 103"/>
                  <a:gd name="T12" fmla="*/ 67 w 67"/>
                  <a:gd name="T13" fmla="*/ 103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67" h="103">
                    <a:moveTo>
                      <a:pt x="67" y="103"/>
                    </a:moveTo>
                    <a:cubicBezTo>
                      <a:pt x="64" y="96"/>
                      <a:pt x="64" y="96"/>
                      <a:pt x="64" y="96"/>
                    </a:cubicBezTo>
                    <a:cubicBezTo>
                      <a:pt x="44" y="94"/>
                      <a:pt x="26" y="82"/>
                      <a:pt x="17" y="63"/>
                    </a:cubicBezTo>
                    <a:cubicBezTo>
                      <a:pt x="7" y="45"/>
                      <a:pt x="9" y="24"/>
                      <a:pt x="19" y="7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" y="19"/>
                      <a:pt x="0" y="44"/>
                      <a:pt x="11" y="66"/>
                    </a:cubicBezTo>
                    <a:cubicBezTo>
                      <a:pt x="22" y="89"/>
                      <a:pt x="44" y="102"/>
                      <a:pt x="67" y="10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5" name="ïşḷíḑé"/>
              <p:cNvSpPr/>
              <p:nvPr/>
            </p:nvSpPr>
            <p:spPr bwMode="auto">
              <a:xfrm>
                <a:off x="2025924" y="4729162"/>
                <a:ext cx="106363" cy="106363"/>
              </a:xfrm>
              <a:custGeom>
                <a:avLst/>
                <a:gdLst>
                  <a:gd name="T0" fmla="*/ 28 w 66"/>
                  <a:gd name="T1" fmla="*/ 3 h 66"/>
                  <a:gd name="T2" fmla="*/ 3 w 66"/>
                  <a:gd name="T3" fmla="*/ 38 h 66"/>
                  <a:gd name="T4" fmla="*/ 38 w 66"/>
                  <a:gd name="T5" fmla="*/ 63 h 66"/>
                  <a:gd name="T6" fmla="*/ 63 w 66"/>
                  <a:gd name="T7" fmla="*/ 28 h 66"/>
                  <a:gd name="T8" fmla="*/ 28 w 66"/>
                  <a:gd name="T9" fmla="*/ 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6">
                    <a:moveTo>
                      <a:pt x="28" y="3"/>
                    </a:moveTo>
                    <a:cubicBezTo>
                      <a:pt x="11" y="6"/>
                      <a:pt x="0" y="21"/>
                      <a:pt x="3" y="38"/>
                    </a:cubicBezTo>
                    <a:cubicBezTo>
                      <a:pt x="5" y="55"/>
                      <a:pt x="21" y="66"/>
                      <a:pt x="38" y="63"/>
                    </a:cubicBezTo>
                    <a:cubicBezTo>
                      <a:pt x="54" y="60"/>
                      <a:pt x="66" y="45"/>
                      <a:pt x="63" y="28"/>
                    </a:cubicBezTo>
                    <a:cubicBezTo>
                      <a:pt x="60" y="12"/>
                      <a:pt x="44" y="0"/>
                      <a:pt x="28" y="3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6" name="íṩ1íḋê"/>
              <p:cNvSpPr/>
              <p:nvPr/>
            </p:nvSpPr>
            <p:spPr bwMode="auto">
              <a:xfrm>
                <a:off x="1911624" y="4667250"/>
                <a:ext cx="263525" cy="225425"/>
              </a:xfrm>
              <a:custGeom>
                <a:avLst/>
                <a:gdLst>
                  <a:gd name="T0" fmla="*/ 140 w 163"/>
                  <a:gd name="T1" fmla="*/ 10 h 140"/>
                  <a:gd name="T2" fmla="*/ 133 w 163"/>
                  <a:gd name="T3" fmla="*/ 12 h 140"/>
                  <a:gd name="T4" fmla="*/ 132 w 163"/>
                  <a:gd name="T5" fmla="*/ 5 h 140"/>
                  <a:gd name="T6" fmla="*/ 126 w 163"/>
                  <a:gd name="T7" fmla="*/ 0 h 140"/>
                  <a:gd name="T8" fmla="*/ 107 w 163"/>
                  <a:gd name="T9" fmla="*/ 4 h 140"/>
                  <a:gd name="T10" fmla="*/ 102 w 163"/>
                  <a:gd name="T11" fmla="*/ 10 h 140"/>
                  <a:gd name="T12" fmla="*/ 103 w 163"/>
                  <a:gd name="T13" fmla="*/ 17 h 140"/>
                  <a:gd name="T14" fmla="*/ 6 w 163"/>
                  <a:gd name="T15" fmla="*/ 33 h 140"/>
                  <a:gd name="T16" fmla="*/ 1 w 163"/>
                  <a:gd name="T17" fmla="*/ 39 h 140"/>
                  <a:gd name="T18" fmla="*/ 17 w 163"/>
                  <a:gd name="T19" fmla="*/ 134 h 140"/>
                  <a:gd name="T20" fmla="*/ 23 w 163"/>
                  <a:gd name="T21" fmla="*/ 139 h 140"/>
                  <a:gd name="T22" fmla="*/ 158 w 163"/>
                  <a:gd name="T23" fmla="*/ 117 h 140"/>
                  <a:gd name="T24" fmla="*/ 162 w 163"/>
                  <a:gd name="T25" fmla="*/ 110 h 140"/>
                  <a:gd name="T26" fmla="*/ 147 w 163"/>
                  <a:gd name="T27" fmla="*/ 15 h 140"/>
                  <a:gd name="T28" fmla="*/ 140 w 163"/>
                  <a:gd name="T29" fmla="*/ 10 h 140"/>
                  <a:gd name="T30" fmla="*/ 45 w 163"/>
                  <a:gd name="T31" fmla="*/ 49 h 140"/>
                  <a:gd name="T32" fmla="*/ 40 w 163"/>
                  <a:gd name="T33" fmla="*/ 56 h 140"/>
                  <a:gd name="T34" fmla="*/ 19 w 163"/>
                  <a:gd name="T35" fmla="*/ 60 h 140"/>
                  <a:gd name="T36" fmla="*/ 12 w 163"/>
                  <a:gd name="T37" fmla="*/ 55 h 140"/>
                  <a:gd name="T38" fmla="*/ 11 w 163"/>
                  <a:gd name="T39" fmla="*/ 47 h 140"/>
                  <a:gd name="T40" fmla="*/ 16 w 163"/>
                  <a:gd name="T41" fmla="*/ 41 h 140"/>
                  <a:gd name="T42" fmla="*/ 37 w 163"/>
                  <a:gd name="T43" fmla="*/ 37 h 140"/>
                  <a:gd name="T44" fmla="*/ 44 w 163"/>
                  <a:gd name="T45" fmla="*/ 42 h 140"/>
                  <a:gd name="T46" fmla="*/ 45 w 163"/>
                  <a:gd name="T47" fmla="*/ 49 h 140"/>
                  <a:gd name="T48" fmla="*/ 110 w 163"/>
                  <a:gd name="T49" fmla="*/ 107 h 140"/>
                  <a:gd name="T50" fmla="*/ 68 w 163"/>
                  <a:gd name="T51" fmla="*/ 77 h 140"/>
                  <a:gd name="T52" fmla="*/ 98 w 163"/>
                  <a:gd name="T53" fmla="*/ 35 h 140"/>
                  <a:gd name="T54" fmla="*/ 139 w 163"/>
                  <a:gd name="T55" fmla="*/ 65 h 140"/>
                  <a:gd name="T56" fmla="*/ 110 w 163"/>
                  <a:gd name="T57" fmla="*/ 107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3" h="140">
                    <a:moveTo>
                      <a:pt x="140" y="10"/>
                    </a:moveTo>
                    <a:cubicBezTo>
                      <a:pt x="133" y="12"/>
                      <a:pt x="133" y="12"/>
                      <a:pt x="133" y="12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132" y="2"/>
                      <a:pt x="129" y="0"/>
                      <a:pt x="126" y="0"/>
                    </a:cubicBezTo>
                    <a:cubicBezTo>
                      <a:pt x="107" y="4"/>
                      <a:pt x="107" y="4"/>
                      <a:pt x="107" y="4"/>
                    </a:cubicBezTo>
                    <a:cubicBezTo>
                      <a:pt x="104" y="4"/>
                      <a:pt x="102" y="7"/>
                      <a:pt x="102" y="10"/>
                    </a:cubicBezTo>
                    <a:cubicBezTo>
                      <a:pt x="103" y="17"/>
                      <a:pt x="103" y="17"/>
                      <a:pt x="103" y="17"/>
                    </a:cubicBezTo>
                    <a:cubicBezTo>
                      <a:pt x="6" y="33"/>
                      <a:pt x="6" y="33"/>
                      <a:pt x="6" y="33"/>
                    </a:cubicBezTo>
                    <a:cubicBezTo>
                      <a:pt x="2" y="33"/>
                      <a:pt x="0" y="36"/>
                      <a:pt x="1" y="39"/>
                    </a:cubicBezTo>
                    <a:cubicBezTo>
                      <a:pt x="17" y="134"/>
                      <a:pt x="17" y="134"/>
                      <a:pt x="17" y="134"/>
                    </a:cubicBezTo>
                    <a:cubicBezTo>
                      <a:pt x="17" y="137"/>
                      <a:pt x="20" y="140"/>
                      <a:pt x="23" y="139"/>
                    </a:cubicBezTo>
                    <a:cubicBezTo>
                      <a:pt x="158" y="117"/>
                      <a:pt x="158" y="117"/>
                      <a:pt x="158" y="117"/>
                    </a:cubicBezTo>
                    <a:cubicBezTo>
                      <a:pt x="161" y="116"/>
                      <a:pt x="163" y="113"/>
                      <a:pt x="162" y="110"/>
                    </a:cubicBezTo>
                    <a:cubicBezTo>
                      <a:pt x="147" y="15"/>
                      <a:pt x="147" y="15"/>
                      <a:pt x="147" y="15"/>
                    </a:cubicBezTo>
                    <a:cubicBezTo>
                      <a:pt x="146" y="12"/>
                      <a:pt x="143" y="10"/>
                      <a:pt x="140" y="10"/>
                    </a:cubicBezTo>
                    <a:moveTo>
                      <a:pt x="45" y="49"/>
                    </a:moveTo>
                    <a:cubicBezTo>
                      <a:pt x="46" y="53"/>
                      <a:pt x="44" y="56"/>
                      <a:pt x="40" y="56"/>
                    </a:cubicBezTo>
                    <a:cubicBezTo>
                      <a:pt x="19" y="60"/>
                      <a:pt x="19" y="60"/>
                      <a:pt x="19" y="60"/>
                    </a:cubicBezTo>
                    <a:cubicBezTo>
                      <a:pt x="16" y="60"/>
                      <a:pt x="13" y="58"/>
                      <a:pt x="12" y="55"/>
                    </a:cubicBezTo>
                    <a:cubicBezTo>
                      <a:pt x="11" y="47"/>
                      <a:pt x="11" y="47"/>
                      <a:pt x="11" y="47"/>
                    </a:cubicBezTo>
                    <a:cubicBezTo>
                      <a:pt x="11" y="44"/>
                      <a:pt x="13" y="41"/>
                      <a:pt x="16" y="41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0" y="37"/>
                      <a:pt x="43" y="39"/>
                      <a:pt x="44" y="42"/>
                    </a:cubicBezTo>
                    <a:lnTo>
                      <a:pt x="45" y="49"/>
                    </a:lnTo>
                    <a:close/>
                    <a:moveTo>
                      <a:pt x="110" y="107"/>
                    </a:moveTo>
                    <a:cubicBezTo>
                      <a:pt x="90" y="110"/>
                      <a:pt x="71" y="97"/>
                      <a:pt x="68" y="77"/>
                    </a:cubicBezTo>
                    <a:cubicBezTo>
                      <a:pt x="65" y="57"/>
                      <a:pt x="78" y="39"/>
                      <a:pt x="98" y="35"/>
                    </a:cubicBezTo>
                    <a:cubicBezTo>
                      <a:pt x="117" y="32"/>
                      <a:pt x="136" y="45"/>
                      <a:pt x="139" y="65"/>
                    </a:cubicBezTo>
                    <a:cubicBezTo>
                      <a:pt x="143" y="85"/>
                      <a:pt x="129" y="104"/>
                      <a:pt x="110" y="107"/>
                    </a:cubicBezTo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7" name="ísḷidê"/>
              <p:cNvSpPr/>
              <p:nvPr/>
            </p:nvSpPr>
            <p:spPr bwMode="auto">
              <a:xfrm>
                <a:off x="3149874" y="5456237"/>
                <a:ext cx="104775" cy="106363"/>
              </a:xfrm>
              <a:custGeom>
                <a:avLst/>
                <a:gdLst>
                  <a:gd name="T0" fmla="*/ 28 w 66"/>
                  <a:gd name="T1" fmla="*/ 3 h 66"/>
                  <a:gd name="T2" fmla="*/ 3 w 66"/>
                  <a:gd name="T3" fmla="*/ 38 h 66"/>
                  <a:gd name="T4" fmla="*/ 38 w 66"/>
                  <a:gd name="T5" fmla="*/ 63 h 66"/>
                  <a:gd name="T6" fmla="*/ 63 w 66"/>
                  <a:gd name="T7" fmla="*/ 28 h 66"/>
                  <a:gd name="T8" fmla="*/ 28 w 66"/>
                  <a:gd name="T9" fmla="*/ 3 h 6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66">
                    <a:moveTo>
                      <a:pt x="28" y="3"/>
                    </a:moveTo>
                    <a:cubicBezTo>
                      <a:pt x="11" y="6"/>
                      <a:pt x="0" y="22"/>
                      <a:pt x="3" y="38"/>
                    </a:cubicBezTo>
                    <a:cubicBezTo>
                      <a:pt x="6" y="55"/>
                      <a:pt x="21" y="66"/>
                      <a:pt x="38" y="63"/>
                    </a:cubicBezTo>
                    <a:cubicBezTo>
                      <a:pt x="54" y="61"/>
                      <a:pt x="66" y="45"/>
                      <a:pt x="63" y="28"/>
                    </a:cubicBezTo>
                    <a:cubicBezTo>
                      <a:pt x="60" y="12"/>
                      <a:pt x="45" y="0"/>
                      <a:pt x="28" y="3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8" name="išļîďe"/>
              <p:cNvSpPr/>
              <p:nvPr/>
            </p:nvSpPr>
            <p:spPr bwMode="auto">
              <a:xfrm>
                <a:off x="3037161" y="5394325"/>
                <a:ext cx="260350" cy="225425"/>
              </a:xfrm>
              <a:custGeom>
                <a:avLst/>
                <a:gdLst>
                  <a:gd name="T0" fmla="*/ 139 w 162"/>
                  <a:gd name="T1" fmla="*/ 11 h 140"/>
                  <a:gd name="T2" fmla="*/ 133 w 162"/>
                  <a:gd name="T3" fmla="*/ 12 h 140"/>
                  <a:gd name="T4" fmla="*/ 132 w 162"/>
                  <a:gd name="T5" fmla="*/ 5 h 140"/>
                  <a:gd name="T6" fmla="*/ 125 w 162"/>
                  <a:gd name="T7" fmla="*/ 1 h 140"/>
                  <a:gd name="T8" fmla="*/ 106 w 162"/>
                  <a:gd name="T9" fmla="*/ 4 h 140"/>
                  <a:gd name="T10" fmla="*/ 101 w 162"/>
                  <a:gd name="T11" fmla="*/ 10 h 140"/>
                  <a:gd name="T12" fmla="*/ 102 w 162"/>
                  <a:gd name="T13" fmla="*/ 17 h 140"/>
                  <a:gd name="T14" fmla="*/ 5 w 162"/>
                  <a:gd name="T15" fmla="*/ 33 h 140"/>
                  <a:gd name="T16" fmla="*/ 0 w 162"/>
                  <a:gd name="T17" fmla="*/ 39 h 140"/>
                  <a:gd name="T18" fmla="*/ 16 w 162"/>
                  <a:gd name="T19" fmla="*/ 134 h 140"/>
                  <a:gd name="T20" fmla="*/ 22 w 162"/>
                  <a:gd name="T21" fmla="*/ 139 h 140"/>
                  <a:gd name="T22" fmla="*/ 157 w 162"/>
                  <a:gd name="T23" fmla="*/ 117 h 140"/>
                  <a:gd name="T24" fmla="*/ 162 w 162"/>
                  <a:gd name="T25" fmla="*/ 110 h 140"/>
                  <a:gd name="T26" fmla="*/ 146 w 162"/>
                  <a:gd name="T27" fmla="*/ 15 h 140"/>
                  <a:gd name="T28" fmla="*/ 139 w 162"/>
                  <a:gd name="T29" fmla="*/ 11 h 140"/>
                  <a:gd name="T30" fmla="*/ 44 w 162"/>
                  <a:gd name="T31" fmla="*/ 50 h 140"/>
                  <a:gd name="T32" fmla="*/ 40 w 162"/>
                  <a:gd name="T33" fmla="*/ 56 h 140"/>
                  <a:gd name="T34" fmla="*/ 18 w 162"/>
                  <a:gd name="T35" fmla="*/ 60 h 140"/>
                  <a:gd name="T36" fmla="*/ 12 w 162"/>
                  <a:gd name="T37" fmla="*/ 55 h 140"/>
                  <a:gd name="T38" fmla="*/ 10 w 162"/>
                  <a:gd name="T39" fmla="*/ 47 h 140"/>
                  <a:gd name="T40" fmla="*/ 15 w 162"/>
                  <a:gd name="T41" fmla="*/ 41 h 140"/>
                  <a:gd name="T42" fmla="*/ 37 w 162"/>
                  <a:gd name="T43" fmla="*/ 37 h 140"/>
                  <a:gd name="T44" fmla="*/ 43 w 162"/>
                  <a:gd name="T45" fmla="*/ 42 h 140"/>
                  <a:gd name="T46" fmla="*/ 44 w 162"/>
                  <a:gd name="T47" fmla="*/ 50 h 140"/>
                  <a:gd name="T48" fmla="*/ 109 w 162"/>
                  <a:gd name="T49" fmla="*/ 107 h 140"/>
                  <a:gd name="T50" fmla="*/ 67 w 162"/>
                  <a:gd name="T51" fmla="*/ 77 h 140"/>
                  <a:gd name="T52" fmla="*/ 97 w 162"/>
                  <a:gd name="T53" fmla="*/ 35 h 140"/>
                  <a:gd name="T54" fmla="*/ 139 w 162"/>
                  <a:gd name="T55" fmla="*/ 65 h 140"/>
                  <a:gd name="T56" fmla="*/ 109 w 162"/>
                  <a:gd name="T57" fmla="*/ 107 h 1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62" h="140">
                    <a:moveTo>
                      <a:pt x="139" y="11"/>
                    </a:moveTo>
                    <a:cubicBezTo>
                      <a:pt x="133" y="12"/>
                      <a:pt x="133" y="12"/>
                      <a:pt x="133" y="12"/>
                    </a:cubicBezTo>
                    <a:cubicBezTo>
                      <a:pt x="132" y="5"/>
                      <a:pt x="132" y="5"/>
                      <a:pt x="132" y="5"/>
                    </a:cubicBezTo>
                    <a:cubicBezTo>
                      <a:pt x="131" y="2"/>
                      <a:pt x="128" y="0"/>
                      <a:pt x="125" y="1"/>
                    </a:cubicBezTo>
                    <a:cubicBezTo>
                      <a:pt x="106" y="4"/>
                      <a:pt x="106" y="4"/>
                      <a:pt x="106" y="4"/>
                    </a:cubicBezTo>
                    <a:cubicBezTo>
                      <a:pt x="103" y="4"/>
                      <a:pt x="101" y="7"/>
                      <a:pt x="101" y="10"/>
                    </a:cubicBezTo>
                    <a:cubicBezTo>
                      <a:pt x="102" y="17"/>
                      <a:pt x="102" y="17"/>
                      <a:pt x="102" y="17"/>
                    </a:cubicBezTo>
                    <a:cubicBezTo>
                      <a:pt x="5" y="33"/>
                      <a:pt x="5" y="33"/>
                      <a:pt x="5" y="33"/>
                    </a:cubicBezTo>
                    <a:cubicBezTo>
                      <a:pt x="2" y="33"/>
                      <a:pt x="0" y="36"/>
                      <a:pt x="0" y="39"/>
                    </a:cubicBezTo>
                    <a:cubicBezTo>
                      <a:pt x="16" y="134"/>
                      <a:pt x="16" y="134"/>
                      <a:pt x="16" y="134"/>
                    </a:cubicBezTo>
                    <a:cubicBezTo>
                      <a:pt x="16" y="138"/>
                      <a:pt x="19" y="140"/>
                      <a:pt x="22" y="139"/>
                    </a:cubicBezTo>
                    <a:cubicBezTo>
                      <a:pt x="157" y="117"/>
                      <a:pt x="157" y="117"/>
                      <a:pt x="157" y="117"/>
                    </a:cubicBezTo>
                    <a:cubicBezTo>
                      <a:pt x="160" y="116"/>
                      <a:pt x="162" y="113"/>
                      <a:pt x="162" y="110"/>
                    </a:cubicBezTo>
                    <a:cubicBezTo>
                      <a:pt x="146" y="15"/>
                      <a:pt x="146" y="15"/>
                      <a:pt x="146" y="15"/>
                    </a:cubicBezTo>
                    <a:cubicBezTo>
                      <a:pt x="145" y="12"/>
                      <a:pt x="142" y="10"/>
                      <a:pt x="139" y="11"/>
                    </a:cubicBezTo>
                    <a:moveTo>
                      <a:pt x="44" y="50"/>
                    </a:moveTo>
                    <a:cubicBezTo>
                      <a:pt x="45" y="53"/>
                      <a:pt x="43" y="56"/>
                      <a:pt x="40" y="56"/>
                    </a:cubicBezTo>
                    <a:cubicBezTo>
                      <a:pt x="18" y="60"/>
                      <a:pt x="18" y="60"/>
                      <a:pt x="18" y="60"/>
                    </a:cubicBezTo>
                    <a:cubicBezTo>
                      <a:pt x="15" y="60"/>
                      <a:pt x="12" y="58"/>
                      <a:pt x="12" y="55"/>
                    </a:cubicBezTo>
                    <a:cubicBezTo>
                      <a:pt x="10" y="47"/>
                      <a:pt x="10" y="47"/>
                      <a:pt x="10" y="47"/>
                    </a:cubicBezTo>
                    <a:cubicBezTo>
                      <a:pt x="10" y="44"/>
                      <a:pt x="12" y="41"/>
                      <a:pt x="15" y="41"/>
                    </a:cubicBezTo>
                    <a:cubicBezTo>
                      <a:pt x="37" y="37"/>
                      <a:pt x="37" y="37"/>
                      <a:pt x="37" y="37"/>
                    </a:cubicBezTo>
                    <a:cubicBezTo>
                      <a:pt x="40" y="37"/>
                      <a:pt x="43" y="39"/>
                      <a:pt x="43" y="42"/>
                    </a:cubicBezTo>
                    <a:lnTo>
                      <a:pt x="44" y="50"/>
                    </a:lnTo>
                    <a:close/>
                    <a:moveTo>
                      <a:pt x="109" y="107"/>
                    </a:moveTo>
                    <a:cubicBezTo>
                      <a:pt x="89" y="110"/>
                      <a:pt x="70" y="97"/>
                      <a:pt x="67" y="77"/>
                    </a:cubicBezTo>
                    <a:cubicBezTo>
                      <a:pt x="64" y="57"/>
                      <a:pt x="77" y="39"/>
                      <a:pt x="97" y="35"/>
                    </a:cubicBezTo>
                    <a:cubicBezTo>
                      <a:pt x="117" y="32"/>
                      <a:pt x="135" y="46"/>
                      <a:pt x="139" y="65"/>
                    </a:cubicBezTo>
                    <a:cubicBezTo>
                      <a:pt x="142" y="85"/>
                      <a:pt x="129" y="104"/>
                      <a:pt x="109" y="107"/>
                    </a:cubicBezTo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9" name="îśḷiḋê"/>
              <p:cNvSpPr/>
              <p:nvPr/>
            </p:nvSpPr>
            <p:spPr bwMode="auto">
              <a:xfrm>
                <a:off x="1155974" y="3303587"/>
                <a:ext cx="177800" cy="231775"/>
              </a:xfrm>
              <a:custGeom>
                <a:avLst/>
                <a:gdLst>
                  <a:gd name="T0" fmla="*/ 112 w 112"/>
                  <a:gd name="T1" fmla="*/ 0 h 146"/>
                  <a:gd name="T2" fmla="*/ 6 w 112"/>
                  <a:gd name="T3" fmla="*/ 0 h 146"/>
                  <a:gd name="T4" fmla="*/ 0 w 112"/>
                  <a:gd name="T5" fmla="*/ 0 h 146"/>
                  <a:gd name="T6" fmla="*/ 0 w 112"/>
                  <a:gd name="T7" fmla="*/ 146 h 146"/>
                  <a:gd name="T8" fmla="*/ 6 w 112"/>
                  <a:gd name="T9" fmla="*/ 146 h 146"/>
                  <a:gd name="T10" fmla="*/ 6 w 112"/>
                  <a:gd name="T11" fmla="*/ 70 h 146"/>
                  <a:gd name="T12" fmla="*/ 112 w 112"/>
                  <a:gd name="T13" fmla="*/ 70 h 146"/>
                  <a:gd name="T14" fmla="*/ 72 w 112"/>
                  <a:gd name="T15" fmla="*/ 35 h 146"/>
                  <a:gd name="T16" fmla="*/ 112 w 112"/>
                  <a:gd name="T17" fmla="*/ 0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2" h="146">
                    <a:moveTo>
                      <a:pt x="112" y="0"/>
                    </a:moveTo>
                    <a:lnTo>
                      <a:pt x="6" y="0"/>
                    </a:lnTo>
                    <a:lnTo>
                      <a:pt x="0" y="0"/>
                    </a:lnTo>
                    <a:lnTo>
                      <a:pt x="0" y="146"/>
                    </a:lnTo>
                    <a:lnTo>
                      <a:pt x="6" y="146"/>
                    </a:lnTo>
                    <a:lnTo>
                      <a:pt x="6" y="70"/>
                    </a:lnTo>
                    <a:lnTo>
                      <a:pt x="112" y="70"/>
                    </a:lnTo>
                    <a:lnTo>
                      <a:pt x="72" y="35"/>
                    </a:lnTo>
                    <a:lnTo>
                      <a:pt x="112" y="0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0" name="î$ľíḍè"/>
              <p:cNvSpPr/>
              <p:nvPr/>
            </p:nvSpPr>
            <p:spPr bwMode="auto">
              <a:xfrm>
                <a:off x="1825899" y="4311650"/>
                <a:ext cx="217488" cy="219075"/>
              </a:xfrm>
              <a:custGeom>
                <a:avLst/>
                <a:gdLst>
                  <a:gd name="T0" fmla="*/ 0 w 137"/>
                  <a:gd name="T1" fmla="*/ 59 h 138"/>
                  <a:gd name="T2" fmla="*/ 137 w 137"/>
                  <a:gd name="T3" fmla="*/ 0 h 138"/>
                  <a:gd name="T4" fmla="*/ 78 w 137"/>
                  <a:gd name="T5" fmla="*/ 138 h 138"/>
                  <a:gd name="T6" fmla="*/ 67 w 137"/>
                  <a:gd name="T7" fmla="*/ 71 h 138"/>
                  <a:gd name="T8" fmla="*/ 0 w 137"/>
                  <a:gd name="T9" fmla="*/ 59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37" h="138">
                    <a:moveTo>
                      <a:pt x="0" y="59"/>
                    </a:moveTo>
                    <a:lnTo>
                      <a:pt x="137" y="0"/>
                    </a:lnTo>
                    <a:lnTo>
                      <a:pt x="78" y="138"/>
                    </a:lnTo>
                    <a:lnTo>
                      <a:pt x="67" y="71"/>
                    </a:lnTo>
                    <a:lnTo>
                      <a:pt x="0" y="5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1" name="iṥļíḋê"/>
              <p:cNvSpPr/>
              <p:nvPr/>
            </p:nvSpPr>
            <p:spPr bwMode="auto">
              <a:xfrm>
                <a:off x="2035449" y="3814762"/>
                <a:ext cx="203200" cy="279400"/>
              </a:xfrm>
              <a:custGeom>
                <a:avLst/>
                <a:gdLst>
                  <a:gd name="T0" fmla="*/ 63 w 126"/>
                  <a:gd name="T1" fmla="*/ 0 h 173"/>
                  <a:gd name="T2" fmla="*/ 0 w 126"/>
                  <a:gd name="T3" fmla="*/ 62 h 173"/>
                  <a:gd name="T4" fmla="*/ 63 w 126"/>
                  <a:gd name="T5" fmla="*/ 173 h 173"/>
                  <a:gd name="T6" fmla="*/ 126 w 126"/>
                  <a:gd name="T7" fmla="*/ 62 h 173"/>
                  <a:gd name="T8" fmla="*/ 63 w 126"/>
                  <a:gd name="T9" fmla="*/ 0 h 173"/>
                  <a:gd name="T10" fmla="*/ 63 w 126"/>
                  <a:gd name="T11" fmla="*/ 115 h 173"/>
                  <a:gd name="T12" fmla="*/ 10 w 126"/>
                  <a:gd name="T13" fmla="*/ 62 h 173"/>
                  <a:gd name="T14" fmla="*/ 63 w 126"/>
                  <a:gd name="T15" fmla="*/ 9 h 173"/>
                  <a:gd name="T16" fmla="*/ 116 w 126"/>
                  <a:gd name="T17" fmla="*/ 62 h 173"/>
                  <a:gd name="T18" fmla="*/ 63 w 126"/>
                  <a:gd name="T19" fmla="*/ 115 h 1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26" h="173">
                    <a:moveTo>
                      <a:pt x="63" y="0"/>
                    </a:moveTo>
                    <a:cubicBezTo>
                      <a:pt x="28" y="0"/>
                      <a:pt x="0" y="28"/>
                      <a:pt x="0" y="62"/>
                    </a:cubicBezTo>
                    <a:cubicBezTo>
                      <a:pt x="0" y="97"/>
                      <a:pt x="28" y="173"/>
                      <a:pt x="63" y="173"/>
                    </a:cubicBezTo>
                    <a:cubicBezTo>
                      <a:pt x="98" y="173"/>
                      <a:pt x="126" y="97"/>
                      <a:pt x="126" y="62"/>
                    </a:cubicBezTo>
                    <a:cubicBezTo>
                      <a:pt x="126" y="28"/>
                      <a:pt x="98" y="0"/>
                      <a:pt x="63" y="0"/>
                    </a:cubicBezTo>
                    <a:moveTo>
                      <a:pt x="63" y="115"/>
                    </a:moveTo>
                    <a:cubicBezTo>
                      <a:pt x="34" y="115"/>
                      <a:pt x="10" y="91"/>
                      <a:pt x="10" y="62"/>
                    </a:cubicBezTo>
                    <a:cubicBezTo>
                      <a:pt x="10" y="33"/>
                      <a:pt x="34" y="9"/>
                      <a:pt x="63" y="9"/>
                    </a:cubicBezTo>
                    <a:cubicBezTo>
                      <a:pt x="92" y="9"/>
                      <a:pt x="116" y="33"/>
                      <a:pt x="116" y="62"/>
                    </a:cubicBezTo>
                    <a:cubicBezTo>
                      <a:pt x="116" y="91"/>
                      <a:pt x="92" y="115"/>
                      <a:pt x="63" y="11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2" name="íŝḻïḑe"/>
              <p:cNvSpPr/>
              <p:nvPr/>
            </p:nvSpPr>
            <p:spPr bwMode="auto">
              <a:xfrm>
                <a:off x="497161" y="3546475"/>
                <a:ext cx="385763" cy="234950"/>
              </a:xfrm>
              <a:custGeom>
                <a:avLst/>
                <a:gdLst>
                  <a:gd name="T0" fmla="*/ 235 w 240"/>
                  <a:gd name="T1" fmla="*/ 33 h 146"/>
                  <a:gd name="T2" fmla="*/ 200 w 240"/>
                  <a:gd name="T3" fmla="*/ 11 h 146"/>
                  <a:gd name="T4" fmla="*/ 179 w 240"/>
                  <a:gd name="T5" fmla="*/ 32 h 146"/>
                  <a:gd name="T6" fmla="*/ 157 w 240"/>
                  <a:gd name="T7" fmla="*/ 29 h 146"/>
                  <a:gd name="T8" fmla="*/ 100 w 240"/>
                  <a:gd name="T9" fmla="*/ 5 h 146"/>
                  <a:gd name="T10" fmla="*/ 65 w 240"/>
                  <a:gd name="T11" fmla="*/ 30 h 146"/>
                  <a:gd name="T12" fmla="*/ 42 w 240"/>
                  <a:gd name="T13" fmla="*/ 28 h 146"/>
                  <a:gd name="T14" fmla="*/ 15 w 240"/>
                  <a:gd name="T15" fmla="*/ 70 h 146"/>
                  <a:gd name="T16" fmla="*/ 18 w 240"/>
                  <a:gd name="T17" fmla="*/ 78 h 146"/>
                  <a:gd name="T18" fmla="*/ 3 w 240"/>
                  <a:gd name="T19" fmla="*/ 114 h 146"/>
                  <a:gd name="T20" fmla="*/ 45 w 240"/>
                  <a:gd name="T21" fmla="*/ 140 h 146"/>
                  <a:gd name="T22" fmla="*/ 58 w 240"/>
                  <a:gd name="T23" fmla="*/ 134 h 146"/>
                  <a:gd name="T24" fmla="*/ 92 w 240"/>
                  <a:gd name="T25" fmla="*/ 143 h 146"/>
                  <a:gd name="T26" fmla="*/ 122 w 240"/>
                  <a:gd name="T27" fmla="*/ 116 h 146"/>
                  <a:gd name="T28" fmla="*/ 150 w 240"/>
                  <a:gd name="T29" fmla="*/ 123 h 146"/>
                  <a:gd name="T30" fmla="*/ 174 w 240"/>
                  <a:gd name="T31" fmla="*/ 98 h 146"/>
                  <a:gd name="T32" fmla="*/ 192 w 240"/>
                  <a:gd name="T33" fmla="*/ 84 h 146"/>
                  <a:gd name="T34" fmla="*/ 219 w 240"/>
                  <a:gd name="T35" fmla="*/ 100 h 146"/>
                  <a:gd name="T36" fmla="*/ 237 w 240"/>
                  <a:gd name="T37" fmla="*/ 73 h 146"/>
                  <a:gd name="T38" fmla="*/ 228 w 240"/>
                  <a:gd name="T39" fmla="*/ 59 h 146"/>
                  <a:gd name="T40" fmla="*/ 235 w 240"/>
                  <a:gd name="T41" fmla="*/ 33 h 1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240" h="146">
                    <a:moveTo>
                      <a:pt x="235" y="33"/>
                    </a:moveTo>
                    <a:cubicBezTo>
                      <a:pt x="232" y="17"/>
                      <a:pt x="216" y="7"/>
                      <a:pt x="200" y="11"/>
                    </a:cubicBezTo>
                    <a:cubicBezTo>
                      <a:pt x="189" y="13"/>
                      <a:pt x="181" y="22"/>
                      <a:pt x="179" y="32"/>
                    </a:cubicBezTo>
                    <a:cubicBezTo>
                      <a:pt x="172" y="29"/>
                      <a:pt x="165" y="28"/>
                      <a:pt x="157" y="29"/>
                    </a:cubicBezTo>
                    <a:cubicBezTo>
                      <a:pt x="145" y="10"/>
                      <a:pt x="123" y="0"/>
                      <a:pt x="100" y="5"/>
                    </a:cubicBezTo>
                    <a:cubicBezTo>
                      <a:pt x="85" y="9"/>
                      <a:pt x="73" y="18"/>
                      <a:pt x="65" y="30"/>
                    </a:cubicBezTo>
                    <a:cubicBezTo>
                      <a:pt x="58" y="27"/>
                      <a:pt x="50" y="26"/>
                      <a:pt x="42" y="28"/>
                    </a:cubicBezTo>
                    <a:cubicBezTo>
                      <a:pt x="23" y="32"/>
                      <a:pt x="11" y="51"/>
                      <a:pt x="15" y="70"/>
                    </a:cubicBezTo>
                    <a:cubicBezTo>
                      <a:pt x="16" y="73"/>
                      <a:pt x="17" y="76"/>
                      <a:pt x="18" y="78"/>
                    </a:cubicBezTo>
                    <a:cubicBezTo>
                      <a:pt x="6" y="86"/>
                      <a:pt x="0" y="100"/>
                      <a:pt x="3" y="114"/>
                    </a:cubicBezTo>
                    <a:cubicBezTo>
                      <a:pt x="8" y="133"/>
                      <a:pt x="26" y="144"/>
                      <a:pt x="45" y="140"/>
                    </a:cubicBezTo>
                    <a:cubicBezTo>
                      <a:pt x="49" y="139"/>
                      <a:pt x="54" y="137"/>
                      <a:pt x="58" y="134"/>
                    </a:cubicBezTo>
                    <a:cubicBezTo>
                      <a:pt x="67" y="142"/>
                      <a:pt x="80" y="146"/>
                      <a:pt x="92" y="143"/>
                    </a:cubicBezTo>
                    <a:cubicBezTo>
                      <a:pt x="107" y="140"/>
                      <a:pt x="118" y="129"/>
                      <a:pt x="122" y="116"/>
                    </a:cubicBezTo>
                    <a:cubicBezTo>
                      <a:pt x="129" y="123"/>
                      <a:pt x="139" y="125"/>
                      <a:pt x="150" y="123"/>
                    </a:cubicBezTo>
                    <a:cubicBezTo>
                      <a:pt x="162" y="120"/>
                      <a:pt x="172" y="110"/>
                      <a:pt x="174" y="98"/>
                    </a:cubicBezTo>
                    <a:cubicBezTo>
                      <a:pt x="181" y="96"/>
                      <a:pt x="188" y="91"/>
                      <a:pt x="192" y="84"/>
                    </a:cubicBezTo>
                    <a:cubicBezTo>
                      <a:pt x="196" y="96"/>
                      <a:pt x="207" y="103"/>
                      <a:pt x="219" y="100"/>
                    </a:cubicBezTo>
                    <a:cubicBezTo>
                      <a:pt x="232" y="97"/>
                      <a:pt x="240" y="85"/>
                      <a:pt x="237" y="73"/>
                    </a:cubicBezTo>
                    <a:cubicBezTo>
                      <a:pt x="236" y="67"/>
                      <a:pt x="232" y="62"/>
                      <a:pt x="228" y="59"/>
                    </a:cubicBezTo>
                    <a:cubicBezTo>
                      <a:pt x="234" y="52"/>
                      <a:pt x="237" y="43"/>
                      <a:pt x="235" y="33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3" name="îṡļîdê"/>
              <p:cNvSpPr/>
              <p:nvPr/>
            </p:nvSpPr>
            <p:spPr bwMode="auto">
              <a:xfrm>
                <a:off x="1481411" y="2865437"/>
                <a:ext cx="315913" cy="163513"/>
              </a:xfrm>
              <a:custGeom>
                <a:avLst/>
                <a:gdLst>
                  <a:gd name="T0" fmla="*/ 187 w 199"/>
                  <a:gd name="T1" fmla="*/ 90 h 103"/>
                  <a:gd name="T2" fmla="*/ 12 w 199"/>
                  <a:gd name="T3" fmla="*/ 90 h 103"/>
                  <a:gd name="T4" fmla="*/ 12 w 199"/>
                  <a:gd name="T5" fmla="*/ 13 h 103"/>
                  <a:gd name="T6" fmla="*/ 187 w 199"/>
                  <a:gd name="T7" fmla="*/ 13 h 103"/>
                  <a:gd name="T8" fmla="*/ 187 w 199"/>
                  <a:gd name="T9" fmla="*/ 90 h 103"/>
                  <a:gd name="T10" fmla="*/ 199 w 199"/>
                  <a:gd name="T11" fmla="*/ 0 h 103"/>
                  <a:gd name="T12" fmla="*/ 0 w 199"/>
                  <a:gd name="T13" fmla="*/ 0 h 103"/>
                  <a:gd name="T14" fmla="*/ 0 w 199"/>
                  <a:gd name="T15" fmla="*/ 103 h 103"/>
                  <a:gd name="T16" fmla="*/ 199 w 199"/>
                  <a:gd name="T17" fmla="*/ 103 h 103"/>
                  <a:gd name="T18" fmla="*/ 199 w 199"/>
                  <a:gd name="T19" fmla="*/ 0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99" h="103">
                    <a:moveTo>
                      <a:pt x="187" y="90"/>
                    </a:moveTo>
                    <a:lnTo>
                      <a:pt x="12" y="90"/>
                    </a:lnTo>
                    <a:lnTo>
                      <a:pt x="12" y="13"/>
                    </a:lnTo>
                    <a:lnTo>
                      <a:pt x="187" y="13"/>
                    </a:lnTo>
                    <a:lnTo>
                      <a:pt x="187" y="90"/>
                    </a:lnTo>
                    <a:close/>
                    <a:moveTo>
                      <a:pt x="199" y="0"/>
                    </a:moveTo>
                    <a:lnTo>
                      <a:pt x="0" y="0"/>
                    </a:lnTo>
                    <a:lnTo>
                      <a:pt x="0" y="103"/>
                    </a:lnTo>
                    <a:lnTo>
                      <a:pt x="199" y="103"/>
                    </a:lnTo>
                    <a:lnTo>
                      <a:pt x="199" y="0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4" name="í$1îḑe"/>
              <p:cNvSpPr/>
              <p:nvPr/>
            </p:nvSpPr>
            <p:spPr bwMode="auto">
              <a:xfrm>
                <a:off x="1733824" y="2892425"/>
                <a:ext cx="33338" cy="1079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5" name="ï$liḓê"/>
              <p:cNvSpPr/>
              <p:nvPr/>
            </p:nvSpPr>
            <p:spPr bwMode="auto">
              <a:xfrm>
                <a:off x="1687786" y="2892425"/>
                <a:ext cx="34925" cy="1079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6" name="îsḷídé"/>
              <p:cNvSpPr/>
              <p:nvPr/>
            </p:nvSpPr>
            <p:spPr bwMode="auto">
              <a:xfrm>
                <a:off x="1640161" y="2892425"/>
                <a:ext cx="34925" cy="1079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7" name="íšļïḋe"/>
              <p:cNvSpPr/>
              <p:nvPr/>
            </p:nvSpPr>
            <p:spPr bwMode="auto">
              <a:xfrm>
                <a:off x="1595711" y="2892425"/>
                <a:ext cx="33338" cy="10795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8" name="işļîḑê"/>
              <p:cNvSpPr/>
              <p:nvPr/>
            </p:nvSpPr>
            <p:spPr bwMode="auto">
              <a:xfrm>
                <a:off x="466999" y="2540000"/>
                <a:ext cx="200025" cy="280988"/>
              </a:xfrm>
              <a:custGeom>
                <a:avLst/>
                <a:gdLst>
                  <a:gd name="T0" fmla="*/ 125 w 125"/>
                  <a:gd name="T1" fmla="*/ 21 h 175"/>
                  <a:gd name="T2" fmla="*/ 85 w 125"/>
                  <a:gd name="T3" fmla="*/ 21 h 175"/>
                  <a:gd name="T4" fmla="*/ 85 w 125"/>
                  <a:gd name="T5" fmla="*/ 10 h 175"/>
                  <a:gd name="T6" fmla="*/ 75 w 125"/>
                  <a:gd name="T7" fmla="*/ 0 h 175"/>
                  <a:gd name="T8" fmla="*/ 50 w 125"/>
                  <a:gd name="T9" fmla="*/ 0 h 175"/>
                  <a:gd name="T10" fmla="*/ 40 w 125"/>
                  <a:gd name="T11" fmla="*/ 10 h 175"/>
                  <a:gd name="T12" fmla="*/ 40 w 125"/>
                  <a:gd name="T13" fmla="*/ 21 h 175"/>
                  <a:gd name="T14" fmla="*/ 0 w 125"/>
                  <a:gd name="T15" fmla="*/ 21 h 175"/>
                  <a:gd name="T16" fmla="*/ 0 w 125"/>
                  <a:gd name="T17" fmla="*/ 40 h 175"/>
                  <a:gd name="T18" fmla="*/ 8 w 125"/>
                  <a:gd name="T19" fmla="*/ 40 h 175"/>
                  <a:gd name="T20" fmla="*/ 8 w 125"/>
                  <a:gd name="T21" fmla="*/ 169 h 175"/>
                  <a:gd name="T22" fmla="*/ 14 w 125"/>
                  <a:gd name="T23" fmla="*/ 175 h 175"/>
                  <a:gd name="T24" fmla="*/ 111 w 125"/>
                  <a:gd name="T25" fmla="*/ 175 h 175"/>
                  <a:gd name="T26" fmla="*/ 117 w 125"/>
                  <a:gd name="T27" fmla="*/ 169 h 175"/>
                  <a:gd name="T28" fmla="*/ 117 w 125"/>
                  <a:gd name="T29" fmla="*/ 40 h 175"/>
                  <a:gd name="T30" fmla="*/ 125 w 125"/>
                  <a:gd name="T31" fmla="*/ 40 h 175"/>
                  <a:gd name="T32" fmla="*/ 125 w 125"/>
                  <a:gd name="T33" fmla="*/ 21 h 175"/>
                  <a:gd name="T34" fmla="*/ 46 w 125"/>
                  <a:gd name="T35" fmla="*/ 10 h 175"/>
                  <a:gd name="T36" fmla="*/ 50 w 125"/>
                  <a:gd name="T37" fmla="*/ 7 h 175"/>
                  <a:gd name="T38" fmla="*/ 75 w 125"/>
                  <a:gd name="T39" fmla="*/ 7 h 175"/>
                  <a:gd name="T40" fmla="*/ 79 w 125"/>
                  <a:gd name="T41" fmla="*/ 10 h 175"/>
                  <a:gd name="T42" fmla="*/ 79 w 125"/>
                  <a:gd name="T43" fmla="*/ 21 h 175"/>
                  <a:gd name="T44" fmla="*/ 46 w 125"/>
                  <a:gd name="T45" fmla="*/ 21 h 175"/>
                  <a:gd name="T46" fmla="*/ 46 w 125"/>
                  <a:gd name="T47" fmla="*/ 10 h 175"/>
                  <a:gd name="T48" fmla="*/ 27 w 125"/>
                  <a:gd name="T49" fmla="*/ 120 h 175"/>
                  <a:gd name="T50" fmla="*/ 25 w 125"/>
                  <a:gd name="T51" fmla="*/ 120 h 175"/>
                  <a:gd name="T52" fmla="*/ 19 w 125"/>
                  <a:gd name="T53" fmla="*/ 114 h 175"/>
                  <a:gd name="T54" fmla="*/ 19 w 125"/>
                  <a:gd name="T55" fmla="*/ 40 h 175"/>
                  <a:gd name="T56" fmla="*/ 33 w 125"/>
                  <a:gd name="T57" fmla="*/ 40 h 175"/>
                  <a:gd name="T58" fmla="*/ 33 w 125"/>
                  <a:gd name="T59" fmla="*/ 114 h 175"/>
                  <a:gd name="T60" fmla="*/ 27 w 125"/>
                  <a:gd name="T61" fmla="*/ 120 h 175"/>
                  <a:gd name="T62" fmla="*/ 51 w 125"/>
                  <a:gd name="T63" fmla="*/ 120 h 175"/>
                  <a:gd name="T64" fmla="*/ 50 w 125"/>
                  <a:gd name="T65" fmla="*/ 120 h 175"/>
                  <a:gd name="T66" fmla="*/ 43 w 125"/>
                  <a:gd name="T67" fmla="*/ 114 h 175"/>
                  <a:gd name="T68" fmla="*/ 43 w 125"/>
                  <a:gd name="T69" fmla="*/ 40 h 175"/>
                  <a:gd name="T70" fmla="*/ 58 w 125"/>
                  <a:gd name="T71" fmla="*/ 40 h 175"/>
                  <a:gd name="T72" fmla="*/ 58 w 125"/>
                  <a:gd name="T73" fmla="*/ 114 h 175"/>
                  <a:gd name="T74" fmla="*/ 51 w 125"/>
                  <a:gd name="T75" fmla="*/ 120 h 175"/>
                  <a:gd name="T76" fmla="*/ 75 w 125"/>
                  <a:gd name="T77" fmla="*/ 120 h 175"/>
                  <a:gd name="T78" fmla="*/ 74 w 125"/>
                  <a:gd name="T79" fmla="*/ 120 h 175"/>
                  <a:gd name="T80" fmla="*/ 67 w 125"/>
                  <a:gd name="T81" fmla="*/ 114 h 175"/>
                  <a:gd name="T82" fmla="*/ 67 w 125"/>
                  <a:gd name="T83" fmla="*/ 40 h 175"/>
                  <a:gd name="T84" fmla="*/ 82 w 125"/>
                  <a:gd name="T85" fmla="*/ 40 h 175"/>
                  <a:gd name="T86" fmla="*/ 82 w 125"/>
                  <a:gd name="T87" fmla="*/ 114 h 175"/>
                  <a:gd name="T88" fmla="*/ 75 w 125"/>
                  <a:gd name="T89" fmla="*/ 120 h 175"/>
                  <a:gd name="T90" fmla="*/ 106 w 125"/>
                  <a:gd name="T91" fmla="*/ 114 h 175"/>
                  <a:gd name="T92" fmla="*/ 100 w 125"/>
                  <a:gd name="T93" fmla="*/ 120 h 175"/>
                  <a:gd name="T94" fmla="*/ 98 w 125"/>
                  <a:gd name="T95" fmla="*/ 120 h 175"/>
                  <a:gd name="T96" fmla="*/ 92 w 125"/>
                  <a:gd name="T97" fmla="*/ 114 h 175"/>
                  <a:gd name="T98" fmla="*/ 92 w 125"/>
                  <a:gd name="T99" fmla="*/ 40 h 175"/>
                  <a:gd name="T100" fmla="*/ 106 w 125"/>
                  <a:gd name="T101" fmla="*/ 40 h 175"/>
                  <a:gd name="T102" fmla="*/ 106 w 125"/>
                  <a:gd name="T103" fmla="*/ 114 h 1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25" h="175">
                    <a:moveTo>
                      <a:pt x="125" y="21"/>
                    </a:moveTo>
                    <a:cubicBezTo>
                      <a:pt x="85" y="21"/>
                      <a:pt x="85" y="21"/>
                      <a:pt x="85" y="21"/>
                    </a:cubicBezTo>
                    <a:cubicBezTo>
                      <a:pt x="85" y="10"/>
                      <a:pt x="85" y="10"/>
                      <a:pt x="85" y="10"/>
                    </a:cubicBezTo>
                    <a:cubicBezTo>
                      <a:pt x="85" y="5"/>
                      <a:pt x="81" y="0"/>
                      <a:pt x="75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44" y="0"/>
                      <a:pt x="40" y="5"/>
                      <a:pt x="40" y="10"/>
                    </a:cubicBezTo>
                    <a:cubicBezTo>
                      <a:pt x="40" y="21"/>
                      <a:pt x="40" y="21"/>
                      <a:pt x="40" y="21"/>
                    </a:cubicBezTo>
                    <a:cubicBezTo>
                      <a:pt x="0" y="21"/>
                      <a:pt x="0" y="21"/>
                      <a:pt x="0" y="21"/>
                    </a:cubicBezTo>
                    <a:cubicBezTo>
                      <a:pt x="0" y="40"/>
                      <a:pt x="0" y="40"/>
                      <a:pt x="0" y="40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8" y="169"/>
                      <a:pt x="8" y="169"/>
                      <a:pt x="8" y="169"/>
                    </a:cubicBezTo>
                    <a:cubicBezTo>
                      <a:pt x="8" y="172"/>
                      <a:pt x="11" y="175"/>
                      <a:pt x="14" y="175"/>
                    </a:cubicBezTo>
                    <a:cubicBezTo>
                      <a:pt x="111" y="175"/>
                      <a:pt x="111" y="175"/>
                      <a:pt x="111" y="175"/>
                    </a:cubicBezTo>
                    <a:cubicBezTo>
                      <a:pt x="114" y="175"/>
                      <a:pt x="117" y="172"/>
                      <a:pt x="117" y="169"/>
                    </a:cubicBezTo>
                    <a:cubicBezTo>
                      <a:pt x="117" y="40"/>
                      <a:pt x="117" y="40"/>
                      <a:pt x="117" y="40"/>
                    </a:cubicBezTo>
                    <a:cubicBezTo>
                      <a:pt x="125" y="40"/>
                      <a:pt x="125" y="40"/>
                      <a:pt x="125" y="40"/>
                    </a:cubicBezTo>
                    <a:lnTo>
                      <a:pt x="125" y="21"/>
                    </a:lnTo>
                    <a:close/>
                    <a:moveTo>
                      <a:pt x="46" y="10"/>
                    </a:moveTo>
                    <a:cubicBezTo>
                      <a:pt x="46" y="8"/>
                      <a:pt x="48" y="7"/>
                      <a:pt x="50" y="7"/>
                    </a:cubicBezTo>
                    <a:cubicBezTo>
                      <a:pt x="75" y="7"/>
                      <a:pt x="75" y="7"/>
                      <a:pt x="75" y="7"/>
                    </a:cubicBezTo>
                    <a:cubicBezTo>
                      <a:pt x="77" y="7"/>
                      <a:pt x="79" y="8"/>
                      <a:pt x="79" y="10"/>
                    </a:cubicBezTo>
                    <a:cubicBezTo>
                      <a:pt x="79" y="21"/>
                      <a:pt x="79" y="21"/>
                      <a:pt x="79" y="21"/>
                    </a:cubicBezTo>
                    <a:cubicBezTo>
                      <a:pt x="46" y="21"/>
                      <a:pt x="46" y="21"/>
                      <a:pt x="46" y="21"/>
                    </a:cubicBezTo>
                    <a:lnTo>
                      <a:pt x="46" y="10"/>
                    </a:lnTo>
                    <a:close/>
                    <a:moveTo>
                      <a:pt x="27" y="120"/>
                    </a:moveTo>
                    <a:cubicBezTo>
                      <a:pt x="25" y="120"/>
                      <a:pt x="25" y="120"/>
                      <a:pt x="25" y="120"/>
                    </a:cubicBezTo>
                    <a:cubicBezTo>
                      <a:pt x="22" y="120"/>
                      <a:pt x="19" y="118"/>
                      <a:pt x="19" y="114"/>
                    </a:cubicBezTo>
                    <a:cubicBezTo>
                      <a:pt x="19" y="40"/>
                      <a:pt x="19" y="40"/>
                      <a:pt x="19" y="40"/>
                    </a:cubicBezTo>
                    <a:cubicBezTo>
                      <a:pt x="33" y="40"/>
                      <a:pt x="33" y="40"/>
                      <a:pt x="33" y="40"/>
                    </a:cubicBezTo>
                    <a:cubicBezTo>
                      <a:pt x="33" y="114"/>
                      <a:pt x="33" y="114"/>
                      <a:pt x="33" y="114"/>
                    </a:cubicBezTo>
                    <a:cubicBezTo>
                      <a:pt x="33" y="118"/>
                      <a:pt x="30" y="120"/>
                      <a:pt x="27" y="120"/>
                    </a:cubicBezTo>
                    <a:moveTo>
                      <a:pt x="51" y="120"/>
                    </a:moveTo>
                    <a:cubicBezTo>
                      <a:pt x="50" y="120"/>
                      <a:pt x="50" y="120"/>
                      <a:pt x="50" y="120"/>
                    </a:cubicBezTo>
                    <a:cubicBezTo>
                      <a:pt x="46" y="120"/>
                      <a:pt x="43" y="118"/>
                      <a:pt x="43" y="114"/>
                    </a:cubicBezTo>
                    <a:cubicBezTo>
                      <a:pt x="43" y="40"/>
                      <a:pt x="43" y="40"/>
                      <a:pt x="43" y="40"/>
                    </a:cubicBezTo>
                    <a:cubicBezTo>
                      <a:pt x="58" y="40"/>
                      <a:pt x="58" y="40"/>
                      <a:pt x="58" y="40"/>
                    </a:cubicBezTo>
                    <a:cubicBezTo>
                      <a:pt x="58" y="114"/>
                      <a:pt x="58" y="114"/>
                      <a:pt x="58" y="114"/>
                    </a:cubicBezTo>
                    <a:cubicBezTo>
                      <a:pt x="58" y="118"/>
                      <a:pt x="55" y="120"/>
                      <a:pt x="51" y="120"/>
                    </a:cubicBezTo>
                    <a:moveTo>
                      <a:pt x="75" y="120"/>
                    </a:moveTo>
                    <a:cubicBezTo>
                      <a:pt x="74" y="120"/>
                      <a:pt x="74" y="120"/>
                      <a:pt x="74" y="120"/>
                    </a:cubicBezTo>
                    <a:cubicBezTo>
                      <a:pt x="70" y="120"/>
                      <a:pt x="67" y="118"/>
                      <a:pt x="67" y="114"/>
                    </a:cubicBezTo>
                    <a:cubicBezTo>
                      <a:pt x="67" y="40"/>
                      <a:pt x="67" y="40"/>
                      <a:pt x="67" y="40"/>
                    </a:cubicBezTo>
                    <a:cubicBezTo>
                      <a:pt x="82" y="40"/>
                      <a:pt x="82" y="40"/>
                      <a:pt x="82" y="40"/>
                    </a:cubicBezTo>
                    <a:cubicBezTo>
                      <a:pt x="82" y="114"/>
                      <a:pt x="82" y="114"/>
                      <a:pt x="82" y="114"/>
                    </a:cubicBezTo>
                    <a:cubicBezTo>
                      <a:pt x="82" y="118"/>
                      <a:pt x="79" y="120"/>
                      <a:pt x="75" y="120"/>
                    </a:cubicBezTo>
                    <a:moveTo>
                      <a:pt x="106" y="114"/>
                    </a:moveTo>
                    <a:cubicBezTo>
                      <a:pt x="106" y="118"/>
                      <a:pt x="103" y="120"/>
                      <a:pt x="100" y="120"/>
                    </a:cubicBezTo>
                    <a:cubicBezTo>
                      <a:pt x="98" y="120"/>
                      <a:pt x="98" y="120"/>
                      <a:pt x="98" y="120"/>
                    </a:cubicBezTo>
                    <a:cubicBezTo>
                      <a:pt x="95" y="120"/>
                      <a:pt x="92" y="118"/>
                      <a:pt x="92" y="114"/>
                    </a:cubicBezTo>
                    <a:cubicBezTo>
                      <a:pt x="92" y="40"/>
                      <a:pt x="92" y="40"/>
                      <a:pt x="92" y="40"/>
                    </a:cubicBezTo>
                    <a:cubicBezTo>
                      <a:pt x="106" y="40"/>
                      <a:pt x="106" y="40"/>
                      <a:pt x="106" y="40"/>
                    </a:cubicBezTo>
                    <a:lnTo>
                      <a:pt x="106" y="114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9" name="iS1íďe"/>
              <p:cNvSpPr/>
              <p:nvPr/>
            </p:nvSpPr>
            <p:spPr bwMode="auto">
              <a:xfrm>
                <a:off x="828949" y="3213100"/>
                <a:ext cx="212725" cy="292100"/>
              </a:xfrm>
              <a:custGeom>
                <a:avLst/>
                <a:gdLst>
                  <a:gd name="T0" fmla="*/ 133 w 133"/>
                  <a:gd name="T1" fmla="*/ 29 h 181"/>
                  <a:gd name="T2" fmla="*/ 93 w 133"/>
                  <a:gd name="T3" fmla="*/ 24 h 181"/>
                  <a:gd name="T4" fmla="*/ 95 w 133"/>
                  <a:gd name="T5" fmla="*/ 14 h 181"/>
                  <a:gd name="T6" fmla="*/ 86 w 133"/>
                  <a:gd name="T7" fmla="*/ 3 h 181"/>
                  <a:gd name="T8" fmla="*/ 60 w 133"/>
                  <a:gd name="T9" fmla="*/ 0 h 181"/>
                  <a:gd name="T10" fmla="*/ 50 w 133"/>
                  <a:gd name="T11" fmla="*/ 9 h 181"/>
                  <a:gd name="T12" fmla="*/ 49 w 133"/>
                  <a:gd name="T13" fmla="*/ 19 h 181"/>
                  <a:gd name="T14" fmla="*/ 9 w 133"/>
                  <a:gd name="T15" fmla="*/ 15 h 181"/>
                  <a:gd name="T16" fmla="*/ 7 w 133"/>
                  <a:gd name="T17" fmla="*/ 34 h 181"/>
                  <a:gd name="T18" fmla="*/ 15 w 133"/>
                  <a:gd name="T19" fmla="*/ 35 h 181"/>
                  <a:gd name="T20" fmla="*/ 0 w 133"/>
                  <a:gd name="T21" fmla="*/ 163 h 181"/>
                  <a:gd name="T22" fmla="*/ 6 w 133"/>
                  <a:gd name="T23" fmla="*/ 170 h 181"/>
                  <a:gd name="T24" fmla="*/ 102 w 133"/>
                  <a:gd name="T25" fmla="*/ 181 h 181"/>
                  <a:gd name="T26" fmla="*/ 109 w 133"/>
                  <a:gd name="T27" fmla="*/ 175 h 181"/>
                  <a:gd name="T28" fmla="*/ 123 w 133"/>
                  <a:gd name="T29" fmla="*/ 47 h 181"/>
                  <a:gd name="T30" fmla="*/ 131 w 133"/>
                  <a:gd name="T31" fmla="*/ 48 h 181"/>
                  <a:gd name="T32" fmla="*/ 133 w 133"/>
                  <a:gd name="T33" fmla="*/ 29 h 181"/>
                  <a:gd name="T34" fmla="*/ 56 w 133"/>
                  <a:gd name="T35" fmla="*/ 9 h 181"/>
                  <a:gd name="T36" fmla="*/ 60 w 133"/>
                  <a:gd name="T37" fmla="*/ 7 h 181"/>
                  <a:gd name="T38" fmla="*/ 85 w 133"/>
                  <a:gd name="T39" fmla="*/ 9 h 181"/>
                  <a:gd name="T40" fmla="*/ 88 w 133"/>
                  <a:gd name="T41" fmla="*/ 13 h 181"/>
                  <a:gd name="T42" fmla="*/ 87 w 133"/>
                  <a:gd name="T43" fmla="*/ 24 h 181"/>
                  <a:gd name="T44" fmla="*/ 55 w 133"/>
                  <a:gd name="T45" fmla="*/ 20 h 181"/>
                  <a:gd name="T46" fmla="*/ 56 w 133"/>
                  <a:gd name="T47" fmla="*/ 9 h 181"/>
                  <a:gd name="T48" fmla="*/ 25 w 133"/>
                  <a:gd name="T49" fmla="*/ 117 h 181"/>
                  <a:gd name="T50" fmla="*/ 23 w 133"/>
                  <a:gd name="T51" fmla="*/ 117 h 181"/>
                  <a:gd name="T52" fmla="*/ 17 w 133"/>
                  <a:gd name="T53" fmla="*/ 110 h 181"/>
                  <a:gd name="T54" fmla="*/ 25 w 133"/>
                  <a:gd name="T55" fmla="*/ 36 h 181"/>
                  <a:gd name="T56" fmla="*/ 40 w 133"/>
                  <a:gd name="T57" fmla="*/ 38 h 181"/>
                  <a:gd name="T58" fmla="*/ 32 w 133"/>
                  <a:gd name="T59" fmla="*/ 111 h 181"/>
                  <a:gd name="T60" fmla="*/ 25 w 133"/>
                  <a:gd name="T61" fmla="*/ 117 h 181"/>
                  <a:gd name="T62" fmla="*/ 49 w 133"/>
                  <a:gd name="T63" fmla="*/ 120 h 181"/>
                  <a:gd name="T64" fmla="*/ 47 w 133"/>
                  <a:gd name="T65" fmla="*/ 119 h 181"/>
                  <a:gd name="T66" fmla="*/ 41 w 133"/>
                  <a:gd name="T67" fmla="*/ 112 h 181"/>
                  <a:gd name="T68" fmla="*/ 50 w 133"/>
                  <a:gd name="T69" fmla="*/ 39 h 181"/>
                  <a:gd name="T70" fmla="*/ 64 w 133"/>
                  <a:gd name="T71" fmla="*/ 41 h 181"/>
                  <a:gd name="T72" fmla="*/ 56 w 133"/>
                  <a:gd name="T73" fmla="*/ 114 h 181"/>
                  <a:gd name="T74" fmla="*/ 49 w 133"/>
                  <a:gd name="T75" fmla="*/ 120 h 181"/>
                  <a:gd name="T76" fmla="*/ 73 w 133"/>
                  <a:gd name="T77" fmla="*/ 122 h 181"/>
                  <a:gd name="T78" fmla="*/ 71 w 133"/>
                  <a:gd name="T79" fmla="*/ 122 h 181"/>
                  <a:gd name="T80" fmla="*/ 66 w 133"/>
                  <a:gd name="T81" fmla="*/ 115 h 181"/>
                  <a:gd name="T82" fmla="*/ 74 w 133"/>
                  <a:gd name="T83" fmla="*/ 42 h 181"/>
                  <a:gd name="T84" fmla="*/ 88 w 133"/>
                  <a:gd name="T85" fmla="*/ 43 h 181"/>
                  <a:gd name="T86" fmla="*/ 80 w 133"/>
                  <a:gd name="T87" fmla="*/ 117 h 181"/>
                  <a:gd name="T88" fmla="*/ 73 w 133"/>
                  <a:gd name="T89" fmla="*/ 122 h 181"/>
                  <a:gd name="T90" fmla="*/ 104 w 133"/>
                  <a:gd name="T91" fmla="*/ 119 h 181"/>
                  <a:gd name="T92" fmla="*/ 97 w 133"/>
                  <a:gd name="T93" fmla="*/ 125 h 181"/>
                  <a:gd name="T94" fmla="*/ 95 w 133"/>
                  <a:gd name="T95" fmla="*/ 125 h 181"/>
                  <a:gd name="T96" fmla="*/ 90 w 133"/>
                  <a:gd name="T97" fmla="*/ 118 h 181"/>
                  <a:gd name="T98" fmla="*/ 98 w 133"/>
                  <a:gd name="T99" fmla="*/ 44 h 181"/>
                  <a:gd name="T100" fmla="*/ 112 w 133"/>
                  <a:gd name="T101" fmla="*/ 46 h 181"/>
                  <a:gd name="T102" fmla="*/ 104 w 133"/>
                  <a:gd name="T103" fmla="*/ 119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133" h="181">
                    <a:moveTo>
                      <a:pt x="133" y="29"/>
                    </a:moveTo>
                    <a:cubicBezTo>
                      <a:pt x="93" y="24"/>
                      <a:pt x="93" y="24"/>
                      <a:pt x="93" y="24"/>
                    </a:cubicBezTo>
                    <a:cubicBezTo>
                      <a:pt x="95" y="14"/>
                      <a:pt x="95" y="14"/>
                      <a:pt x="95" y="14"/>
                    </a:cubicBezTo>
                    <a:cubicBezTo>
                      <a:pt x="95" y="8"/>
                      <a:pt x="91" y="4"/>
                      <a:pt x="86" y="3"/>
                    </a:cubicBezTo>
                    <a:cubicBezTo>
                      <a:pt x="60" y="0"/>
                      <a:pt x="60" y="0"/>
                      <a:pt x="60" y="0"/>
                    </a:cubicBezTo>
                    <a:cubicBezTo>
                      <a:pt x="55" y="0"/>
                      <a:pt x="50" y="3"/>
                      <a:pt x="50" y="9"/>
                    </a:cubicBezTo>
                    <a:cubicBezTo>
                      <a:pt x="49" y="19"/>
                      <a:pt x="49" y="19"/>
                      <a:pt x="49" y="19"/>
                    </a:cubicBezTo>
                    <a:cubicBezTo>
                      <a:pt x="9" y="15"/>
                      <a:pt x="9" y="15"/>
                      <a:pt x="9" y="15"/>
                    </a:cubicBezTo>
                    <a:cubicBezTo>
                      <a:pt x="7" y="34"/>
                      <a:pt x="7" y="34"/>
                      <a:pt x="7" y="34"/>
                    </a:cubicBezTo>
                    <a:cubicBezTo>
                      <a:pt x="15" y="35"/>
                      <a:pt x="15" y="35"/>
                      <a:pt x="15" y="35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167"/>
                      <a:pt x="2" y="170"/>
                      <a:pt x="6" y="170"/>
                    </a:cubicBezTo>
                    <a:cubicBezTo>
                      <a:pt x="102" y="181"/>
                      <a:pt x="102" y="181"/>
                      <a:pt x="102" y="181"/>
                    </a:cubicBezTo>
                    <a:cubicBezTo>
                      <a:pt x="105" y="181"/>
                      <a:pt x="108" y="179"/>
                      <a:pt x="109" y="175"/>
                    </a:cubicBezTo>
                    <a:cubicBezTo>
                      <a:pt x="123" y="47"/>
                      <a:pt x="123" y="47"/>
                      <a:pt x="123" y="47"/>
                    </a:cubicBezTo>
                    <a:cubicBezTo>
                      <a:pt x="131" y="48"/>
                      <a:pt x="131" y="48"/>
                      <a:pt x="131" y="48"/>
                    </a:cubicBezTo>
                    <a:lnTo>
                      <a:pt x="133" y="29"/>
                    </a:lnTo>
                    <a:close/>
                    <a:moveTo>
                      <a:pt x="56" y="9"/>
                    </a:moveTo>
                    <a:cubicBezTo>
                      <a:pt x="56" y="8"/>
                      <a:pt x="58" y="6"/>
                      <a:pt x="60" y="7"/>
                    </a:cubicBezTo>
                    <a:cubicBezTo>
                      <a:pt x="85" y="9"/>
                      <a:pt x="85" y="9"/>
                      <a:pt x="85" y="9"/>
                    </a:cubicBezTo>
                    <a:cubicBezTo>
                      <a:pt x="87" y="10"/>
                      <a:pt x="88" y="11"/>
                      <a:pt x="88" y="13"/>
                    </a:cubicBezTo>
                    <a:cubicBezTo>
                      <a:pt x="87" y="24"/>
                      <a:pt x="87" y="24"/>
                      <a:pt x="87" y="24"/>
                    </a:cubicBezTo>
                    <a:cubicBezTo>
                      <a:pt x="55" y="20"/>
                      <a:pt x="55" y="20"/>
                      <a:pt x="55" y="20"/>
                    </a:cubicBezTo>
                    <a:lnTo>
                      <a:pt x="56" y="9"/>
                    </a:lnTo>
                    <a:close/>
                    <a:moveTo>
                      <a:pt x="25" y="117"/>
                    </a:moveTo>
                    <a:cubicBezTo>
                      <a:pt x="23" y="117"/>
                      <a:pt x="23" y="117"/>
                      <a:pt x="23" y="117"/>
                    </a:cubicBezTo>
                    <a:cubicBezTo>
                      <a:pt x="19" y="116"/>
                      <a:pt x="17" y="113"/>
                      <a:pt x="17" y="110"/>
                    </a:cubicBezTo>
                    <a:cubicBezTo>
                      <a:pt x="25" y="36"/>
                      <a:pt x="25" y="36"/>
                      <a:pt x="25" y="36"/>
                    </a:cubicBezTo>
                    <a:cubicBezTo>
                      <a:pt x="40" y="38"/>
                      <a:pt x="40" y="38"/>
                      <a:pt x="40" y="38"/>
                    </a:cubicBezTo>
                    <a:cubicBezTo>
                      <a:pt x="32" y="111"/>
                      <a:pt x="32" y="111"/>
                      <a:pt x="32" y="111"/>
                    </a:cubicBezTo>
                    <a:cubicBezTo>
                      <a:pt x="31" y="115"/>
                      <a:pt x="28" y="117"/>
                      <a:pt x="25" y="117"/>
                    </a:cubicBezTo>
                    <a:moveTo>
                      <a:pt x="49" y="120"/>
                    </a:moveTo>
                    <a:cubicBezTo>
                      <a:pt x="47" y="119"/>
                      <a:pt x="47" y="119"/>
                      <a:pt x="47" y="119"/>
                    </a:cubicBezTo>
                    <a:cubicBezTo>
                      <a:pt x="44" y="119"/>
                      <a:pt x="41" y="116"/>
                      <a:pt x="41" y="112"/>
                    </a:cubicBezTo>
                    <a:cubicBezTo>
                      <a:pt x="50" y="39"/>
                      <a:pt x="50" y="39"/>
                      <a:pt x="50" y="39"/>
                    </a:cubicBezTo>
                    <a:cubicBezTo>
                      <a:pt x="64" y="41"/>
                      <a:pt x="64" y="41"/>
                      <a:pt x="64" y="41"/>
                    </a:cubicBezTo>
                    <a:cubicBezTo>
                      <a:pt x="56" y="114"/>
                      <a:pt x="56" y="114"/>
                      <a:pt x="56" y="114"/>
                    </a:cubicBezTo>
                    <a:cubicBezTo>
                      <a:pt x="55" y="117"/>
                      <a:pt x="52" y="120"/>
                      <a:pt x="49" y="120"/>
                    </a:cubicBezTo>
                    <a:moveTo>
                      <a:pt x="73" y="122"/>
                    </a:moveTo>
                    <a:cubicBezTo>
                      <a:pt x="71" y="122"/>
                      <a:pt x="71" y="122"/>
                      <a:pt x="71" y="122"/>
                    </a:cubicBezTo>
                    <a:cubicBezTo>
                      <a:pt x="68" y="122"/>
                      <a:pt x="65" y="118"/>
                      <a:pt x="66" y="115"/>
                    </a:cubicBezTo>
                    <a:cubicBezTo>
                      <a:pt x="74" y="42"/>
                      <a:pt x="74" y="42"/>
                      <a:pt x="74" y="42"/>
                    </a:cubicBezTo>
                    <a:cubicBezTo>
                      <a:pt x="88" y="43"/>
                      <a:pt x="88" y="43"/>
                      <a:pt x="88" y="43"/>
                    </a:cubicBezTo>
                    <a:cubicBezTo>
                      <a:pt x="80" y="117"/>
                      <a:pt x="80" y="117"/>
                      <a:pt x="80" y="117"/>
                    </a:cubicBezTo>
                    <a:cubicBezTo>
                      <a:pt x="79" y="120"/>
                      <a:pt x="76" y="123"/>
                      <a:pt x="73" y="122"/>
                    </a:cubicBezTo>
                    <a:moveTo>
                      <a:pt x="104" y="119"/>
                    </a:moveTo>
                    <a:cubicBezTo>
                      <a:pt x="104" y="123"/>
                      <a:pt x="100" y="125"/>
                      <a:pt x="97" y="125"/>
                    </a:cubicBezTo>
                    <a:cubicBezTo>
                      <a:pt x="95" y="125"/>
                      <a:pt x="95" y="125"/>
                      <a:pt x="95" y="125"/>
                    </a:cubicBezTo>
                    <a:cubicBezTo>
                      <a:pt x="92" y="124"/>
                      <a:pt x="89" y="121"/>
                      <a:pt x="90" y="118"/>
                    </a:cubicBezTo>
                    <a:cubicBezTo>
                      <a:pt x="98" y="44"/>
                      <a:pt x="98" y="44"/>
                      <a:pt x="98" y="44"/>
                    </a:cubicBezTo>
                    <a:cubicBezTo>
                      <a:pt x="112" y="46"/>
                      <a:pt x="112" y="46"/>
                      <a:pt x="112" y="46"/>
                    </a:cubicBezTo>
                    <a:lnTo>
                      <a:pt x="104" y="119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0" name="íṡḻíḍe"/>
              <p:cNvSpPr/>
              <p:nvPr/>
            </p:nvSpPr>
            <p:spPr bwMode="auto">
              <a:xfrm>
                <a:off x="2513286" y="5400675"/>
                <a:ext cx="333375" cy="239713"/>
              </a:xfrm>
              <a:custGeom>
                <a:avLst/>
                <a:gdLst>
                  <a:gd name="T0" fmla="*/ 176 w 207"/>
                  <a:gd name="T1" fmla="*/ 24 h 149"/>
                  <a:gd name="T2" fmla="*/ 164 w 207"/>
                  <a:gd name="T3" fmla="*/ 38 h 149"/>
                  <a:gd name="T4" fmla="*/ 150 w 207"/>
                  <a:gd name="T5" fmla="*/ 0 h 149"/>
                  <a:gd name="T6" fmla="*/ 99 w 207"/>
                  <a:gd name="T7" fmla="*/ 18 h 149"/>
                  <a:gd name="T8" fmla="*/ 110 w 207"/>
                  <a:gd name="T9" fmla="*/ 32 h 149"/>
                  <a:gd name="T10" fmla="*/ 98 w 207"/>
                  <a:gd name="T11" fmla="*/ 60 h 149"/>
                  <a:gd name="T12" fmla="*/ 71 w 207"/>
                  <a:gd name="T13" fmla="*/ 46 h 149"/>
                  <a:gd name="T14" fmla="*/ 71 w 207"/>
                  <a:gd name="T15" fmla="*/ 28 h 149"/>
                  <a:gd name="T16" fmla="*/ 20 w 207"/>
                  <a:gd name="T17" fmla="*/ 47 h 149"/>
                  <a:gd name="T18" fmla="*/ 34 w 207"/>
                  <a:gd name="T19" fmla="*/ 84 h 149"/>
                  <a:gd name="T20" fmla="*/ 16 w 207"/>
                  <a:gd name="T21" fmla="*/ 82 h 149"/>
                  <a:gd name="T22" fmla="*/ 4 w 207"/>
                  <a:gd name="T23" fmla="*/ 110 h 149"/>
                  <a:gd name="T24" fmla="*/ 31 w 207"/>
                  <a:gd name="T25" fmla="*/ 125 h 149"/>
                  <a:gd name="T26" fmla="*/ 44 w 207"/>
                  <a:gd name="T27" fmla="*/ 112 h 149"/>
                  <a:gd name="T28" fmla="*/ 57 w 207"/>
                  <a:gd name="T29" fmla="*/ 149 h 149"/>
                  <a:gd name="T30" fmla="*/ 108 w 207"/>
                  <a:gd name="T31" fmla="*/ 131 h 149"/>
                  <a:gd name="T32" fmla="*/ 97 w 207"/>
                  <a:gd name="T33" fmla="*/ 118 h 149"/>
                  <a:gd name="T34" fmla="*/ 109 w 207"/>
                  <a:gd name="T35" fmla="*/ 89 h 149"/>
                  <a:gd name="T36" fmla="*/ 136 w 207"/>
                  <a:gd name="T37" fmla="*/ 104 h 149"/>
                  <a:gd name="T38" fmla="*/ 136 w 207"/>
                  <a:gd name="T39" fmla="*/ 121 h 149"/>
                  <a:gd name="T40" fmla="*/ 187 w 207"/>
                  <a:gd name="T41" fmla="*/ 103 h 149"/>
                  <a:gd name="T42" fmla="*/ 174 w 207"/>
                  <a:gd name="T43" fmla="*/ 65 h 149"/>
                  <a:gd name="T44" fmla="*/ 191 w 207"/>
                  <a:gd name="T45" fmla="*/ 67 h 149"/>
                  <a:gd name="T46" fmla="*/ 203 w 207"/>
                  <a:gd name="T47" fmla="*/ 39 h 149"/>
                  <a:gd name="T48" fmla="*/ 176 w 207"/>
                  <a:gd name="T49" fmla="*/ 24 h 1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7" h="149">
                    <a:moveTo>
                      <a:pt x="176" y="24"/>
                    </a:moveTo>
                    <a:cubicBezTo>
                      <a:pt x="170" y="26"/>
                      <a:pt x="166" y="32"/>
                      <a:pt x="164" y="38"/>
                    </a:cubicBezTo>
                    <a:cubicBezTo>
                      <a:pt x="150" y="0"/>
                      <a:pt x="150" y="0"/>
                      <a:pt x="150" y="0"/>
                    </a:cubicBezTo>
                    <a:cubicBezTo>
                      <a:pt x="99" y="18"/>
                      <a:pt x="99" y="18"/>
                      <a:pt x="99" y="18"/>
                    </a:cubicBezTo>
                    <a:cubicBezTo>
                      <a:pt x="104" y="21"/>
                      <a:pt x="108" y="26"/>
                      <a:pt x="110" y="32"/>
                    </a:cubicBezTo>
                    <a:cubicBezTo>
                      <a:pt x="114" y="44"/>
                      <a:pt x="109" y="56"/>
                      <a:pt x="98" y="60"/>
                    </a:cubicBezTo>
                    <a:cubicBezTo>
                      <a:pt x="88" y="64"/>
                      <a:pt x="76" y="57"/>
                      <a:pt x="71" y="46"/>
                    </a:cubicBezTo>
                    <a:cubicBezTo>
                      <a:pt x="69" y="40"/>
                      <a:pt x="69" y="34"/>
                      <a:pt x="71" y="28"/>
                    </a:cubicBezTo>
                    <a:cubicBezTo>
                      <a:pt x="20" y="47"/>
                      <a:pt x="20" y="47"/>
                      <a:pt x="20" y="47"/>
                    </a:cubicBezTo>
                    <a:cubicBezTo>
                      <a:pt x="34" y="84"/>
                      <a:pt x="34" y="84"/>
                      <a:pt x="34" y="84"/>
                    </a:cubicBezTo>
                    <a:cubicBezTo>
                      <a:pt x="29" y="81"/>
                      <a:pt x="22" y="80"/>
                      <a:pt x="16" y="82"/>
                    </a:cubicBezTo>
                    <a:cubicBezTo>
                      <a:pt x="5" y="86"/>
                      <a:pt x="0" y="99"/>
                      <a:pt x="4" y="110"/>
                    </a:cubicBezTo>
                    <a:cubicBezTo>
                      <a:pt x="9" y="122"/>
                      <a:pt x="21" y="129"/>
                      <a:pt x="31" y="125"/>
                    </a:cubicBezTo>
                    <a:cubicBezTo>
                      <a:pt x="38" y="123"/>
                      <a:pt x="42" y="118"/>
                      <a:pt x="44" y="112"/>
                    </a:cubicBezTo>
                    <a:cubicBezTo>
                      <a:pt x="57" y="149"/>
                      <a:pt x="57" y="149"/>
                      <a:pt x="57" y="149"/>
                    </a:cubicBezTo>
                    <a:cubicBezTo>
                      <a:pt x="108" y="131"/>
                      <a:pt x="108" y="131"/>
                      <a:pt x="108" y="131"/>
                    </a:cubicBezTo>
                    <a:cubicBezTo>
                      <a:pt x="103" y="128"/>
                      <a:pt x="99" y="124"/>
                      <a:pt x="97" y="118"/>
                    </a:cubicBezTo>
                    <a:cubicBezTo>
                      <a:pt x="93" y="106"/>
                      <a:pt x="98" y="93"/>
                      <a:pt x="109" y="89"/>
                    </a:cubicBezTo>
                    <a:cubicBezTo>
                      <a:pt x="120" y="85"/>
                      <a:pt x="132" y="92"/>
                      <a:pt x="136" y="104"/>
                    </a:cubicBezTo>
                    <a:cubicBezTo>
                      <a:pt x="138" y="110"/>
                      <a:pt x="138" y="116"/>
                      <a:pt x="136" y="121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74" y="65"/>
                      <a:pt x="174" y="65"/>
                      <a:pt x="174" y="65"/>
                    </a:cubicBezTo>
                    <a:cubicBezTo>
                      <a:pt x="179" y="68"/>
                      <a:pt x="185" y="70"/>
                      <a:pt x="191" y="67"/>
                    </a:cubicBezTo>
                    <a:cubicBezTo>
                      <a:pt x="202" y="64"/>
                      <a:pt x="207" y="51"/>
                      <a:pt x="203" y="39"/>
                    </a:cubicBezTo>
                    <a:cubicBezTo>
                      <a:pt x="199" y="27"/>
                      <a:pt x="187" y="20"/>
                      <a:pt x="176" y="2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1" name="îSḻïdé"/>
              <p:cNvSpPr/>
              <p:nvPr/>
            </p:nvSpPr>
            <p:spPr bwMode="auto">
              <a:xfrm>
                <a:off x="136799" y="2984500"/>
                <a:ext cx="334963" cy="241300"/>
              </a:xfrm>
              <a:custGeom>
                <a:avLst/>
                <a:gdLst>
                  <a:gd name="T0" fmla="*/ 176 w 208"/>
                  <a:gd name="T1" fmla="*/ 25 h 150"/>
                  <a:gd name="T2" fmla="*/ 164 w 208"/>
                  <a:gd name="T3" fmla="*/ 38 h 150"/>
                  <a:gd name="T4" fmla="*/ 151 w 208"/>
                  <a:gd name="T5" fmla="*/ 0 h 150"/>
                  <a:gd name="T6" fmla="*/ 99 w 208"/>
                  <a:gd name="T7" fmla="*/ 19 h 150"/>
                  <a:gd name="T8" fmla="*/ 110 w 208"/>
                  <a:gd name="T9" fmla="*/ 32 h 150"/>
                  <a:gd name="T10" fmla="*/ 99 w 208"/>
                  <a:gd name="T11" fmla="*/ 60 h 150"/>
                  <a:gd name="T12" fmla="*/ 72 w 208"/>
                  <a:gd name="T13" fmla="*/ 46 h 150"/>
                  <a:gd name="T14" fmla="*/ 72 w 208"/>
                  <a:gd name="T15" fmla="*/ 29 h 150"/>
                  <a:gd name="T16" fmla="*/ 21 w 208"/>
                  <a:gd name="T17" fmla="*/ 47 h 150"/>
                  <a:gd name="T18" fmla="*/ 34 w 208"/>
                  <a:gd name="T19" fmla="*/ 85 h 150"/>
                  <a:gd name="T20" fmla="*/ 16 w 208"/>
                  <a:gd name="T21" fmla="*/ 82 h 150"/>
                  <a:gd name="T22" fmla="*/ 5 w 208"/>
                  <a:gd name="T23" fmla="*/ 111 h 150"/>
                  <a:gd name="T24" fmla="*/ 32 w 208"/>
                  <a:gd name="T25" fmla="*/ 125 h 150"/>
                  <a:gd name="T26" fmla="*/ 44 w 208"/>
                  <a:gd name="T27" fmla="*/ 112 h 150"/>
                  <a:gd name="T28" fmla="*/ 58 w 208"/>
                  <a:gd name="T29" fmla="*/ 150 h 150"/>
                  <a:gd name="T30" fmla="*/ 109 w 208"/>
                  <a:gd name="T31" fmla="*/ 131 h 150"/>
                  <a:gd name="T32" fmla="*/ 98 w 208"/>
                  <a:gd name="T33" fmla="*/ 118 h 150"/>
                  <a:gd name="T34" fmla="*/ 109 w 208"/>
                  <a:gd name="T35" fmla="*/ 89 h 150"/>
                  <a:gd name="T36" fmla="*/ 136 w 208"/>
                  <a:gd name="T37" fmla="*/ 104 h 150"/>
                  <a:gd name="T38" fmla="*/ 136 w 208"/>
                  <a:gd name="T39" fmla="*/ 121 h 150"/>
                  <a:gd name="T40" fmla="*/ 187 w 208"/>
                  <a:gd name="T41" fmla="*/ 103 h 150"/>
                  <a:gd name="T42" fmla="*/ 174 w 208"/>
                  <a:gd name="T43" fmla="*/ 65 h 150"/>
                  <a:gd name="T44" fmla="*/ 192 w 208"/>
                  <a:gd name="T45" fmla="*/ 68 h 150"/>
                  <a:gd name="T46" fmla="*/ 203 w 208"/>
                  <a:gd name="T47" fmla="*/ 39 h 150"/>
                  <a:gd name="T48" fmla="*/ 176 w 208"/>
                  <a:gd name="T49" fmla="*/ 25 h 1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</a:cxnLst>
                <a:rect l="0" t="0" r="r" b="b"/>
                <a:pathLst>
                  <a:path w="208" h="150">
                    <a:moveTo>
                      <a:pt x="176" y="25"/>
                    </a:moveTo>
                    <a:cubicBezTo>
                      <a:pt x="170" y="27"/>
                      <a:pt x="166" y="32"/>
                      <a:pt x="164" y="38"/>
                    </a:cubicBezTo>
                    <a:cubicBezTo>
                      <a:pt x="151" y="0"/>
                      <a:pt x="151" y="0"/>
                      <a:pt x="151" y="0"/>
                    </a:cubicBezTo>
                    <a:cubicBezTo>
                      <a:pt x="99" y="19"/>
                      <a:pt x="99" y="19"/>
                      <a:pt x="99" y="19"/>
                    </a:cubicBezTo>
                    <a:cubicBezTo>
                      <a:pt x="104" y="21"/>
                      <a:pt x="108" y="26"/>
                      <a:pt x="110" y="32"/>
                    </a:cubicBezTo>
                    <a:cubicBezTo>
                      <a:pt x="115" y="44"/>
                      <a:pt x="110" y="57"/>
                      <a:pt x="99" y="60"/>
                    </a:cubicBezTo>
                    <a:cubicBezTo>
                      <a:pt x="88" y="64"/>
                      <a:pt x="76" y="58"/>
                      <a:pt x="72" y="46"/>
                    </a:cubicBezTo>
                    <a:cubicBezTo>
                      <a:pt x="70" y="40"/>
                      <a:pt x="70" y="34"/>
                      <a:pt x="72" y="29"/>
                    </a:cubicBezTo>
                    <a:cubicBezTo>
                      <a:pt x="21" y="47"/>
                      <a:pt x="21" y="47"/>
                      <a:pt x="21" y="47"/>
                    </a:cubicBezTo>
                    <a:cubicBezTo>
                      <a:pt x="34" y="85"/>
                      <a:pt x="34" y="85"/>
                      <a:pt x="34" y="85"/>
                    </a:cubicBezTo>
                    <a:cubicBezTo>
                      <a:pt x="29" y="81"/>
                      <a:pt x="22" y="80"/>
                      <a:pt x="16" y="82"/>
                    </a:cubicBezTo>
                    <a:cubicBezTo>
                      <a:pt x="6" y="86"/>
                      <a:pt x="0" y="99"/>
                      <a:pt x="5" y="111"/>
                    </a:cubicBezTo>
                    <a:cubicBezTo>
                      <a:pt x="9" y="123"/>
                      <a:pt x="21" y="129"/>
                      <a:pt x="32" y="125"/>
                    </a:cubicBezTo>
                    <a:cubicBezTo>
                      <a:pt x="38" y="123"/>
                      <a:pt x="42" y="118"/>
                      <a:pt x="44" y="112"/>
                    </a:cubicBezTo>
                    <a:cubicBezTo>
                      <a:pt x="58" y="150"/>
                      <a:pt x="58" y="150"/>
                      <a:pt x="58" y="150"/>
                    </a:cubicBezTo>
                    <a:cubicBezTo>
                      <a:pt x="109" y="131"/>
                      <a:pt x="109" y="131"/>
                      <a:pt x="109" y="131"/>
                    </a:cubicBezTo>
                    <a:cubicBezTo>
                      <a:pt x="104" y="129"/>
                      <a:pt x="100" y="124"/>
                      <a:pt x="98" y="118"/>
                    </a:cubicBezTo>
                    <a:cubicBezTo>
                      <a:pt x="93" y="106"/>
                      <a:pt x="99" y="93"/>
                      <a:pt x="109" y="89"/>
                    </a:cubicBezTo>
                    <a:cubicBezTo>
                      <a:pt x="120" y="86"/>
                      <a:pt x="132" y="92"/>
                      <a:pt x="136" y="104"/>
                    </a:cubicBezTo>
                    <a:cubicBezTo>
                      <a:pt x="139" y="110"/>
                      <a:pt x="138" y="116"/>
                      <a:pt x="136" y="121"/>
                    </a:cubicBezTo>
                    <a:cubicBezTo>
                      <a:pt x="187" y="103"/>
                      <a:pt x="187" y="103"/>
                      <a:pt x="187" y="103"/>
                    </a:cubicBezTo>
                    <a:cubicBezTo>
                      <a:pt x="174" y="65"/>
                      <a:pt x="174" y="65"/>
                      <a:pt x="174" y="65"/>
                    </a:cubicBezTo>
                    <a:cubicBezTo>
                      <a:pt x="179" y="69"/>
                      <a:pt x="186" y="70"/>
                      <a:pt x="192" y="68"/>
                    </a:cubicBezTo>
                    <a:cubicBezTo>
                      <a:pt x="203" y="64"/>
                      <a:pt x="208" y="51"/>
                      <a:pt x="203" y="39"/>
                    </a:cubicBezTo>
                    <a:cubicBezTo>
                      <a:pt x="199" y="27"/>
                      <a:pt x="187" y="21"/>
                      <a:pt x="176" y="2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2" name="íSlïḋè"/>
              <p:cNvSpPr/>
              <p:nvPr/>
            </p:nvSpPr>
            <p:spPr bwMode="auto">
              <a:xfrm>
                <a:off x="2914924" y="4183062"/>
                <a:ext cx="161925" cy="322263"/>
              </a:xfrm>
              <a:custGeom>
                <a:avLst/>
                <a:gdLst>
                  <a:gd name="T0" fmla="*/ 95 w 101"/>
                  <a:gd name="T1" fmla="*/ 0 h 200"/>
                  <a:gd name="T2" fmla="*/ 6 w 101"/>
                  <a:gd name="T3" fmla="*/ 0 h 200"/>
                  <a:gd name="T4" fmla="*/ 0 w 101"/>
                  <a:gd name="T5" fmla="*/ 6 h 200"/>
                  <a:gd name="T6" fmla="*/ 0 w 101"/>
                  <a:gd name="T7" fmla="*/ 194 h 200"/>
                  <a:gd name="T8" fmla="*/ 6 w 101"/>
                  <a:gd name="T9" fmla="*/ 200 h 200"/>
                  <a:gd name="T10" fmla="*/ 95 w 101"/>
                  <a:gd name="T11" fmla="*/ 200 h 200"/>
                  <a:gd name="T12" fmla="*/ 101 w 101"/>
                  <a:gd name="T13" fmla="*/ 194 h 200"/>
                  <a:gd name="T14" fmla="*/ 101 w 101"/>
                  <a:gd name="T15" fmla="*/ 6 h 200"/>
                  <a:gd name="T16" fmla="*/ 95 w 101"/>
                  <a:gd name="T17" fmla="*/ 0 h 200"/>
                  <a:gd name="T18" fmla="*/ 50 w 101"/>
                  <a:gd name="T19" fmla="*/ 181 h 200"/>
                  <a:gd name="T20" fmla="*/ 20 w 101"/>
                  <a:gd name="T21" fmla="*/ 150 h 200"/>
                  <a:gd name="T22" fmla="*/ 50 w 101"/>
                  <a:gd name="T23" fmla="*/ 119 h 200"/>
                  <a:gd name="T24" fmla="*/ 81 w 101"/>
                  <a:gd name="T25" fmla="*/ 150 h 200"/>
                  <a:gd name="T26" fmla="*/ 50 w 101"/>
                  <a:gd name="T27" fmla="*/ 181 h 200"/>
                  <a:gd name="T28" fmla="*/ 96 w 101"/>
                  <a:gd name="T29" fmla="*/ 94 h 200"/>
                  <a:gd name="T30" fmla="*/ 89 w 101"/>
                  <a:gd name="T31" fmla="*/ 100 h 200"/>
                  <a:gd name="T32" fmla="*/ 11 w 101"/>
                  <a:gd name="T33" fmla="*/ 100 h 200"/>
                  <a:gd name="T34" fmla="*/ 5 w 101"/>
                  <a:gd name="T35" fmla="*/ 94 h 200"/>
                  <a:gd name="T36" fmla="*/ 5 w 101"/>
                  <a:gd name="T37" fmla="*/ 12 h 200"/>
                  <a:gd name="T38" fmla="*/ 11 w 101"/>
                  <a:gd name="T39" fmla="*/ 6 h 200"/>
                  <a:gd name="T40" fmla="*/ 89 w 101"/>
                  <a:gd name="T41" fmla="*/ 6 h 200"/>
                  <a:gd name="T42" fmla="*/ 96 w 101"/>
                  <a:gd name="T43" fmla="*/ 12 h 200"/>
                  <a:gd name="T44" fmla="*/ 96 w 101"/>
                  <a:gd name="T45" fmla="*/ 94 h 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01" h="200">
                    <a:moveTo>
                      <a:pt x="95" y="0"/>
                    </a:moveTo>
                    <a:cubicBezTo>
                      <a:pt x="6" y="0"/>
                      <a:pt x="6" y="0"/>
                      <a:pt x="6" y="0"/>
                    </a:cubicBezTo>
                    <a:cubicBezTo>
                      <a:pt x="3" y="0"/>
                      <a:pt x="0" y="3"/>
                      <a:pt x="0" y="6"/>
                    </a:cubicBezTo>
                    <a:cubicBezTo>
                      <a:pt x="0" y="194"/>
                      <a:pt x="0" y="194"/>
                      <a:pt x="0" y="194"/>
                    </a:cubicBezTo>
                    <a:cubicBezTo>
                      <a:pt x="0" y="197"/>
                      <a:pt x="3" y="200"/>
                      <a:pt x="6" y="200"/>
                    </a:cubicBezTo>
                    <a:cubicBezTo>
                      <a:pt x="95" y="200"/>
                      <a:pt x="95" y="200"/>
                      <a:pt x="95" y="200"/>
                    </a:cubicBezTo>
                    <a:cubicBezTo>
                      <a:pt x="98" y="200"/>
                      <a:pt x="101" y="197"/>
                      <a:pt x="101" y="194"/>
                    </a:cubicBezTo>
                    <a:cubicBezTo>
                      <a:pt x="101" y="6"/>
                      <a:pt x="101" y="6"/>
                      <a:pt x="101" y="6"/>
                    </a:cubicBezTo>
                    <a:cubicBezTo>
                      <a:pt x="101" y="3"/>
                      <a:pt x="98" y="0"/>
                      <a:pt x="95" y="0"/>
                    </a:cubicBezTo>
                    <a:moveTo>
                      <a:pt x="50" y="181"/>
                    </a:moveTo>
                    <a:cubicBezTo>
                      <a:pt x="33" y="181"/>
                      <a:pt x="20" y="167"/>
                      <a:pt x="20" y="150"/>
                    </a:cubicBezTo>
                    <a:cubicBezTo>
                      <a:pt x="20" y="133"/>
                      <a:pt x="33" y="119"/>
                      <a:pt x="50" y="119"/>
                    </a:cubicBezTo>
                    <a:cubicBezTo>
                      <a:pt x="67" y="119"/>
                      <a:pt x="81" y="133"/>
                      <a:pt x="81" y="150"/>
                    </a:cubicBezTo>
                    <a:cubicBezTo>
                      <a:pt x="81" y="167"/>
                      <a:pt x="67" y="181"/>
                      <a:pt x="50" y="181"/>
                    </a:cubicBezTo>
                    <a:moveTo>
                      <a:pt x="96" y="94"/>
                    </a:moveTo>
                    <a:cubicBezTo>
                      <a:pt x="96" y="97"/>
                      <a:pt x="93" y="100"/>
                      <a:pt x="89" y="100"/>
                    </a:cubicBezTo>
                    <a:cubicBezTo>
                      <a:pt x="11" y="100"/>
                      <a:pt x="11" y="100"/>
                      <a:pt x="11" y="100"/>
                    </a:cubicBezTo>
                    <a:cubicBezTo>
                      <a:pt x="8" y="100"/>
                      <a:pt x="5" y="97"/>
                      <a:pt x="5" y="94"/>
                    </a:cubicBezTo>
                    <a:cubicBezTo>
                      <a:pt x="5" y="12"/>
                      <a:pt x="5" y="12"/>
                      <a:pt x="5" y="12"/>
                    </a:cubicBezTo>
                    <a:cubicBezTo>
                      <a:pt x="5" y="9"/>
                      <a:pt x="8" y="6"/>
                      <a:pt x="11" y="6"/>
                    </a:cubicBezTo>
                    <a:cubicBezTo>
                      <a:pt x="89" y="6"/>
                      <a:pt x="89" y="6"/>
                      <a:pt x="89" y="6"/>
                    </a:cubicBezTo>
                    <a:cubicBezTo>
                      <a:pt x="93" y="6"/>
                      <a:pt x="96" y="9"/>
                      <a:pt x="96" y="12"/>
                    </a:cubicBezTo>
                    <a:lnTo>
                      <a:pt x="96" y="94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3" name="íṣḻïḍé"/>
              <p:cNvSpPr/>
              <p:nvPr/>
            </p:nvSpPr>
            <p:spPr bwMode="auto">
              <a:xfrm>
                <a:off x="2965724" y="4395787"/>
                <a:ext cx="58738" cy="58738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4" name="îṡļídê"/>
              <p:cNvSpPr/>
              <p:nvPr/>
            </p:nvSpPr>
            <p:spPr bwMode="auto">
              <a:xfrm>
                <a:off x="997224" y="3546475"/>
                <a:ext cx="187325" cy="190500"/>
              </a:xfrm>
              <a:custGeom>
                <a:avLst/>
                <a:gdLst>
                  <a:gd name="T0" fmla="*/ 101 w 117"/>
                  <a:gd name="T1" fmla="*/ 73 h 118"/>
                  <a:gd name="T2" fmla="*/ 117 w 117"/>
                  <a:gd name="T3" fmla="*/ 73 h 118"/>
                  <a:gd name="T4" fmla="*/ 117 w 117"/>
                  <a:gd name="T5" fmla="*/ 45 h 118"/>
                  <a:gd name="T6" fmla="*/ 101 w 117"/>
                  <a:gd name="T7" fmla="*/ 45 h 118"/>
                  <a:gd name="T8" fmla="*/ 99 w 117"/>
                  <a:gd name="T9" fmla="*/ 38 h 118"/>
                  <a:gd name="T10" fmla="*/ 110 w 117"/>
                  <a:gd name="T11" fmla="*/ 28 h 118"/>
                  <a:gd name="T12" fmla="*/ 90 w 117"/>
                  <a:gd name="T13" fmla="*/ 8 h 118"/>
                  <a:gd name="T14" fmla="*/ 79 w 117"/>
                  <a:gd name="T15" fmla="*/ 19 h 118"/>
                  <a:gd name="T16" fmla="*/ 72 w 117"/>
                  <a:gd name="T17" fmla="*/ 16 h 118"/>
                  <a:gd name="T18" fmla="*/ 72 w 117"/>
                  <a:gd name="T19" fmla="*/ 0 h 118"/>
                  <a:gd name="T20" fmla="*/ 44 w 117"/>
                  <a:gd name="T21" fmla="*/ 0 h 118"/>
                  <a:gd name="T22" fmla="*/ 44 w 117"/>
                  <a:gd name="T23" fmla="*/ 0 h 118"/>
                  <a:gd name="T24" fmla="*/ 44 w 117"/>
                  <a:gd name="T25" fmla="*/ 16 h 118"/>
                  <a:gd name="T26" fmla="*/ 38 w 117"/>
                  <a:gd name="T27" fmla="*/ 19 h 118"/>
                  <a:gd name="T28" fmla="*/ 27 w 117"/>
                  <a:gd name="T29" fmla="*/ 8 h 118"/>
                  <a:gd name="T30" fmla="*/ 7 w 117"/>
                  <a:gd name="T31" fmla="*/ 28 h 118"/>
                  <a:gd name="T32" fmla="*/ 18 w 117"/>
                  <a:gd name="T33" fmla="*/ 38 h 118"/>
                  <a:gd name="T34" fmla="*/ 15 w 117"/>
                  <a:gd name="T35" fmla="*/ 45 h 118"/>
                  <a:gd name="T36" fmla="*/ 0 w 117"/>
                  <a:gd name="T37" fmla="*/ 45 h 118"/>
                  <a:gd name="T38" fmla="*/ 0 w 117"/>
                  <a:gd name="T39" fmla="*/ 73 h 118"/>
                  <a:gd name="T40" fmla="*/ 15 w 117"/>
                  <a:gd name="T41" fmla="*/ 73 h 118"/>
                  <a:gd name="T42" fmla="*/ 18 w 117"/>
                  <a:gd name="T43" fmla="*/ 80 h 118"/>
                  <a:gd name="T44" fmla="*/ 7 w 117"/>
                  <a:gd name="T45" fmla="*/ 91 h 118"/>
                  <a:gd name="T46" fmla="*/ 27 w 117"/>
                  <a:gd name="T47" fmla="*/ 110 h 118"/>
                  <a:gd name="T48" fmla="*/ 38 w 117"/>
                  <a:gd name="T49" fmla="*/ 99 h 118"/>
                  <a:gd name="T50" fmla="*/ 44 w 117"/>
                  <a:gd name="T51" fmla="*/ 102 h 118"/>
                  <a:gd name="T52" fmla="*/ 44 w 117"/>
                  <a:gd name="T53" fmla="*/ 118 h 118"/>
                  <a:gd name="T54" fmla="*/ 72 w 117"/>
                  <a:gd name="T55" fmla="*/ 118 h 118"/>
                  <a:gd name="T56" fmla="*/ 72 w 117"/>
                  <a:gd name="T57" fmla="*/ 102 h 118"/>
                  <a:gd name="T58" fmla="*/ 79 w 117"/>
                  <a:gd name="T59" fmla="*/ 99 h 118"/>
                  <a:gd name="T60" fmla="*/ 90 w 117"/>
                  <a:gd name="T61" fmla="*/ 110 h 118"/>
                  <a:gd name="T62" fmla="*/ 110 w 117"/>
                  <a:gd name="T63" fmla="*/ 91 h 118"/>
                  <a:gd name="T64" fmla="*/ 99 w 117"/>
                  <a:gd name="T65" fmla="*/ 80 h 118"/>
                  <a:gd name="T66" fmla="*/ 101 w 117"/>
                  <a:gd name="T67" fmla="*/ 73 h 118"/>
                  <a:gd name="T68" fmla="*/ 58 w 117"/>
                  <a:gd name="T69" fmla="*/ 85 h 118"/>
                  <a:gd name="T70" fmla="*/ 33 w 117"/>
                  <a:gd name="T71" fmla="*/ 59 h 118"/>
                  <a:gd name="T72" fmla="*/ 58 w 117"/>
                  <a:gd name="T73" fmla="*/ 33 h 118"/>
                  <a:gd name="T74" fmla="*/ 84 w 117"/>
                  <a:gd name="T75" fmla="*/ 59 h 118"/>
                  <a:gd name="T76" fmla="*/ 58 w 117"/>
                  <a:gd name="T77" fmla="*/ 85 h 1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18">
                    <a:moveTo>
                      <a:pt x="101" y="73"/>
                    </a:moveTo>
                    <a:cubicBezTo>
                      <a:pt x="117" y="73"/>
                      <a:pt x="117" y="73"/>
                      <a:pt x="117" y="73"/>
                    </a:cubicBezTo>
                    <a:cubicBezTo>
                      <a:pt x="117" y="45"/>
                      <a:pt x="117" y="45"/>
                      <a:pt x="117" y="45"/>
                    </a:cubicBezTo>
                    <a:cubicBezTo>
                      <a:pt x="101" y="45"/>
                      <a:pt x="101" y="45"/>
                      <a:pt x="101" y="45"/>
                    </a:cubicBezTo>
                    <a:cubicBezTo>
                      <a:pt x="101" y="43"/>
                      <a:pt x="100" y="41"/>
                      <a:pt x="99" y="38"/>
                    </a:cubicBezTo>
                    <a:cubicBezTo>
                      <a:pt x="110" y="28"/>
                      <a:pt x="110" y="28"/>
                      <a:pt x="110" y="28"/>
                    </a:cubicBezTo>
                    <a:cubicBezTo>
                      <a:pt x="90" y="8"/>
                      <a:pt x="90" y="8"/>
                      <a:pt x="90" y="8"/>
                    </a:cubicBezTo>
                    <a:cubicBezTo>
                      <a:pt x="79" y="19"/>
                      <a:pt x="79" y="19"/>
                      <a:pt x="79" y="19"/>
                    </a:cubicBezTo>
                    <a:cubicBezTo>
                      <a:pt x="77" y="18"/>
                      <a:pt x="74" y="17"/>
                      <a:pt x="72" y="16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16"/>
                      <a:pt x="44" y="16"/>
                      <a:pt x="44" y="16"/>
                    </a:cubicBezTo>
                    <a:cubicBezTo>
                      <a:pt x="42" y="17"/>
                      <a:pt x="40" y="18"/>
                      <a:pt x="38" y="19"/>
                    </a:cubicBezTo>
                    <a:cubicBezTo>
                      <a:pt x="27" y="8"/>
                      <a:pt x="27" y="8"/>
                      <a:pt x="27" y="8"/>
                    </a:cubicBezTo>
                    <a:cubicBezTo>
                      <a:pt x="7" y="28"/>
                      <a:pt x="7" y="28"/>
                      <a:pt x="7" y="28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1"/>
                      <a:pt x="16" y="43"/>
                      <a:pt x="15" y="45"/>
                    </a:cubicBezTo>
                    <a:cubicBezTo>
                      <a:pt x="0" y="45"/>
                      <a:pt x="0" y="45"/>
                      <a:pt x="0" y="45"/>
                    </a:cubicBezTo>
                    <a:cubicBezTo>
                      <a:pt x="0" y="73"/>
                      <a:pt x="0" y="73"/>
                      <a:pt x="0" y="73"/>
                    </a:cubicBezTo>
                    <a:cubicBezTo>
                      <a:pt x="15" y="73"/>
                      <a:pt x="15" y="73"/>
                      <a:pt x="15" y="73"/>
                    </a:cubicBezTo>
                    <a:cubicBezTo>
                      <a:pt x="16" y="75"/>
                      <a:pt x="17" y="77"/>
                      <a:pt x="18" y="80"/>
                    </a:cubicBezTo>
                    <a:cubicBezTo>
                      <a:pt x="7" y="91"/>
                      <a:pt x="7" y="91"/>
                      <a:pt x="7" y="91"/>
                    </a:cubicBezTo>
                    <a:cubicBezTo>
                      <a:pt x="27" y="110"/>
                      <a:pt x="27" y="110"/>
                      <a:pt x="27" y="110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40" y="100"/>
                      <a:pt x="42" y="101"/>
                      <a:pt x="44" y="102"/>
                    </a:cubicBezTo>
                    <a:cubicBezTo>
                      <a:pt x="44" y="118"/>
                      <a:pt x="44" y="118"/>
                      <a:pt x="44" y="118"/>
                    </a:cubicBezTo>
                    <a:cubicBezTo>
                      <a:pt x="72" y="118"/>
                      <a:pt x="72" y="118"/>
                      <a:pt x="72" y="118"/>
                    </a:cubicBezTo>
                    <a:cubicBezTo>
                      <a:pt x="72" y="102"/>
                      <a:pt x="72" y="102"/>
                      <a:pt x="72" y="102"/>
                    </a:cubicBezTo>
                    <a:cubicBezTo>
                      <a:pt x="74" y="101"/>
                      <a:pt x="77" y="100"/>
                      <a:pt x="79" y="9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110" y="91"/>
                      <a:pt x="110" y="91"/>
                      <a:pt x="110" y="91"/>
                    </a:cubicBezTo>
                    <a:cubicBezTo>
                      <a:pt x="99" y="80"/>
                      <a:pt x="99" y="80"/>
                      <a:pt x="99" y="80"/>
                    </a:cubicBezTo>
                    <a:cubicBezTo>
                      <a:pt x="100" y="77"/>
                      <a:pt x="101" y="75"/>
                      <a:pt x="101" y="73"/>
                    </a:cubicBezTo>
                    <a:moveTo>
                      <a:pt x="58" y="85"/>
                    </a:moveTo>
                    <a:cubicBezTo>
                      <a:pt x="44" y="85"/>
                      <a:pt x="33" y="73"/>
                      <a:pt x="33" y="59"/>
                    </a:cubicBezTo>
                    <a:cubicBezTo>
                      <a:pt x="33" y="45"/>
                      <a:pt x="44" y="33"/>
                      <a:pt x="58" y="33"/>
                    </a:cubicBezTo>
                    <a:cubicBezTo>
                      <a:pt x="72" y="33"/>
                      <a:pt x="84" y="45"/>
                      <a:pt x="84" y="59"/>
                    </a:cubicBezTo>
                    <a:cubicBezTo>
                      <a:pt x="84" y="73"/>
                      <a:pt x="72" y="85"/>
                      <a:pt x="58" y="85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5" name="ïslíḋê"/>
              <p:cNvSpPr/>
              <p:nvPr/>
            </p:nvSpPr>
            <p:spPr bwMode="auto">
              <a:xfrm>
                <a:off x="2170386" y="3559175"/>
                <a:ext cx="187325" cy="188913"/>
              </a:xfrm>
              <a:custGeom>
                <a:avLst/>
                <a:gdLst>
                  <a:gd name="T0" fmla="*/ 101 w 117"/>
                  <a:gd name="T1" fmla="*/ 72 h 117"/>
                  <a:gd name="T2" fmla="*/ 117 w 117"/>
                  <a:gd name="T3" fmla="*/ 72 h 117"/>
                  <a:gd name="T4" fmla="*/ 117 w 117"/>
                  <a:gd name="T5" fmla="*/ 44 h 117"/>
                  <a:gd name="T6" fmla="*/ 101 w 117"/>
                  <a:gd name="T7" fmla="*/ 44 h 117"/>
                  <a:gd name="T8" fmla="*/ 99 w 117"/>
                  <a:gd name="T9" fmla="*/ 38 h 117"/>
                  <a:gd name="T10" fmla="*/ 110 w 117"/>
                  <a:gd name="T11" fmla="*/ 27 h 117"/>
                  <a:gd name="T12" fmla="*/ 90 w 117"/>
                  <a:gd name="T13" fmla="*/ 7 h 117"/>
                  <a:gd name="T14" fmla="*/ 79 w 117"/>
                  <a:gd name="T15" fmla="*/ 18 h 117"/>
                  <a:gd name="T16" fmla="*/ 72 w 117"/>
                  <a:gd name="T17" fmla="*/ 15 h 117"/>
                  <a:gd name="T18" fmla="*/ 72 w 117"/>
                  <a:gd name="T19" fmla="*/ 0 h 117"/>
                  <a:gd name="T20" fmla="*/ 44 w 117"/>
                  <a:gd name="T21" fmla="*/ 0 h 117"/>
                  <a:gd name="T22" fmla="*/ 44 w 117"/>
                  <a:gd name="T23" fmla="*/ 0 h 117"/>
                  <a:gd name="T24" fmla="*/ 44 w 117"/>
                  <a:gd name="T25" fmla="*/ 15 h 117"/>
                  <a:gd name="T26" fmla="*/ 38 w 117"/>
                  <a:gd name="T27" fmla="*/ 18 h 117"/>
                  <a:gd name="T28" fmla="*/ 27 w 117"/>
                  <a:gd name="T29" fmla="*/ 7 h 117"/>
                  <a:gd name="T30" fmla="*/ 7 w 117"/>
                  <a:gd name="T31" fmla="*/ 27 h 117"/>
                  <a:gd name="T32" fmla="*/ 18 w 117"/>
                  <a:gd name="T33" fmla="*/ 38 h 117"/>
                  <a:gd name="T34" fmla="*/ 15 w 117"/>
                  <a:gd name="T35" fmla="*/ 44 h 117"/>
                  <a:gd name="T36" fmla="*/ 0 w 117"/>
                  <a:gd name="T37" fmla="*/ 44 h 117"/>
                  <a:gd name="T38" fmla="*/ 0 w 117"/>
                  <a:gd name="T39" fmla="*/ 72 h 117"/>
                  <a:gd name="T40" fmla="*/ 15 w 117"/>
                  <a:gd name="T41" fmla="*/ 72 h 117"/>
                  <a:gd name="T42" fmla="*/ 18 w 117"/>
                  <a:gd name="T43" fmla="*/ 79 h 117"/>
                  <a:gd name="T44" fmla="*/ 7 w 117"/>
                  <a:gd name="T45" fmla="*/ 90 h 117"/>
                  <a:gd name="T46" fmla="*/ 27 w 117"/>
                  <a:gd name="T47" fmla="*/ 110 h 117"/>
                  <a:gd name="T48" fmla="*/ 38 w 117"/>
                  <a:gd name="T49" fmla="*/ 99 h 117"/>
                  <a:gd name="T50" fmla="*/ 44 w 117"/>
                  <a:gd name="T51" fmla="*/ 101 h 117"/>
                  <a:gd name="T52" fmla="*/ 44 w 117"/>
                  <a:gd name="T53" fmla="*/ 117 h 117"/>
                  <a:gd name="T54" fmla="*/ 72 w 117"/>
                  <a:gd name="T55" fmla="*/ 117 h 117"/>
                  <a:gd name="T56" fmla="*/ 72 w 117"/>
                  <a:gd name="T57" fmla="*/ 101 h 117"/>
                  <a:gd name="T58" fmla="*/ 79 w 117"/>
                  <a:gd name="T59" fmla="*/ 99 h 117"/>
                  <a:gd name="T60" fmla="*/ 90 w 117"/>
                  <a:gd name="T61" fmla="*/ 110 h 117"/>
                  <a:gd name="T62" fmla="*/ 110 w 117"/>
                  <a:gd name="T63" fmla="*/ 90 h 117"/>
                  <a:gd name="T64" fmla="*/ 99 w 117"/>
                  <a:gd name="T65" fmla="*/ 79 h 117"/>
                  <a:gd name="T66" fmla="*/ 101 w 117"/>
                  <a:gd name="T67" fmla="*/ 72 h 117"/>
                  <a:gd name="T68" fmla="*/ 58 w 117"/>
                  <a:gd name="T69" fmla="*/ 84 h 117"/>
                  <a:gd name="T70" fmla="*/ 33 w 117"/>
                  <a:gd name="T71" fmla="*/ 58 h 117"/>
                  <a:gd name="T72" fmla="*/ 58 w 117"/>
                  <a:gd name="T73" fmla="*/ 33 h 117"/>
                  <a:gd name="T74" fmla="*/ 84 w 117"/>
                  <a:gd name="T75" fmla="*/ 58 h 117"/>
                  <a:gd name="T76" fmla="*/ 58 w 117"/>
                  <a:gd name="T77" fmla="*/ 8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17">
                    <a:moveTo>
                      <a:pt x="101" y="72"/>
                    </a:moveTo>
                    <a:cubicBezTo>
                      <a:pt x="117" y="72"/>
                      <a:pt x="117" y="72"/>
                      <a:pt x="117" y="72"/>
                    </a:cubicBezTo>
                    <a:cubicBezTo>
                      <a:pt x="117" y="44"/>
                      <a:pt x="117" y="44"/>
                      <a:pt x="117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2"/>
                      <a:pt x="100" y="40"/>
                      <a:pt x="99" y="38"/>
                    </a:cubicBezTo>
                    <a:cubicBezTo>
                      <a:pt x="110" y="27"/>
                      <a:pt x="110" y="27"/>
                      <a:pt x="110" y="2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17"/>
                      <a:pt x="75" y="16"/>
                      <a:pt x="72" y="15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2" y="16"/>
                      <a:pt x="40" y="17"/>
                      <a:pt x="38" y="1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0"/>
                      <a:pt x="16" y="42"/>
                      <a:pt x="15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6" y="74"/>
                      <a:pt x="17" y="77"/>
                      <a:pt x="18" y="79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27" y="110"/>
                      <a:pt x="27" y="110"/>
                      <a:pt x="27" y="110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40" y="100"/>
                      <a:pt x="42" y="101"/>
                      <a:pt x="44" y="101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72" y="117"/>
                      <a:pt x="72" y="117"/>
                      <a:pt x="72" y="117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5" y="101"/>
                      <a:pt x="77" y="100"/>
                      <a:pt x="79" y="99"/>
                    </a:cubicBezTo>
                    <a:cubicBezTo>
                      <a:pt x="90" y="110"/>
                      <a:pt x="90" y="110"/>
                      <a:pt x="90" y="110"/>
                    </a:cubicBezTo>
                    <a:cubicBezTo>
                      <a:pt x="110" y="90"/>
                      <a:pt x="110" y="90"/>
                      <a:pt x="110" y="9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100" y="77"/>
                      <a:pt x="101" y="74"/>
                      <a:pt x="101" y="72"/>
                    </a:cubicBezTo>
                    <a:moveTo>
                      <a:pt x="58" y="84"/>
                    </a:moveTo>
                    <a:cubicBezTo>
                      <a:pt x="44" y="84"/>
                      <a:pt x="33" y="72"/>
                      <a:pt x="33" y="58"/>
                    </a:cubicBezTo>
                    <a:cubicBezTo>
                      <a:pt x="33" y="44"/>
                      <a:pt x="44" y="33"/>
                      <a:pt x="58" y="33"/>
                    </a:cubicBezTo>
                    <a:cubicBezTo>
                      <a:pt x="73" y="33"/>
                      <a:pt x="84" y="44"/>
                      <a:pt x="84" y="58"/>
                    </a:cubicBezTo>
                    <a:cubicBezTo>
                      <a:pt x="84" y="72"/>
                      <a:pt x="73" y="84"/>
                      <a:pt x="58" y="8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6" name="îsľíḋè"/>
              <p:cNvSpPr/>
              <p:nvPr/>
            </p:nvSpPr>
            <p:spPr bwMode="auto">
              <a:xfrm>
                <a:off x="752749" y="3014662"/>
                <a:ext cx="187325" cy="187325"/>
              </a:xfrm>
              <a:custGeom>
                <a:avLst/>
                <a:gdLst>
                  <a:gd name="T0" fmla="*/ 101 w 117"/>
                  <a:gd name="T1" fmla="*/ 72 h 117"/>
                  <a:gd name="T2" fmla="*/ 117 w 117"/>
                  <a:gd name="T3" fmla="*/ 72 h 117"/>
                  <a:gd name="T4" fmla="*/ 117 w 117"/>
                  <a:gd name="T5" fmla="*/ 44 h 117"/>
                  <a:gd name="T6" fmla="*/ 101 w 117"/>
                  <a:gd name="T7" fmla="*/ 44 h 117"/>
                  <a:gd name="T8" fmla="*/ 99 w 117"/>
                  <a:gd name="T9" fmla="*/ 38 h 117"/>
                  <a:gd name="T10" fmla="*/ 109 w 117"/>
                  <a:gd name="T11" fmla="*/ 27 h 117"/>
                  <a:gd name="T12" fmla="*/ 90 w 117"/>
                  <a:gd name="T13" fmla="*/ 7 h 117"/>
                  <a:gd name="T14" fmla="*/ 79 w 117"/>
                  <a:gd name="T15" fmla="*/ 18 h 117"/>
                  <a:gd name="T16" fmla="*/ 72 w 117"/>
                  <a:gd name="T17" fmla="*/ 15 h 117"/>
                  <a:gd name="T18" fmla="*/ 72 w 117"/>
                  <a:gd name="T19" fmla="*/ 0 h 117"/>
                  <a:gd name="T20" fmla="*/ 44 w 117"/>
                  <a:gd name="T21" fmla="*/ 0 h 117"/>
                  <a:gd name="T22" fmla="*/ 44 w 117"/>
                  <a:gd name="T23" fmla="*/ 0 h 117"/>
                  <a:gd name="T24" fmla="*/ 44 w 117"/>
                  <a:gd name="T25" fmla="*/ 15 h 117"/>
                  <a:gd name="T26" fmla="*/ 38 w 117"/>
                  <a:gd name="T27" fmla="*/ 18 h 117"/>
                  <a:gd name="T28" fmla="*/ 27 w 117"/>
                  <a:gd name="T29" fmla="*/ 7 h 117"/>
                  <a:gd name="T30" fmla="*/ 7 w 117"/>
                  <a:gd name="T31" fmla="*/ 27 h 117"/>
                  <a:gd name="T32" fmla="*/ 18 w 117"/>
                  <a:gd name="T33" fmla="*/ 38 h 117"/>
                  <a:gd name="T34" fmla="*/ 15 w 117"/>
                  <a:gd name="T35" fmla="*/ 44 h 117"/>
                  <a:gd name="T36" fmla="*/ 0 w 117"/>
                  <a:gd name="T37" fmla="*/ 44 h 117"/>
                  <a:gd name="T38" fmla="*/ 0 w 117"/>
                  <a:gd name="T39" fmla="*/ 72 h 117"/>
                  <a:gd name="T40" fmla="*/ 15 w 117"/>
                  <a:gd name="T41" fmla="*/ 72 h 117"/>
                  <a:gd name="T42" fmla="*/ 18 w 117"/>
                  <a:gd name="T43" fmla="*/ 79 h 117"/>
                  <a:gd name="T44" fmla="*/ 7 w 117"/>
                  <a:gd name="T45" fmla="*/ 90 h 117"/>
                  <a:gd name="T46" fmla="*/ 27 w 117"/>
                  <a:gd name="T47" fmla="*/ 109 h 117"/>
                  <a:gd name="T48" fmla="*/ 38 w 117"/>
                  <a:gd name="T49" fmla="*/ 99 h 117"/>
                  <a:gd name="T50" fmla="*/ 44 w 117"/>
                  <a:gd name="T51" fmla="*/ 101 h 117"/>
                  <a:gd name="T52" fmla="*/ 44 w 117"/>
                  <a:gd name="T53" fmla="*/ 117 h 117"/>
                  <a:gd name="T54" fmla="*/ 72 w 117"/>
                  <a:gd name="T55" fmla="*/ 117 h 117"/>
                  <a:gd name="T56" fmla="*/ 72 w 117"/>
                  <a:gd name="T57" fmla="*/ 101 h 117"/>
                  <a:gd name="T58" fmla="*/ 79 w 117"/>
                  <a:gd name="T59" fmla="*/ 99 h 117"/>
                  <a:gd name="T60" fmla="*/ 90 w 117"/>
                  <a:gd name="T61" fmla="*/ 109 h 117"/>
                  <a:gd name="T62" fmla="*/ 109 w 117"/>
                  <a:gd name="T63" fmla="*/ 90 h 117"/>
                  <a:gd name="T64" fmla="*/ 99 w 117"/>
                  <a:gd name="T65" fmla="*/ 79 h 117"/>
                  <a:gd name="T66" fmla="*/ 101 w 117"/>
                  <a:gd name="T67" fmla="*/ 72 h 117"/>
                  <a:gd name="T68" fmla="*/ 58 w 117"/>
                  <a:gd name="T69" fmla="*/ 84 h 117"/>
                  <a:gd name="T70" fmla="*/ 33 w 117"/>
                  <a:gd name="T71" fmla="*/ 58 h 117"/>
                  <a:gd name="T72" fmla="*/ 58 w 117"/>
                  <a:gd name="T73" fmla="*/ 33 h 117"/>
                  <a:gd name="T74" fmla="*/ 84 w 117"/>
                  <a:gd name="T75" fmla="*/ 58 h 117"/>
                  <a:gd name="T76" fmla="*/ 58 w 117"/>
                  <a:gd name="T77" fmla="*/ 84 h 1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</a:cxnLst>
                <a:rect l="0" t="0" r="r" b="b"/>
                <a:pathLst>
                  <a:path w="117" h="117">
                    <a:moveTo>
                      <a:pt x="101" y="72"/>
                    </a:moveTo>
                    <a:cubicBezTo>
                      <a:pt x="117" y="72"/>
                      <a:pt x="117" y="72"/>
                      <a:pt x="117" y="72"/>
                    </a:cubicBezTo>
                    <a:cubicBezTo>
                      <a:pt x="117" y="44"/>
                      <a:pt x="117" y="44"/>
                      <a:pt x="117" y="44"/>
                    </a:cubicBezTo>
                    <a:cubicBezTo>
                      <a:pt x="101" y="44"/>
                      <a:pt x="101" y="44"/>
                      <a:pt x="101" y="44"/>
                    </a:cubicBezTo>
                    <a:cubicBezTo>
                      <a:pt x="101" y="42"/>
                      <a:pt x="100" y="40"/>
                      <a:pt x="99" y="38"/>
                    </a:cubicBezTo>
                    <a:cubicBezTo>
                      <a:pt x="109" y="27"/>
                      <a:pt x="109" y="27"/>
                      <a:pt x="109" y="2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79" y="18"/>
                      <a:pt x="79" y="18"/>
                      <a:pt x="79" y="18"/>
                    </a:cubicBezTo>
                    <a:cubicBezTo>
                      <a:pt x="77" y="17"/>
                      <a:pt x="74" y="16"/>
                      <a:pt x="72" y="15"/>
                    </a:cubicBezTo>
                    <a:cubicBezTo>
                      <a:pt x="72" y="0"/>
                      <a:pt x="72" y="0"/>
                      <a:pt x="7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4" y="15"/>
                      <a:pt x="44" y="15"/>
                      <a:pt x="44" y="15"/>
                    </a:cubicBezTo>
                    <a:cubicBezTo>
                      <a:pt x="42" y="16"/>
                      <a:pt x="40" y="17"/>
                      <a:pt x="38" y="18"/>
                    </a:cubicBezTo>
                    <a:cubicBezTo>
                      <a:pt x="27" y="7"/>
                      <a:pt x="27" y="7"/>
                      <a:pt x="27" y="7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18" y="38"/>
                      <a:pt x="18" y="38"/>
                      <a:pt x="18" y="38"/>
                    </a:cubicBezTo>
                    <a:cubicBezTo>
                      <a:pt x="17" y="40"/>
                      <a:pt x="16" y="42"/>
                      <a:pt x="15" y="44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0" y="72"/>
                      <a:pt x="0" y="72"/>
                      <a:pt x="0" y="72"/>
                    </a:cubicBezTo>
                    <a:cubicBezTo>
                      <a:pt x="15" y="72"/>
                      <a:pt x="15" y="72"/>
                      <a:pt x="15" y="72"/>
                    </a:cubicBezTo>
                    <a:cubicBezTo>
                      <a:pt x="16" y="74"/>
                      <a:pt x="17" y="77"/>
                      <a:pt x="18" y="79"/>
                    </a:cubicBezTo>
                    <a:cubicBezTo>
                      <a:pt x="7" y="90"/>
                      <a:pt x="7" y="90"/>
                      <a:pt x="7" y="90"/>
                    </a:cubicBezTo>
                    <a:cubicBezTo>
                      <a:pt x="27" y="109"/>
                      <a:pt x="27" y="109"/>
                      <a:pt x="27" y="109"/>
                    </a:cubicBezTo>
                    <a:cubicBezTo>
                      <a:pt x="38" y="99"/>
                      <a:pt x="38" y="99"/>
                      <a:pt x="38" y="99"/>
                    </a:cubicBezTo>
                    <a:cubicBezTo>
                      <a:pt x="40" y="100"/>
                      <a:pt x="42" y="100"/>
                      <a:pt x="44" y="101"/>
                    </a:cubicBezTo>
                    <a:cubicBezTo>
                      <a:pt x="44" y="117"/>
                      <a:pt x="44" y="117"/>
                      <a:pt x="44" y="117"/>
                    </a:cubicBezTo>
                    <a:cubicBezTo>
                      <a:pt x="72" y="117"/>
                      <a:pt x="72" y="117"/>
                      <a:pt x="72" y="117"/>
                    </a:cubicBezTo>
                    <a:cubicBezTo>
                      <a:pt x="72" y="101"/>
                      <a:pt x="72" y="101"/>
                      <a:pt x="72" y="101"/>
                    </a:cubicBezTo>
                    <a:cubicBezTo>
                      <a:pt x="74" y="100"/>
                      <a:pt x="77" y="100"/>
                      <a:pt x="79" y="99"/>
                    </a:cubicBezTo>
                    <a:cubicBezTo>
                      <a:pt x="90" y="109"/>
                      <a:pt x="90" y="109"/>
                      <a:pt x="90" y="109"/>
                    </a:cubicBezTo>
                    <a:cubicBezTo>
                      <a:pt x="109" y="90"/>
                      <a:pt x="109" y="90"/>
                      <a:pt x="109" y="90"/>
                    </a:cubicBezTo>
                    <a:cubicBezTo>
                      <a:pt x="99" y="79"/>
                      <a:pt x="99" y="79"/>
                      <a:pt x="99" y="79"/>
                    </a:cubicBezTo>
                    <a:cubicBezTo>
                      <a:pt x="100" y="77"/>
                      <a:pt x="101" y="74"/>
                      <a:pt x="101" y="72"/>
                    </a:cubicBezTo>
                    <a:moveTo>
                      <a:pt x="58" y="84"/>
                    </a:moveTo>
                    <a:cubicBezTo>
                      <a:pt x="44" y="84"/>
                      <a:pt x="33" y="72"/>
                      <a:pt x="33" y="58"/>
                    </a:cubicBezTo>
                    <a:cubicBezTo>
                      <a:pt x="33" y="44"/>
                      <a:pt x="44" y="33"/>
                      <a:pt x="58" y="33"/>
                    </a:cubicBezTo>
                    <a:cubicBezTo>
                      <a:pt x="72" y="33"/>
                      <a:pt x="84" y="44"/>
                      <a:pt x="84" y="58"/>
                    </a:cubicBezTo>
                    <a:cubicBezTo>
                      <a:pt x="84" y="72"/>
                      <a:pt x="72" y="84"/>
                      <a:pt x="58" y="84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7" name="í$ḷidè"/>
              <p:cNvSpPr/>
              <p:nvPr/>
            </p:nvSpPr>
            <p:spPr bwMode="auto">
              <a:xfrm>
                <a:off x="2310086" y="4710112"/>
                <a:ext cx="153988" cy="273050"/>
              </a:xfrm>
              <a:custGeom>
                <a:avLst/>
                <a:gdLst>
                  <a:gd name="T0" fmla="*/ 92 w 96"/>
                  <a:gd name="T1" fmla="*/ 70 h 170"/>
                  <a:gd name="T2" fmla="*/ 82 w 96"/>
                  <a:gd name="T3" fmla="*/ 70 h 170"/>
                  <a:gd name="T4" fmla="*/ 69 w 96"/>
                  <a:gd name="T5" fmla="*/ 14 h 170"/>
                  <a:gd name="T6" fmla="*/ 80 w 96"/>
                  <a:gd name="T7" fmla="*/ 14 h 170"/>
                  <a:gd name="T8" fmla="*/ 85 w 96"/>
                  <a:gd name="T9" fmla="*/ 10 h 170"/>
                  <a:gd name="T10" fmla="*/ 85 w 96"/>
                  <a:gd name="T11" fmla="*/ 4 h 170"/>
                  <a:gd name="T12" fmla="*/ 80 w 96"/>
                  <a:gd name="T13" fmla="*/ 0 h 170"/>
                  <a:gd name="T14" fmla="*/ 16 w 96"/>
                  <a:gd name="T15" fmla="*/ 0 h 170"/>
                  <a:gd name="T16" fmla="*/ 12 w 96"/>
                  <a:gd name="T17" fmla="*/ 4 h 170"/>
                  <a:gd name="T18" fmla="*/ 12 w 96"/>
                  <a:gd name="T19" fmla="*/ 10 h 170"/>
                  <a:gd name="T20" fmla="*/ 16 w 96"/>
                  <a:gd name="T21" fmla="*/ 14 h 170"/>
                  <a:gd name="T22" fmla="*/ 27 w 96"/>
                  <a:gd name="T23" fmla="*/ 14 h 170"/>
                  <a:gd name="T24" fmla="*/ 14 w 96"/>
                  <a:gd name="T25" fmla="*/ 70 h 170"/>
                  <a:gd name="T26" fmla="*/ 4 w 96"/>
                  <a:gd name="T27" fmla="*/ 70 h 170"/>
                  <a:gd name="T28" fmla="*/ 0 w 96"/>
                  <a:gd name="T29" fmla="*/ 74 h 170"/>
                  <a:gd name="T30" fmla="*/ 0 w 96"/>
                  <a:gd name="T31" fmla="*/ 85 h 170"/>
                  <a:gd name="T32" fmla="*/ 4 w 96"/>
                  <a:gd name="T33" fmla="*/ 89 h 170"/>
                  <a:gd name="T34" fmla="*/ 44 w 96"/>
                  <a:gd name="T35" fmla="*/ 89 h 170"/>
                  <a:gd name="T36" fmla="*/ 44 w 96"/>
                  <a:gd name="T37" fmla="*/ 107 h 170"/>
                  <a:gd name="T38" fmla="*/ 44 w 96"/>
                  <a:gd name="T39" fmla="*/ 150 h 170"/>
                  <a:gd name="T40" fmla="*/ 44 w 96"/>
                  <a:gd name="T41" fmla="*/ 154 h 170"/>
                  <a:gd name="T42" fmla="*/ 45 w 96"/>
                  <a:gd name="T43" fmla="*/ 158 h 170"/>
                  <a:gd name="T44" fmla="*/ 46 w 96"/>
                  <a:gd name="T45" fmla="*/ 164 h 170"/>
                  <a:gd name="T46" fmla="*/ 48 w 96"/>
                  <a:gd name="T47" fmla="*/ 170 h 170"/>
                  <a:gd name="T48" fmla="*/ 50 w 96"/>
                  <a:gd name="T49" fmla="*/ 164 h 170"/>
                  <a:gd name="T50" fmla="*/ 51 w 96"/>
                  <a:gd name="T51" fmla="*/ 158 h 170"/>
                  <a:gd name="T52" fmla="*/ 52 w 96"/>
                  <a:gd name="T53" fmla="*/ 154 h 170"/>
                  <a:gd name="T54" fmla="*/ 52 w 96"/>
                  <a:gd name="T55" fmla="*/ 150 h 170"/>
                  <a:gd name="T56" fmla="*/ 52 w 96"/>
                  <a:gd name="T57" fmla="*/ 107 h 170"/>
                  <a:gd name="T58" fmla="*/ 52 w 96"/>
                  <a:gd name="T59" fmla="*/ 89 h 170"/>
                  <a:gd name="T60" fmla="*/ 92 w 96"/>
                  <a:gd name="T61" fmla="*/ 89 h 170"/>
                  <a:gd name="T62" fmla="*/ 96 w 96"/>
                  <a:gd name="T63" fmla="*/ 85 h 170"/>
                  <a:gd name="T64" fmla="*/ 96 w 96"/>
                  <a:gd name="T65" fmla="*/ 74 h 170"/>
                  <a:gd name="T66" fmla="*/ 92 w 96"/>
                  <a:gd name="T67" fmla="*/ 70 h 1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6" h="170">
                    <a:moveTo>
                      <a:pt x="92" y="70"/>
                    </a:moveTo>
                    <a:cubicBezTo>
                      <a:pt x="82" y="70"/>
                      <a:pt x="82" y="70"/>
                      <a:pt x="82" y="70"/>
                    </a:cubicBezTo>
                    <a:cubicBezTo>
                      <a:pt x="69" y="14"/>
                      <a:pt x="69" y="14"/>
                      <a:pt x="69" y="14"/>
                    </a:cubicBezTo>
                    <a:cubicBezTo>
                      <a:pt x="80" y="14"/>
                      <a:pt x="80" y="14"/>
                      <a:pt x="80" y="14"/>
                    </a:cubicBezTo>
                    <a:cubicBezTo>
                      <a:pt x="83" y="14"/>
                      <a:pt x="85" y="12"/>
                      <a:pt x="85" y="10"/>
                    </a:cubicBezTo>
                    <a:cubicBezTo>
                      <a:pt x="85" y="4"/>
                      <a:pt x="85" y="4"/>
                      <a:pt x="85" y="4"/>
                    </a:cubicBezTo>
                    <a:cubicBezTo>
                      <a:pt x="85" y="2"/>
                      <a:pt x="83" y="0"/>
                      <a:pt x="80" y="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3" y="0"/>
                      <a:pt x="12" y="2"/>
                      <a:pt x="12" y="4"/>
                    </a:cubicBezTo>
                    <a:cubicBezTo>
                      <a:pt x="12" y="10"/>
                      <a:pt x="12" y="10"/>
                      <a:pt x="12" y="10"/>
                    </a:cubicBezTo>
                    <a:cubicBezTo>
                      <a:pt x="12" y="12"/>
                      <a:pt x="13" y="14"/>
                      <a:pt x="16" y="14"/>
                    </a:cubicBezTo>
                    <a:cubicBezTo>
                      <a:pt x="27" y="14"/>
                      <a:pt x="27" y="14"/>
                      <a:pt x="27" y="14"/>
                    </a:cubicBezTo>
                    <a:cubicBezTo>
                      <a:pt x="14" y="70"/>
                      <a:pt x="14" y="70"/>
                      <a:pt x="14" y="70"/>
                    </a:cubicBezTo>
                    <a:cubicBezTo>
                      <a:pt x="4" y="70"/>
                      <a:pt x="4" y="70"/>
                      <a:pt x="4" y="70"/>
                    </a:cubicBezTo>
                    <a:cubicBezTo>
                      <a:pt x="2" y="70"/>
                      <a:pt x="0" y="72"/>
                      <a:pt x="0" y="74"/>
                    </a:cubicBezTo>
                    <a:cubicBezTo>
                      <a:pt x="0" y="85"/>
                      <a:pt x="0" y="85"/>
                      <a:pt x="0" y="85"/>
                    </a:cubicBezTo>
                    <a:cubicBezTo>
                      <a:pt x="0" y="87"/>
                      <a:pt x="2" y="89"/>
                      <a:pt x="4" y="89"/>
                    </a:cubicBezTo>
                    <a:cubicBezTo>
                      <a:pt x="44" y="89"/>
                      <a:pt x="44" y="89"/>
                      <a:pt x="44" y="89"/>
                    </a:cubicBezTo>
                    <a:cubicBezTo>
                      <a:pt x="44" y="107"/>
                      <a:pt x="44" y="107"/>
                      <a:pt x="44" y="107"/>
                    </a:cubicBezTo>
                    <a:cubicBezTo>
                      <a:pt x="44" y="150"/>
                      <a:pt x="44" y="150"/>
                      <a:pt x="44" y="150"/>
                    </a:cubicBezTo>
                    <a:cubicBezTo>
                      <a:pt x="44" y="152"/>
                      <a:pt x="44" y="153"/>
                      <a:pt x="44" y="154"/>
                    </a:cubicBezTo>
                    <a:cubicBezTo>
                      <a:pt x="44" y="156"/>
                      <a:pt x="45" y="157"/>
                      <a:pt x="45" y="158"/>
                    </a:cubicBezTo>
                    <a:cubicBezTo>
                      <a:pt x="45" y="161"/>
                      <a:pt x="46" y="163"/>
                      <a:pt x="46" y="164"/>
                    </a:cubicBezTo>
                    <a:cubicBezTo>
                      <a:pt x="47" y="168"/>
                      <a:pt x="48" y="170"/>
                      <a:pt x="48" y="170"/>
                    </a:cubicBezTo>
                    <a:cubicBezTo>
                      <a:pt x="48" y="170"/>
                      <a:pt x="49" y="168"/>
                      <a:pt x="50" y="164"/>
                    </a:cubicBezTo>
                    <a:cubicBezTo>
                      <a:pt x="50" y="163"/>
                      <a:pt x="51" y="161"/>
                      <a:pt x="51" y="158"/>
                    </a:cubicBezTo>
                    <a:cubicBezTo>
                      <a:pt x="52" y="157"/>
                      <a:pt x="52" y="156"/>
                      <a:pt x="52" y="154"/>
                    </a:cubicBezTo>
                    <a:cubicBezTo>
                      <a:pt x="53" y="153"/>
                      <a:pt x="52" y="152"/>
                      <a:pt x="52" y="150"/>
                    </a:cubicBezTo>
                    <a:cubicBezTo>
                      <a:pt x="52" y="107"/>
                      <a:pt x="52" y="107"/>
                      <a:pt x="52" y="107"/>
                    </a:cubicBezTo>
                    <a:cubicBezTo>
                      <a:pt x="52" y="89"/>
                      <a:pt x="52" y="89"/>
                      <a:pt x="52" y="89"/>
                    </a:cubicBezTo>
                    <a:cubicBezTo>
                      <a:pt x="92" y="89"/>
                      <a:pt x="92" y="89"/>
                      <a:pt x="92" y="89"/>
                    </a:cubicBezTo>
                    <a:cubicBezTo>
                      <a:pt x="94" y="89"/>
                      <a:pt x="96" y="87"/>
                      <a:pt x="96" y="85"/>
                    </a:cubicBezTo>
                    <a:cubicBezTo>
                      <a:pt x="96" y="74"/>
                      <a:pt x="96" y="74"/>
                      <a:pt x="96" y="74"/>
                    </a:cubicBezTo>
                    <a:cubicBezTo>
                      <a:pt x="96" y="72"/>
                      <a:pt x="94" y="70"/>
                      <a:pt x="92" y="70"/>
                    </a:cubicBezTo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8" name="îśḷïde"/>
              <p:cNvSpPr/>
              <p:nvPr/>
            </p:nvSpPr>
            <p:spPr bwMode="auto">
              <a:xfrm>
                <a:off x="1213124" y="4019550"/>
                <a:ext cx="347663" cy="349250"/>
              </a:xfrm>
              <a:custGeom>
                <a:avLst/>
                <a:gdLst>
                  <a:gd name="T0" fmla="*/ 170 w 216"/>
                  <a:gd name="T1" fmla="*/ 67 h 217"/>
                  <a:gd name="T2" fmla="*/ 169 w 216"/>
                  <a:gd name="T3" fmla="*/ 66 h 217"/>
                  <a:gd name="T4" fmla="*/ 169 w 216"/>
                  <a:gd name="T5" fmla="*/ 66 h 217"/>
                  <a:gd name="T6" fmla="*/ 105 w 216"/>
                  <a:gd name="T7" fmla="*/ 2 h 217"/>
                  <a:gd name="T8" fmla="*/ 100 w 216"/>
                  <a:gd name="T9" fmla="*/ 2 h 217"/>
                  <a:gd name="T10" fmla="*/ 1 w 216"/>
                  <a:gd name="T11" fmla="*/ 100 h 217"/>
                  <a:gd name="T12" fmla="*/ 1 w 216"/>
                  <a:gd name="T13" fmla="*/ 105 h 217"/>
                  <a:gd name="T14" fmla="*/ 66 w 216"/>
                  <a:gd name="T15" fmla="*/ 170 h 217"/>
                  <a:gd name="T16" fmla="*/ 66 w 216"/>
                  <a:gd name="T17" fmla="*/ 170 h 217"/>
                  <a:gd name="T18" fmla="*/ 66 w 216"/>
                  <a:gd name="T19" fmla="*/ 170 h 217"/>
                  <a:gd name="T20" fmla="*/ 60 w 216"/>
                  <a:gd name="T21" fmla="*/ 215 h 217"/>
                  <a:gd name="T22" fmla="*/ 65 w 216"/>
                  <a:gd name="T23" fmla="*/ 215 h 217"/>
                  <a:gd name="T24" fmla="*/ 215 w 216"/>
                  <a:gd name="T25" fmla="*/ 66 h 217"/>
                  <a:gd name="T26" fmla="*/ 215 w 216"/>
                  <a:gd name="T27" fmla="*/ 61 h 217"/>
                  <a:gd name="T28" fmla="*/ 170 w 216"/>
                  <a:gd name="T29" fmla="*/ 67 h 217"/>
                  <a:gd name="T30" fmla="*/ 14 w 216"/>
                  <a:gd name="T31" fmla="*/ 103 h 217"/>
                  <a:gd name="T32" fmla="*/ 102 w 216"/>
                  <a:gd name="T33" fmla="*/ 15 h 217"/>
                  <a:gd name="T34" fmla="*/ 156 w 216"/>
                  <a:gd name="T35" fmla="*/ 69 h 217"/>
                  <a:gd name="T36" fmla="*/ 68 w 216"/>
                  <a:gd name="T37" fmla="*/ 157 h 217"/>
                  <a:gd name="T38" fmla="*/ 14 w 216"/>
                  <a:gd name="T39" fmla="*/ 103 h 21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216" h="217">
                    <a:moveTo>
                      <a:pt x="170" y="67"/>
                    </a:moveTo>
                    <a:cubicBezTo>
                      <a:pt x="170" y="67"/>
                      <a:pt x="169" y="66"/>
                      <a:pt x="169" y="66"/>
                    </a:cubicBezTo>
                    <a:cubicBezTo>
                      <a:pt x="169" y="66"/>
                      <a:pt x="169" y="66"/>
                      <a:pt x="169" y="66"/>
                    </a:cubicBezTo>
                    <a:cubicBezTo>
                      <a:pt x="105" y="2"/>
                      <a:pt x="105" y="2"/>
                      <a:pt x="105" y="2"/>
                    </a:cubicBezTo>
                    <a:cubicBezTo>
                      <a:pt x="103" y="0"/>
                      <a:pt x="101" y="0"/>
                      <a:pt x="100" y="2"/>
                    </a:cubicBezTo>
                    <a:cubicBezTo>
                      <a:pt x="1" y="100"/>
                      <a:pt x="1" y="100"/>
                      <a:pt x="1" y="100"/>
                    </a:cubicBezTo>
                    <a:cubicBezTo>
                      <a:pt x="0" y="101"/>
                      <a:pt x="0" y="104"/>
                      <a:pt x="1" y="105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6" y="170"/>
                      <a:pt x="66" y="170"/>
                      <a:pt x="66" y="170"/>
                    </a:cubicBezTo>
                    <a:cubicBezTo>
                      <a:pt x="60" y="215"/>
                      <a:pt x="60" y="215"/>
                      <a:pt x="60" y="215"/>
                    </a:cubicBezTo>
                    <a:cubicBezTo>
                      <a:pt x="62" y="217"/>
                      <a:pt x="64" y="217"/>
                      <a:pt x="65" y="215"/>
                    </a:cubicBezTo>
                    <a:cubicBezTo>
                      <a:pt x="215" y="66"/>
                      <a:pt x="215" y="66"/>
                      <a:pt x="215" y="66"/>
                    </a:cubicBezTo>
                    <a:cubicBezTo>
                      <a:pt x="216" y="64"/>
                      <a:pt x="216" y="62"/>
                      <a:pt x="215" y="61"/>
                    </a:cubicBezTo>
                    <a:lnTo>
                      <a:pt x="170" y="67"/>
                    </a:lnTo>
                    <a:close/>
                    <a:moveTo>
                      <a:pt x="14" y="103"/>
                    </a:moveTo>
                    <a:cubicBezTo>
                      <a:pt x="102" y="15"/>
                      <a:pt x="102" y="15"/>
                      <a:pt x="102" y="15"/>
                    </a:cubicBezTo>
                    <a:cubicBezTo>
                      <a:pt x="156" y="69"/>
                      <a:pt x="156" y="69"/>
                      <a:pt x="156" y="69"/>
                    </a:cubicBezTo>
                    <a:cubicBezTo>
                      <a:pt x="68" y="157"/>
                      <a:pt x="68" y="157"/>
                      <a:pt x="68" y="157"/>
                    </a:cubicBezTo>
                    <a:lnTo>
                      <a:pt x="14" y="103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9" name="íṩḻíḓe"/>
              <p:cNvSpPr/>
              <p:nvPr/>
            </p:nvSpPr>
            <p:spPr bwMode="auto">
              <a:xfrm>
                <a:off x="1463949" y="3173412"/>
                <a:ext cx="288925" cy="292100"/>
              </a:xfrm>
              <a:custGeom>
                <a:avLst/>
                <a:gdLst>
                  <a:gd name="T0" fmla="*/ 142 w 180"/>
                  <a:gd name="T1" fmla="*/ 56 h 181"/>
                  <a:gd name="T2" fmla="*/ 141 w 180"/>
                  <a:gd name="T3" fmla="*/ 56 h 181"/>
                  <a:gd name="T4" fmla="*/ 141 w 180"/>
                  <a:gd name="T5" fmla="*/ 55 h 181"/>
                  <a:gd name="T6" fmla="*/ 87 w 180"/>
                  <a:gd name="T7" fmla="*/ 2 h 181"/>
                  <a:gd name="T8" fmla="*/ 83 w 180"/>
                  <a:gd name="T9" fmla="*/ 2 h 181"/>
                  <a:gd name="T10" fmla="*/ 1 w 180"/>
                  <a:gd name="T11" fmla="*/ 83 h 181"/>
                  <a:gd name="T12" fmla="*/ 1 w 180"/>
                  <a:gd name="T13" fmla="*/ 88 h 181"/>
                  <a:gd name="T14" fmla="*/ 55 w 180"/>
                  <a:gd name="T15" fmla="*/ 141 h 181"/>
                  <a:gd name="T16" fmla="*/ 55 w 180"/>
                  <a:gd name="T17" fmla="*/ 142 h 181"/>
                  <a:gd name="T18" fmla="*/ 55 w 180"/>
                  <a:gd name="T19" fmla="*/ 142 h 181"/>
                  <a:gd name="T20" fmla="*/ 50 w 180"/>
                  <a:gd name="T21" fmla="*/ 180 h 181"/>
                  <a:gd name="T22" fmla="*/ 55 w 180"/>
                  <a:gd name="T23" fmla="*/ 180 h 181"/>
                  <a:gd name="T24" fmla="*/ 179 w 180"/>
                  <a:gd name="T25" fmla="*/ 55 h 181"/>
                  <a:gd name="T26" fmla="*/ 179 w 180"/>
                  <a:gd name="T27" fmla="*/ 51 h 181"/>
                  <a:gd name="T28" fmla="*/ 142 w 180"/>
                  <a:gd name="T29" fmla="*/ 56 h 181"/>
                  <a:gd name="T30" fmla="*/ 12 w 180"/>
                  <a:gd name="T31" fmla="*/ 86 h 181"/>
                  <a:gd name="T32" fmla="*/ 85 w 180"/>
                  <a:gd name="T33" fmla="*/ 12 h 181"/>
                  <a:gd name="T34" fmla="*/ 130 w 180"/>
                  <a:gd name="T35" fmla="*/ 57 h 181"/>
                  <a:gd name="T36" fmla="*/ 57 w 180"/>
                  <a:gd name="T37" fmla="*/ 131 h 181"/>
                  <a:gd name="T38" fmla="*/ 12 w 180"/>
                  <a:gd name="T39" fmla="*/ 86 h 1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0" h="181">
                    <a:moveTo>
                      <a:pt x="142" y="56"/>
                    </a:moveTo>
                    <a:cubicBezTo>
                      <a:pt x="141" y="56"/>
                      <a:pt x="141" y="56"/>
                      <a:pt x="141" y="56"/>
                    </a:cubicBezTo>
                    <a:cubicBezTo>
                      <a:pt x="141" y="55"/>
                      <a:pt x="141" y="55"/>
                      <a:pt x="141" y="55"/>
                    </a:cubicBezTo>
                    <a:cubicBezTo>
                      <a:pt x="87" y="2"/>
                      <a:pt x="87" y="2"/>
                      <a:pt x="87" y="2"/>
                    </a:cubicBezTo>
                    <a:cubicBezTo>
                      <a:pt x="86" y="0"/>
                      <a:pt x="84" y="0"/>
                      <a:pt x="83" y="2"/>
                    </a:cubicBezTo>
                    <a:cubicBezTo>
                      <a:pt x="1" y="83"/>
                      <a:pt x="1" y="83"/>
                      <a:pt x="1" y="83"/>
                    </a:cubicBezTo>
                    <a:cubicBezTo>
                      <a:pt x="0" y="85"/>
                      <a:pt x="0" y="87"/>
                      <a:pt x="1" y="88"/>
                    </a:cubicBezTo>
                    <a:cubicBezTo>
                      <a:pt x="55" y="141"/>
                      <a:pt x="55" y="141"/>
                      <a:pt x="55" y="141"/>
                    </a:cubicBezTo>
                    <a:cubicBezTo>
                      <a:pt x="55" y="141"/>
                      <a:pt x="55" y="141"/>
                      <a:pt x="55" y="142"/>
                    </a:cubicBezTo>
                    <a:cubicBezTo>
                      <a:pt x="55" y="142"/>
                      <a:pt x="55" y="142"/>
                      <a:pt x="55" y="142"/>
                    </a:cubicBezTo>
                    <a:cubicBezTo>
                      <a:pt x="50" y="180"/>
                      <a:pt x="50" y="180"/>
                      <a:pt x="50" y="180"/>
                    </a:cubicBezTo>
                    <a:cubicBezTo>
                      <a:pt x="52" y="181"/>
                      <a:pt x="53" y="181"/>
                      <a:pt x="55" y="180"/>
                    </a:cubicBezTo>
                    <a:cubicBezTo>
                      <a:pt x="179" y="55"/>
                      <a:pt x="179" y="55"/>
                      <a:pt x="179" y="55"/>
                    </a:cubicBezTo>
                    <a:cubicBezTo>
                      <a:pt x="180" y="54"/>
                      <a:pt x="180" y="52"/>
                      <a:pt x="179" y="51"/>
                    </a:cubicBezTo>
                    <a:lnTo>
                      <a:pt x="142" y="56"/>
                    </a:lnTo>
                    <a:close/>
                    <a:moveTo>
                      <a:pt x="12" y="86"/>
                    </a:moveTo>
                    <a:cubicBezTo>
                      <a:pt x="85" y="12"/>
                      <a:pt x="85" y="12"/>
                      <a:pt x="85" y="12"/>
                    </a:cubicBezTo>
                    <a:cubicBezTo>
                      <a:pt x="130" y="57"/>
                      <a:pt x="130" y="57"/>
                      <a:pt x="130" y="57"/>
                    </a:cubicBezTo>
                    <a:cubicBezTo>
                      <a:pt x="57" y="131"/>
                      <a:pt x="57" y="131"/>
                      <a:pt x="57" y="131"/>
                    </a:cubicBezTo>
                    <a:lnTo>
                      <a:pt x="12" y="86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30" name="íṡ1idê"/>
              <p:cNvSpPr/>
              <p:nvPr/>
            </p:nvSpPr>
            <p:spPr bwMode="auto">
              <a:xfrm>
                <a:off x="122511" y="3663950"/>
                <a:ext cx="293688" cy="174625"/>
              </a:xfrm>
              <a:custGeom>
                <a:avLst/>
                <a:gdLst>
                  <a:gd name="T0" fmla="*/ 152 w 183"/>
                  <a:gd name="T1" fmla="*/ 80 h 108"/>
                  <a:gd name="T2" fmla="*/ 152 w 183"/>
                  <a:gd name="T3" fmla="*/ 79 h 108"/>
                  <a:gd name="T4" fmla="*/ 152 w 183"/>
                  <a:gd name="T5" fmla="*/ 79 h 108"/>
                  <a:gd name="T6" fmla="*/ 151 w 183"/>
                  <a:gd name="T7" fmla="*/ 3 h 108"/>
                  <a:gd name="T8" fmla="*/ 148 w 183"/>
                  <a:gd name="T9" fmla="*/ 0 h 108"/>
                  <a:gd name="T10" fmla="*/ 32 w 183"/>
                  <a:gd name="T11" fmla="*/ 2 h 108"/>
                  <a:gd name="T12" fmla="*/ 29 w 183"/>
                  <a:gd name="T13" fmla="*/ 5 h 108"/>
                  <a:gd name="T14" fmla="*/ 30 w 183"/>
                  <a:gd name="T15" fmla="*/ 81 h 108"/>
                  <a:gd name="T16" fmla="*/ 30 w 183"/>
                  <a:gd name="T17" fmla="*/ 81 h 108"/>
                  <a:gd name="T18" fmla="*/ 30 w 183"/>
                  <a:gd name="T19" fmla="*/ 81 h 108"/>
                  <a:gd name="T20" fmla="*/ 0 w 183"/>
                  <a:gd name="T21" fmla="*/ 105 h 108"/>
                  <a:gd name="T22" fmla="*/ 3 w 183"/>
                  <a:gd name="T23" fmla="*/ 108 h 108"/>
                  <a:gd name="T24" fmla="*/ 180 w 183"/>
                  <a:gd name="T25" fmla="*/ 106 h 108"/>
                  <a:gd name="T26" fmla="*/ 183 w 183"/>
                  <a:gd name="T27" fmla="*/ 103 h 108"/>
                  <a:gd name="T28" fmla="*/ 152 w 183"/>
                  <a:gd name="T29" fmla="*/ 80 h 108"/>
                  <a:gd name="T30" fmla="*/ 38 w 183"/>
                  <a:gd name="T31" fmla="*/ 11 h 108"/>
                  <a:gd name="T32" fmla="*/ 142 w 183"/>
                  <a:gd name="T33" fmla="*/ 9 h 108"/>
                  <a:gd name="T34" fmla="*/ 143 w 183"/>
                  <a:gd name="T35" fmla="*/ 73 h 108"/>
                  <a:gd name="T36" fmla="*/ 39 w 183"/>
                  <a:gd name="T37" fmla="*/ 75 h 108"/>
                  <a:gd name="T38" fmla="*/ 38 w 183"/>
                  <a:gd name="T39" fmla="*/ 11 h 1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183" h="108">
                    <a:moveTo>
                      <a:pt x="152" y="80"/>
                    </a:moveTo>
                    <a:cubicBezTo>
                      <a:pt x="152" y="80"/>
                      <a:pt x="152" y="80"/>
                      <a:pt x="152" y="79"/>
                    </a:cubicBezTo>
                    <a:cubicBezTo>
                      <a:pt x="152" y="79"/>
                      <a:pt x="152" y="79"/>
                      <a:pt x="152" y="79"/>
                    </a:cubicBezTo>
                    <a:cubicBezTo>
                      <a:pt x="151" y="3"/>
                      <a:pt x="151" y="3"/>
                      <a:pt x="151" y="3"/>
                    </a:cubicBezTo>
                    <a:cubicBezTo>
                      <a:pt x="151" y="2"/>
                      <a:pt x="150" y="0"/>
                      <a:pt x="148" y="0"/>
                    </a:cubicBezTo>
                    <a:cubicBezTo>
                      <a:pt x="32" y="2"/>
                      <a:pt x="32" y="2"/>
                      <a:pt x="32" y="2"/>
                    </a:cubicBezTo>
                    <a:cubicBezTo>
                      <a:pt x="31" y="2"/>
                      <a:pt x="29" y="3"/>
                      <a:pt x="29" y="5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30" y="81"/>
                      <a:pt x="30" y="81"/>
                      <a:pt x="30" y="81"/>
                    </a:cubicBezTo>
                    <a:cubicBezTo>
                      <a:pt x="0" y="105"/>
                      <a:pt x="0" y="105"/>
                      <a:pt x="0" y="105"/>
                    </a:cubicBezTo>
                    <a:cubicBezTo>
                      <a:pt x="0" y="107"/>
                      <a:pt x="2" y="108"/>
                      <a:pt x="3" y="108"/>
                    </a:cubicBezTo>
                    <a:cubicBezTo>
                      <a:pt x="180" y="106"/>
                      <a:pt x="180" y="106"/>
                      <a:pt x="180" y="106"/>
                    </a:cubicBezTo>
                    <a:cubicBezTo>
                      <a:pt x="181" y="106"/>
                      <a:pt x="183" y="104"/>
                      <a:pt x="183" y="103"/>
                    </a:cubicBezTo>
                    <a:lnTo>
                      <a:pt x="152" y="80"/>
                    </a:lnTo>
                    <a:close/>
                    <a:moveTo>
                      <a:pt x="38" y="11"/>
                    </a:moveTo>
                    <a:cubicBezTo>
                      <a:pt x="142" y="9"/>
                      <a:pt x="142" y="9"/>
                      <a:pt x="142" y="9"/>
                    </a:cubicBezTo>
                    <a:cubicBezTo>
                      <a:pt x="143" y="73"/>
                      <a:pt x="143" y="73"/>
                      <a:pt x="143" y="73"/>
                    </a:cubicBezTo>
                    <a:cubicBezTo>
                      <a:pt x="39" y="75"/>
                      <a:pt x="39" y="75"/>
                      <a:pt x="39" y="75"/>
                    </a:cubicBezTo>
                    <a:lnTo>
                      <a:pt x="38" y="11"/>
                    </a:ln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íṩḻiḓè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29" name="íşḻíḋe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ïšľîḑe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sp>
          <p:nvSpPr>
            <p:cNvPr id="8" name="ïṡliḑé"/>
            <p:cNvSpPr/>
            <p:nvPr/>
          </p:nvSpPr>
          <p:spPr>
            <a:xfrm>
              <a:off x="3110187" y="3127138"/>
              <a:ext cx="7738341" cy="1489312"/>
            </a:xfrm>
            <a:custGeom>
              <a:avLst/>
              <a:gdLst>
                <a:gd name="connsiteX0" fmla="*/ 0 w 4931923"/>
                <a:gd name="connsiteY0" fmla="*/ 0 h 2597285"/>
                <a:gd name="connsiteX1" fmla="*/ 4931923 w 4931923"/>
                <a:gd name="connsiteY1" fmla="*/ 0 h 2597285"/>
                <a:gd name="connsiteX2" fmla="*/ 4931923 w 4931923"/>
                <a:gd name="connsiteY2" fmla="*/ 2597285 h 25972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4931923" h="2597285">
                  <a:moveTo>
                    <a:pt x="0" y="0"/>
                  </a:moveTo>
                  <a:lnTo>
                    <a:pt x="4931923" y="0"/>
                  </a:lnTo>
                  <a:lnTo>
                    <a:pt x="4931923" y="2597285"/>
                  </a:lnTo>
                </a:path>
              </a:pathLst>
            </a:custGeom>
            <a:noFill/>
            <a:ln w="50800" cap="rnd">
              <a:solidFill>
                <a:schemeClr val="tx1">
                  <a:lumMod val="40000"/>
                  <a:lumOff val="60000"/>
                </a:schemeClr>
              </a:solidFill>
              <a:round/>
              <a:tailEnd type="stealth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9" name="íSľíḑé"/>
            <p:cNvGrpSpPr/>
            <p:nvPr/>
          </p:nvGrpSpPr>
          <p:grpSpPr>
            <a:xfrm>
              <a:off x="8655841" y="4747076"/>
              <a:ext cx="2703556" cy="1226256"/>
              <a:chOff x="8655841" y="4747076"/>
              <a:chExt cx="2703556" cy="1226256"/>
            </a:xfrm>
          </p:grpSpPr>
          <p:grpSp>
            <p:nvGrpSpPr>
              <p:cNvPr id="25" name="ïŝḷíḑê"/>
              <p:cNvGrpSpPr/>
              <p:nvPr/>
            </p:nvGrpSpPr>
            <p:grpSpPr>
              <a:xfrm>
                <a:off x="8655841" y="5214464"/>
                <a:ext cx="2703556" cy="758868"/>
                <a:chOff x="1137782" y="3390212"/>
                <a:chExt cx="2703556" cy="758868"/>
              </a:xfrm>
            </p:grpSpPr>
            <p:sp>
              <p:nvSpPr>
                <p:cNvPr id="27" name="ïS1idé"/>
                <p:cNvSpPr txBox="1"/>
                <p:nvPr/>
              </p:nvSpPr>
              <p:spPr>
                <a:xfrm>
                  <a:off x="1137783" y="3681692"/>
                  <a:ext cx="2703555" cy="467388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/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选中</a:t>
                  </a:r>
                  <a:r>
                    <a:rPr lang="en-US" altLang="zh-CN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PPT</a:t>
                  </a: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页面中图示里的图标（可按住</a:t>
                  </a:r>
                  <a:r>
                    <a:rPr lang="en-US" altLang="zh-CN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shift</a:t>
                  </a: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键多选）在菜单面板打开“图标库”</a:t>
                  </a:r>
                  <a:endPara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" name="ïślídê"/>
                <p:cNvSpPr txBox="1"/>
                <p:nvPr/>
              </p:nvSpPr>
              <p:spPr>
                <a:xfrm>
                  <a:off x="1137782" y="3390212"/>
                  <a:ext cx="2703556" cy="291480"/>
                </a:xfrm>
                <a:prstGeom prst="rect">
                  <a:avLst/>
                </a:prstGeom>
                <a:noFill/>
              </p:spPr>
              <p:txBody>
                <a:bodyPr wrap="square" lIns="0" tIns="0" rIns="0" bIns="0">
                  <a:normAutofit/>
                </a:bodyPr>
                <a:lstStyle/>
                <a:p>
                  <a:pPr algn="r"/>
                  <a:r>
                    <a:rPr lang="zh-CN" altLang="en-US" sz="14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替换图示中的图标</a:t>
                  </a:r>
                  <a:endParaRPr lang="zh-CN" altLang="en-US" sz="1400" b="1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6" name="iS1ïďe"/>
              <p:cNvSpPr/>
              <p:nvPr/>
            </p:nvSpPr>
            <p:spPr>
              <a:xfrm>
                <a:off x="10279277" y="4747076"/>
                <a:ext cx="1080120" cy="341678"/>
              </a:xfrm>
              <a:prstGeom prst="roundRect">
                <a:avLst>
                  <a:gd name="adj" fmla="val 13693"/>
                </a:avLst>
              </a:prstGeom>
              <a:solidFill>
                <a:schemeClr val="accent6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none" lIns="90000" tIns="46800" rIns="90000" bIns="46800" anchor="ctr">
                <a:normAutofit fontScale="92500" lnSpcReduction="20000"/>
              </a:bodyPr>
              <a:lstStyle/>
              <a:p>
                <a:pPr algn="ctr"/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关键词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0" name="i$ḷîḋè"/>
            <p:cNvGrpSpPr/>
            <p:nvPr/>
          </p:nvGrpSpPr>
          <p:grpSpPr>
            <a:xfrm>
              <a:off x="7889608" y="2940338"/>
              <a:ext cx="504720" cy="504720"/>
              <a:chOff x="4792557" y="2249137"/>
              <a:chExt cx="648072" cy="648072"/>
            </a:xfrm>
          </p:grpSpPr>
          <p:sp>
            <p:nvSpPr>
              <p:cNvPr id="23" name="îṡ1îďè"/>
              <p:cNvSpPr/>
              <p:nvPr/>
            </p:nvSpPr>
            <p:spPr>
              <a:xfrm>
                <a:off x="4792557" y="2249137"/>
                <a:ext cx="648072" cy="648072"/>
              </a:xfrm>
              <a:prstGeom prst="ellipse">
                <a:avLst/>
              </a:prstGeom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" name="îŝḻîḑè"/>
              <p:cNvSpPr/>
              <p:nvPr/>
            </p:nvSpPr>
            <p:spPr bwMode="auto">
              <a:xfrm>
                <a:off x="4926447" y="2390028"/>
                <a:ext cx="380293" cy="366291"/>
              </a:xfrm>
              <a:custGeom>
                <a:avLst/>
                <a:gdLst>
                  <a:gd name="T0" fmla="*/ 4096 w 6827"/>
                  <a:gd name="T1" fmla="*/ 4551 h 6827"/>
                  <a:gd name="T2" fmla="*/ 6258 w 6827"/>
                  <a:gd name="T3" fmla="*/ 4096 h 6827"/>
                  <a:gd name="T4" fmla="*/ 2348 w 6827"/>
                  <a:gd name="T5" fmla="*/ 4911 h 6827"/>
                  <a:gd name="T6" fmla="*/ 569 w 6827"/>
                  <a:gd name="T7" fmla="*/ 4551 h 6827"/>
                  <a:gd name="T8" fmla="*/ 569 w 6827"/>
                  <a:gd name="T9" fmla="*/ 3982 h 6827"/>
                  <a:gd name="T10" fmla="*/ 1707 w 6827"/>
                  <a:gd name="T11" fmla="*/ 2503 h 6827"/>
                  <a:gd name="T12" fmla="*/ 3868 w 6827"/>
                  <a:gd name="T13" fmla="*/ 2731 h 6827"/>
                  <a:gd name="T14" fmla="*/ 5827 w 6827"/>
                  <a:gd name="T15" fmla="*/ 2004 h 6827"/>
                  <a:gd name="T16" fmla="*/ 6258 w 6827"/>
                  <a:gd name="T17" fmla="*/ 1820 h 6827"/>
                  <a:gd name="T18" fmla="*/ 4779 w 6827"/>
                  <a:gd name="T19" fmla="*/ 0 h 6827"/>
                  <a:gd name="T20" fmla="*/ 2854 w 6827"/>
                  <a:gd name="T21" fmla="*/ 2381 h 6827"/>
                  <a:gd name="T22" fmla="*/ 1239 w 6827"/>
                  <a:gd name="T23" fmla="*/ 2257 h 6827"/>
                  <a:gd name="T24" fmla="*/ 569 w 6827"/>
                  <a:gd name="T25" fmla="*/ 2844 h 6827"/>
                  <a:gd name="T26" fmla="*/ 569 w 6827"/>
                  <a:gd name="T27" fmla="*/ 2276 h 6827"/>
                  <a:gd name="T28" fmla="*/ 569 w 6827"/>
                  <a:gd name="T29" fmla="*/ 1707 h 6827"/>
                  <a:gd name="T30" fmla="*/ 569 w 6827"/>
                  <a:gd name="T31" fmla="*/ 1138 h 6827"/>
                  <a:gd name="T32" fmla="*/ 569 w 6827"/>
                  <a:gd name="T33" fmla="*/ 569 h 6827"/>
                  <a:gd name="T34" fmla="*/ 341 w 6827"/>
                  <a:gd name="T35" fmla="*/ 0 h 6827"/>
                  <a:gd name="T36" fmla="*/ 114 w 6827"/>
                  <a:gd name="T37" fmla="*/ 569 h 6827"/>
                  <a:gd name="T38" fmla="*/ 114 w 6827"/>
                  <a:gd name="T39" fmla="*/ 1138 h 6827"/>
                  <a:gd name="T40" fmla="*/ 114 w 6827"/>
                  <a:gd name="T41" fmla="*/ 1707 h 6827"/>
                  <a:gd name="T42" fmla="*/ 114 w 6827"/>
                  <a:gd name="T43" fmla="*/ 2276 h 6827"/>
                  <a:gd name="T44" fmla="*/ 114 w 6827"/>
                  <a:gd name="T45" fmla="*/ 2844 h 6827"/>
                  <a:gd name="T46" fmla="*/ 114 w 6827"/>
                  <a:gd name="T47" fmla="*/ 3413 h 6827"/>
                  <a:gd name="T48" fmla="*/ 114 w 6827"/>
                  <a:gd name="T49" fmla="*/ 3982 h 6827"/>
                  <a:gd name="T50" fmla="*/ 114 w 6827"/>
                  <a:gd name="T51" fmla="*/ 4551 h 6827"/>
                  <a:gd name="T52" fmla="*/ 114 w 6827"/>
                  <a:gd name="T53" fmla="*/ 5120 h 6827"/>
                  <a:gd name="T54" fmla="*/ 114 w 6827"/>
                  <a:gd name="T55" fmla="*/ 5689 h 6827"/>
                  <a:gd name="T56" fmla="*/ 114 w 6827"/>
                  <a:gd name="T57" fmla="*/ 6258 h 6827"/>
                  <a:gd name="T58" fmla="*/ 683 w 6827"/>
                  <a:gd name="T59" fmla="*/ 6713 h 6827"/>
                  <a:gd name="T60" fmla="*/ 1252 w 6827"/>
                  <a:gd name="T61" fmla="*/ 6713 h 6827"/>
                  <a:gd name="T62" fmla="*/ 1820 w 6827"/>
                  <a:gd name="T63" fmla="*/ 6713 h 6827"/>
                  <a:gd name="T64" fmla="*/ 2389 w 6827"/>
                  <a:gd name="T65" fmla="*/ 6713 h 6827"/>
                  <a:gd name="T66" fmla="*/ 2958 w 6827"/>
                  <a:gd name="T67" fmla="*/ 6713 h 6827"/>
                  <a:gd name="T68" fmla="*/ 3527 w 6827"/>
                  <a:gd name="T69" fmla="*/ 6713 h 6827"/>
                  <a:gd name="T70" fmla="*/ 4096 w 6827"/>
                  <a:gd name="T71" fmla="*/ 6713 h 6827"/>
                  <a:gd name="T72" fmla="*/ 4665 w 6827"/>
                  <a:gd name="T73" fmla="*/ 6713 h 6827"/>
                  <a:gd name="T74" fmla="*/ 5234 w 6827"/>
                  <a:gd name="T75" fmla="*/ 6713 h 6827"/>
                  <a:gd name="T76" fmla="*/ 5803 w 6827"/>
                  <a:gd name="T77" fmla="*/ 6713 h 6827"/>
                  <a:gd name="T78" fmla="*/ 6371 w 6827"/>
                  <a:gd name="T79" fmla="*/ 6713 h 6827"/>
                  <a:gd name="T80" fmla="*/ 6827 w 6827"/>
                  <a:gd name="T81" fmla="*/ 6485 h 6827"/>
                  <a:gd name="T82" fmla="*/ 6371 w 6827"/>
                  <a:gd name="T83" fmla="*/ 6258 h 6827"/>
                  <a:gd name="T84" fmla="*/ 5803 w 6827"/>
                  <a:gd name="T85" fmla="*/ 6258 h 6827"/>
                  <a:gd name="T86" fmla="*/ 5234 w 6827"/>
                  <a:gd name="T87" fmla="*/ 6258 h 6827"/>
                  <a:gd name="T88" fmla="*/ 4665 w 6827"/>
                  <a:gd name="T89" fmla="*/ 6258 h 6827"/>
                  <a:gd name="T90" fmla="*/ 4096 w 6827"/>
                  <a:gd name="T91" fmla="*/ 6258 h 6827"/>
                  <a:gd name="T92" fmla="*/ 3527 w 6827"/>
                  <a:gd name="T93" fmla="*/ 6258 h 6827"/>
                  <a:gd name="T94" fmla="*/ 2958 w 6827"/>
                  <a:gd name="T95" fmla="*/ 6258 h 6827"/>
                  <a:gd name="T96" fmla="*/ 2389 w 6827"/>
                  <a:gd name="T97" fmla="*/ 6258 h 6827"/>
                  <a:gd name="T98" fmla="*/ 1820 w 6827"/>
                  <a:gd name="T99" fmla="*/ 6258 h 6827"/>
                  <a:gd name="T100" fmla="*/ 1252 w 6827"/>
                  <a:gd name="T101" fmla="*/ 6258 h 6827"/>
                  <a:gd name="T102" fmla="*/ 683 w 6827"/>
                  <a:gd name="T103" fmla="*/ 6258 h 682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</a:cxnLst>
                <a:rect l="0" t="0" r="r" b="b"/>
                <a:pathLst>
                  <a:path w="6827" h="6827">
                    <a:moveTo>
                      <a:pt x="1263" y="5234"/>
                    </a:moveTo>
                    <a:cubicBezTo>
                      <a:pt x="1316" y="5493"/>
                      <a:pt x="1546" y="5689"/>
                      <a:pt x="1820" y="5689"/>
                    </a:cubicBezTo>
                    <a:cubicBezTo>
                      <a:pt x="2114" y="5689"/>
                      <a:pt x="2354" y="5464"/>
                      <a:pt x="2383" y="5178"/>
                    </a:cubicBezTo>
                    <a:lnTo>
                      <a:pt x="3568" y="4191"/>
                    </a:lnTo>
                    <a:cubicBezTo>
                      <a:pt x="3652" y="4401"/>
                      <a:pt x="3856" y="4551"/>
                      <a:pt x="4096" y="4551"/>
                    </a:cubicBezTo>
                    <a:cubicBezTo>
                      <a:pt x="4348" y="4551"/>
                      <a:pt x="4560" y="4385"/>
                      <a:pt x="4635" y="4157"/>
                    </a:cubicBezTo>
                    <a:lnTo>
                      <a:pt x="5696" y="4736"/>
                    </a:lnTo>
                    <a:cubicBezTo>
                      <a:pt x="5732" y="5016"/>
                      <a:pt x="5969" y="5234"/>
                      <a:pt x="6258" y="5234"/>
                    </a:cubicBezTo>
                    <a:cubicBezTo>
                      <a:pt x="6571" y="5234"/>
                      <a:pt x="6827" y="4979"/>
                      <a:pt x="6827" y="4665"/>
                    </a:cubicBezTo>
                    <a:cubicBezTo>
                      <a:pt x="6827" y="4351"/>
                      <a:pt x="6571" y="4096"/>
                      <a:pt x="6258" y="4096"/>
                    </a:cubicBezTo>
                    <a:cubicBezTo>
                      <a:pt x="6006" y="4096"/>
                      <a:pt x="5794" y="4262"/>
                      <a:pt x="5719" y="4490"/>
                    </a:cubicBezTo>
                    <a:lnTo>
                      <a:pt x="4658" y="3911"/>
                    </a:lnTo>
                    <a:cubicBezTo>
                      <a:pt x="4622" y="3631"/>
                      <a:pt x="4385" y="3413"/>
                      <a:pt x="4096" y="3413"/>
                    </a:cubicBezTo>
                    <a:cubicBezTo>
                      <a:pt x="3802" y="3413"/>
                      <a:pt x="3563" y="3638"/>
                      <a:pt x="3533" y="3924"/>
                    </a:cubicBezTo>
                    <a:lnTo>
                      <a:pt x="2348" y="4911"/>
                    </a:lnTo>
                    <a:cubicBezTo>
                      <a:pt x="2265" y="4701"/>
                      <a:pt x="2060" y="4551"/>
                      <a:pt x="1820" y="4551"/>
                    </a:cubicBezTo>
                    <a:cubicBezTo>
                      <a:pt x="1546" y="4551"/>
                      <a:pt x="1316" y="4747"/>
                      <a:pt x="1263" y="5006"/>
                    </a:cubicBezTo>
                    <a:lnTo>
                      <a:pt x="455" y="5006"/>
                    </a:lnTo>
                    <a:lnTo>
                      <a:pt x="455" y="4551"/>
                    </a:lnTo>
                    <a:lnTo>
                      <a:pt x="569" y="4551"/>
                    </a:lnTo>
                    <a:cubicBezTo>
                      <a:pt x="632" y="4551"/>
                      <a:pt x="683" y="4500"/>
                      <a:pt x="683" y="4437"/>
                    </a:cubicBezTo>
                    <a:cubicBezTo>
                      <a:pt x="683" y="4374"/>
                      <a:pt x="632" y="4324"/>
                      <a:pt x="569" y="4324"/>
                    </a:cubicBezTo>
                    <a:lnTo>
                      <a:pt x="455" y="4324"/>
                    </a:lnTo>
                    <a:lnTo>
                      <a:pt x="455" y="3982"/>
                    </a:lnTo>
                    <a:lnTo>
                      <a:pt x="569" y="3982"/>
                    </a:lnTo>
                    <a:cubicBezTo>
                      <a:pt x="632" y="3982"/>
                      <a:pt x="683" y="3931"/>
                      <a:pt x="683" y="3868"/>
                    </a:cubicBezTo>
                    <a:cubicBezTo>
                      <a:pt x="683" y="3806"/>
                      <a:pt x="632" y="3755"/>
                      <a:pt x="569" y="3755"/>
                    </a:cubicBezTo>
                    <a:lnTo>
                      <a:pt x="480" y="3755"/>
                    </a:lnTo>
                    <a:lnTo>
                      <a:pt x="1407" y="2416"/>
                    </a:lnTo>
                    <a:cubicBezTo>
                      <a:pt x="1494" y="2470"/>
                      <a:pt x="1596" y="2503"/>
                      <a:pt x="1707" y="2503"/>
                    </a:cubicBezTo>
                    <a:cubicBezTo>
                      <a:pt x="1888" y="2503"/>
                      <a:pt x="2048" y="2416"/>
                      <a:pt x="2152" y="2284"/>
                    </a:cubicBezTo>
                    <a:lnTo>
                      <a:pt x="2752" y="2584"/>
                    </a:lnTo>
                    <a:cubicBezTo>
                      <a:pt x="2740" y="2631"/>
                      <a:pt x="2731" y="2680"/>
                      <a:pt x="2731" y="2731"/>
                    </a:cubicBezTo>
                    <a:cubicBezTo>
                      <a:pt x="2731" y="3044"/>
                      <a:pt x="2986" y="3300"/>
                      <a:pt x="3300" y="3300"/>
                    </a:cubicBezTo>
                    <a:cubicBezTo>
                      <a:pt x="3613" y="3300"/>
                      <a:pt x="3868" y="3044"/>
                      <a:pt x="3868" y="2731"/>
                    </a:cubicBezTo>
                    <a:cubicBezTo>
                      <a:pt x="3868" y="2608"/>
                      <a:pt x="3829" y="2496"/>
                      <a:pt x="3763" y="2403"/>
                    </a:cubicBezTo>
                    <a:lnTo>
                      <a:pt x="4488" y="1055"/>
                    </a:lnTo>
                    <a:cubicBezTo>
                      <a:pt x="4574" y="1107"/>
                      <a:pt x="4672" y="1138"/>
                      <a:pt x="4779" y="1138"/>
                    </a:cubicBezTo>
                    <a:cubicBezTo>
                      <a:pt x="4891" y="1138"/>
                      <a:pt x="4995" y="1104"/>
                      <a:pt x="5083" y="1048"/>
                    </a:cubicBezTo>
                    <a:lnTo>
                      <a:pt x="5827" y="2004"/>
                    </a:lnTo>
                    <a:cubicBezTo>
                      <a:pt x="5829" y="2007"/>
                      <a:pt x="5833" y="2009"/>
                      <a:pt x="5836" y="2011"/>
                    </a:cubicBezTo>
                    <a:cubicBezTo>
                      <a:pt x="5745" y="2112"/>
                      <a:pt x="5689" y="2244"/>
                      <a:pt x="5689" y="2389"/>
                    </a:cubicBezTo>
                    <a:cubicBezTo>
                      <a:pt x="5689" y="2703"/>
                      <a:pt x="5944" y="2958"/>
                      <a:pt x="6258" y="2958"/>
                    </a:cubicBezTo>
                    <a:cubicBezTo>
                      <a:pt x="6571" y="2958"/>
                      <a:pt x="6827" y="2703"/>
                      <a:pt x="6827" y="2389"/>
                    </a:cubicBezTo>
                    <a:cubicBezTo>
                      <a:pt x="6827" y="2076"/>
                      <a:pt x="6571" y="1820"/>
                      <a:pt x="6258" y="1820"/>
                    </a:cubicBezTo>
                    <a:cubicBezTo>
                      <a:pt x="6170" y="1820"/>
                      <a:pt x="6087" y="1842"/>
                      <a:pt x="6013" y="1878"/>
                    </a:cubicBezTo>
                    <a:cubicBezTo>
                      <a:pt x="6010" y="1874"/>
                      <a:pt x="6010" y="1869"/>
                      <a:pt x="6006" y="1864"/>
                    </a:cubicBezTo>
                    <a:lnTo>
                      <a:pt x="5248" y="890"/>
                    </a:lnTo>
                    <a:cubicBezTo>
                      <a:pt x="5311" y="798"/>
                      <a:pt x="5348" y="688"/>
                      <a:pt x="5348" y="569"/>
                    </a:cubicBezTo>
                    <a:cubicBezTo>
                      <a:pt x="5348" y="255"/>
                      <a:pt x="5092" y="0"/>
                      <a:pt x="4779" y="0"/>
                    </a:cubicBezTo>
                    <a:cubicBezTo>
                      <a:pt x="4465" y="0"/>
                      <a:pt x="4210" y="255"/>
                      <a:pt x="4210" y="569"/>
                    </a:cubicBezTo>
                    <a:cubicBezTo>
                      <a:pt x="4210" y="691"/>
                      <a:pt x="4249" y="804"/>
                      <a:pt x="4315" y="897"/>
                    </a:cubicBezTo>
                    <a:lnTo>
                      <a:pt x="3590" y="2244"/>
                    </a:lnTo>
                    <a:cubicBezTo>
                      <a:pt x="3505" y="2193"/>
                      <a:pt x="3406" y="2162"/>
                      <a:pt x="3300" y="2162"/>
                    </a:cubicBezTo>
                    <a:cubicBezTo>
                      <a:pt x="3118" y="2162"/>
                      <a:pt x="2959" y="2248"/>
                      <a:pt x="2854" y="2381"/>
                    </a:cubicBezTo>
                    <a:lnTo>
                      <a:pt x="2254" y="2081"/>
                    </a:lnTo>
                    <a:cubicBezTo>
                      <a:pt x="2267" y="2034"/>
                      <a:pt x="2276" y="1985"/>
                      <a:pt x="2276" y="1934"/>
                    </a:cubicBezTo>
                    <a:cubicBezTo>
                      <a:pt x="2276" y="1621"/>
                      <a:pt x="2020" y="1365"/>
                      <a:pt x="1707" y="1365"/>
                    </a:cubicBezTo>
                    <a:cubicBezTo>
                      <a:pt x="1393" y="1365"/>
                      <a:pt x="1138" y="1621"/>
                      <a:pt x="1138" y="1934"/>
                    </a:cubicBezTo>
                    <a:cubicBezTo>
                      <a:pt x="1138" y="2054"/>
                      <a:pt x="1176" y="2166"/>
                      <a:pt x="1239" y="2257"/>
                    </a:cubicBezTo>
                    <a:lnTo>
                      <a:pt x="593" y="3191"/>
                    </a:lnTo>
                    <a:cubicBezTo>
                      <a:pt x="585" y="3189"/>
                      <a:pt x="578" y="3186"/>
                      <a:pt x="569" y="3186"/>
                    </a:cubicBezTo>
                    <a:lnTo>
                      <a:pt x="455" y="3186"/>
                    </a:lnTo>
                    <a:lnTo>
                      <a:pt x="455" y="2844"/>
                    </a:lnTo>
                    <a:lnTo>
                      <a:pt x="569" y="2844"/>
                    </a:lnTo>
                    <a:cubicBezTo>
                      <a:pt x="632" y="2844"/>
                      <a:pt x="683" y="2794"/>
                      <a:pt x="683" y="2731"/>
                    </a:cubicBezTo>
                    <a:cubicBezTo>
                      <a:pt x="683" y="2668"/>
                      <a:pt x="632" y="2617"/>
                      <a:pt x="569" y="2617"/>
                    </a:cubicBezTo>
                    <a:lnTo>
                      <a:pt x="455" y="2617"/>
                    </a:lnTo>
                    <a:lnTo>
                      <a:pt x="455" y="2276"/>
                    </a:lnTo>
                    <a:lnTo>
                      <a:pt x="569" y="2276"/>
                    </a:lnTo>
                    <a:cubicBezTo>
                      <a:pt x="632" y="2276"/>
                      <a:pt x="683" y="2225"/>
                      <a:pt x="683" y="2162"/>
                    </a:cubicBezTo>
                    <a:cubicBezTo>
                      <a:pt x="683" y="2099"/>
                      <a:pt x="632" y="2048"/>
                      <a:pt x="569" y="2048"/>
                    </a:cubicBezTo>
                    <a:lnTo>
                      <a:pt x="455" y="2048"/>
                    </a:lnTo>
                    <a:lnTo>
                      <a:pt x="455" y="1707"/>
                    </a:lnTo>
                    <a:lnTo>
                      <a:pt x="569" y="1707"/>
                    </a:lnTo>
                    <a:cubicBezTo>
                      <a:pt x="632" y="1707"/>
                      <a:pt x="683" y="1656"/>
                      <a:pt x="683" y="1593"/>
                    </a:cubicBezTo>
                    <a:cubicBezTo>
                      <a:pt x="683" y="1530"/>
                      <a:pt x="632" y="1479"/>
                      <a:pt x="569" y="1479"/>
                    </a:cubicBezTo>
                    <a:lnTo>
                      <a:pt x="455" y="1479"/>
                    </a:lnTo>
                    <a:lnTo>
                      <a:pt x="455" y="1138"/>
                    </a:lnTo>
                    <a:lnTo>
                      <a:pt x="569" y="1138"/>
                    </a:lnTo>
                    <a:cubicBezTo>
                      <a:pt x="632" y="1138"/>
                      <a:pt x="683" y="1087"/>
                      <a:pt x="683" y="1024"/>
                    </a:cubicBezTo>
                    <a:cubicBezTo>
                      <a:pt x="683" y="961"/>
                      <a:pt x="632" y="910"/>
                      <a:pt x="569" y="910"/>
                    </a:cubicBezTo>
                    <a:lnTo>
                      <a:pt x="455" y="910"/>
                    </a:lnTo>
                    <a:lnTo>
                      <a:pt x="455" y="569"/>
                    </a:lnTo>
                    <a:lnTo>
                      <a:pt x="569" y="569"/>
                    </a:lnTo>
                    <a:cubicBezTo>
                      <a:pt x="632" y="569"/>
                      <a:pt x="683" y="518"/>
                      <a:pt x="683" y="455"/>
                    </a:cubicBezTo>
                    <a:cubicBezTo>
                      <a:pt x="683" y="392"/>
                      <a:pt x="632" y="341"/>
                      <a:pt x="569" y="341"/>
                    </a:cubicBezTo>
                    <a:lnTo>
                      <a:pt x="455" y="341"/>
                    </a:lnTo>
                    <a:lnTo>
                      <a:pt x="455" y="114"/>
                    </a:lnTo>
                    <a:cubicBezTo>
                      <a:pt x="455" y="51"/>
                      <a:pt x="404" y="0"/>
                      <a:pt x="341" y="0"/>
                    </a:cubicBezTo>
                    <a:cubicBezTo>
                      <a:pt x="278" y="0"/>
                      <a:pt x="228" y="51"/>
                      <a:pt x="228" y="114"/>
                    </a:cubicBezTo>
                    <a:lnTo>
                      <a:pt x="228" y="341"/>
                    </a:lnTo>
                    <a:lnTo>
                      <a:pt x="114" y="341"/>
                    </a:lnTo>
                    <a:cubicBezTo>
                      <a:pt x="51" y="341"/>
                      <a:pt x="0" y="392"/>
                      <a:pt x="0" y="455"/>
                    </a:cubicBezTo>
                    <a:cubicBezTo>
                      <a:pt x="0" y="518"/>
                      <a:pt x="51" y="569"/>
                      <a:pt x="114" y="569"/>
                    </a:cubicBezTo>
                    <a:lnTo>
                      <a:pt x="228" y="569"/>
                    </a:lnTo>
                    <a:lnTo>
                      <a:pt x="228" y="910"/>
                    </a:lnTo>
                    <a:lnTo>
                      <a:pt x="114" y="910"/>
                    </a:lnTo>
                    <a:cubicBezTo>
                      <a:pt x="51" y="910"/>
                      <a:pt x="0" y="961"/>
                      <a:pt x="0" y="1024"/>
                    </a:cubicBezTo>
                    <a:cubicBezTo>
                      <a:pt x="0" y="1087"/>
                      <a:pt x="51" y="1138"/>
                      <a:pt x="114" y="1138"/>
                    </a:cubicBezTo>
                    <a:lnTo>
                      <a:pt x="228" y="1138"/>
                    </a:lnTo>
                    <a:lnTo>
                      <a:pt x="228" y="1479"/>
                    </a:lnTo>
                    <a:lnTo>
                      <a:pt x="114" y="1479"/>
                    </a:lnTo>
                    <a:cubicBezTo>
                      <a:pt x="51" y="1479"/>
                      <a:pt x="0" y="1530"/>
                      <a:pt x="0" y="1593"/>
                    </a:cubicBezTo>
                    <a:cubicBezTo>
                      <a:pt x="0" y="1656"/>
                      <a:pt x="51" y="1707"/>
                      <a:pt x="114" y="1707"/>
                    </a:cubicBezTo>
                    <a:lnTo>
                      <a:pt x="228" y="1707"/>
                    </a:lnTo>
                    <a:lnTo>
                      <a:pt x="228" y="2048"/>
                    </a:lnTo>
                    <a:lnTo>
                      <a:pt x="114" y="2048"/>
                    </a:lnTo>
                    <a:cubicBezTo>
                      <a:pt x="51" y="2048"/>
                      <a:pt x="0" y="2099"/>
                      <a:pt x="0" y="2162"/>
                    </a:cubicBezTo>
                    <a:cubicBezTo>
                      <a:pt x="0" y="2225"/>
                      <a:pt x="51" y="2276"/>
                      <a:pt x="114" y="2276"/>
                    </a:cubicBezTo>
                    <a:lnTo>
                      <a:pt x="228" y="2276"/>
                    </a:lnTo>
                    <a:lnTo>
                      <a:pt x="228" y="2617"/>
                    </a:lnTo>
                    <a:lnTo>
                      <a:pt x="114" y="2617"/>
                    </a:lnTo>
                    <a:cubicBezTo>
                      <a:pt x="51" y="2617"/>
                      <a:pt x="0" y="2668"/>
                      <a:pt x="0" y="2731"/>
                    </a:cubicBezTo>
                    <a:cubicBezTo>
                      <a:pt x="0" y="2794"/>
                      <a:pt x="51" y="2844"/>
                      <a:pt x="114" y="2844"/>
                    </a:cubicBezTo>
                    <a:lnTo>
                      <a:pt x="228" y="2844"/>
                    </a:lnTo>
                    <a:lnTo>
                      <a:pt x="228" y="3186"/>
                    </a:lnTo>
                    <a:lnTo>
                      <a:pt x="114" y="3186"/>
                    </a:lnTo>
                    <a:cubicBezTo>
                      <a:pt x="51" y="3186"/>
                      <a:pt x="0" y="3237"/>
                      <a:pt x="0" y="3300"/>
                    </a:cubicBezTo>
                    <a:cubicBezTo>
                      <a:pt x="0" y="3362"/>
                      <a:pt x="51" y="3413"/>
                      <a:pt x="114" y="3413"/>
                    </a:cubicBezTo>
                    <a:lnTo>
                      <a:pt x="228" y="3413"/>
                    </a:lnTo>
                    <a:lnTo>
                      <a:pt x="228" y="3755"/>
                    </a:lnTo>
                    <a:lnTo>
                      <a:pt x="114" y="3755"/>
                    </a:lnTo>
                    <a:cubicBezTo>
                      <a:pt x="51" y="3755"/>
                      <a:pt x="0" y="3806"/>
                      <a:pt x="0" y="3868"/>
                    </a:cubicBezTo>
                    <a:cubicBezTo>
                      <a:pt x="0" y="3931"/>
                      <a:pt x="51" y="3982"/>
                      <a:pt x="114" y="3982"/>
                    </a:cubicBezTo>
                    <a:lnTo>
                      <a:pt x="228" y="3982"/>
                    </a:lnTo>
                    <a:lnTo>
                      <a:pt x="228" y="4324"/>
                    </a:lnTo>
                    <a:lnTo>
                      <a:pt x="114" y="4324"/>
                    </a:lnTo>
                    <a:cubicBezTo>
                      <a:pt x="51" y="4324"/>
                      <a:pt x="0" y="4374"/>
                      <a:pt x="0" y="4437"/>
                    </a:cubicBezTo>
                    <a:cubicBezTo>
                      <a:pt x="0" y="4500"/>
                      <a:pt x="51" y="4551"/>
                      <a:pt x="114" y="4551"/>
                    </a:cubicBezTo>
                    <a:lnTo>
                      <a:pt x="228" y="4551"/>
                    </a:lnTo>
                    <a:lnTo>
                      <a:pt x="228" y="4892"/>
                    </a:lnTo>
                    <a:lnTo>
                      <a:pt x="114" y="4892"/>
                    </a:lnTo>
                    <a:cubicBezTo>
                      <a:pt x="51" y="4892"/>
                      <a:pt x="0" y="4943"/>
                      <a:pt x="0" y="5006"/>
                    </a:cubicBezTo>
                    <a:cubicBezTo>
                      <a:pt x="0" y="5069"/>
                      <a:pt x="51" y="5120"/>
                      <a:pt x="114" y="5120"/>
                    </a:cubicBezTo>
                    <a:lnTo>
                      <a:pt x="228" y="5120"/>
                    </a:lnTo>
                    <a:lnTo>
                      <a:pt x="228" y="5461"/>
                    </a:lnTo>
                    <a:lnTo>
                      <a:pt x="114" y="5461"/>
                    </a:lnTo>
                    <a:cubicBezTo>
                      <a:pt x="51" y="5461"/>
                      <a:pt x="0" y="5512"/>
                      <a:pt x="0" y="5575"/>
                    </a:cubicBezTo>
                    <a:cubicBezTo>
                      <a:pt x="0" y="5638"/>
                      <a:pt x="51" y="5689"/>
                      <a:pt x="114" y="5689"/>
                    </a:cubicBezTo>
                    <a:lnTo>
                      <a:pt x="228" y="5689"/>
                    </a:lnTo>
                    <a:lnTo>
                      <a:pt x="228" y="6030"/>
                    </a:lnTo>
                    <a:lnTo>
                      <a:pt x="114" y="6030"/>
                    </a:lnTo>
                    <a:cubicBezTo>
                      <a:pt x="51" y="6030"/>
                      <a:pt x="0" y="6081"/>
                      <a:pt x="0" y="6144"/>
                    </a:cubicBezTo>
                    <a:cubicBezTo>
                      <a:pt x="0" y="6207"/>
                      <a:pt x="51" y="6258"/>
                      <a:pt x="114" y="6258"/>
                    </a:cubicBezTo>
                    <a:lnTo>
                      <a:pt x="228" y="6258"/>
                    </a:lnTo>
                    <a:lnTo>
                      <a:pt x="228" y="6485"/>
                    </a:lnTo>
                    <a:cubicBezTo>
                      <a:pt x="228" y="6548"/>
                      <a:pt x="278" y="6599"/>
                      <a:pt x="341" y="6599"/>
                    </a:cubicBezTo>
                    <a:lnTo>
                      <a:pt x="683" y="6599"/>
                    </a:lnTo>
                    <a:lnTo>
                      <a:pt x="683" y="6713"/>
                    </a:lnTo>
                    <a:cubicBezTo>
                      <a:pt x="683" y="6776"/>
                      <a:pt x="734" y="6827"/>
                      <a:pt x="796" y="6827"/>
                    </a:cubicBezTo>
                    <a:cubicBezTo>
                      <a:pt x="859" y="6827"/>
                      <a:pt x="910" y="6776"/>
                      <a:pt x="910" y="6713"/>
                    </a:cubicBezTo>
                    <a:lnTo>
                      <a:pt x="910" y="6599"/>
                    </a:lnTo>
                    <a:lnTo>
                      <a:pt x="1252" y="6599"/>
                    </a:lnTo>
                    <a:lnTo>
                      <a:pt x="1252" y="6713"/>
                    </a:lnTo>
                    <a:cubicBezTo>
                      <a:pt x="1252" y="6776"/>
                      <a:pt x="1302" y="6827"/>
                      <a:pt x="1365" y="6827"/>
                    </a:cubicBezTo>
                    <a:cubicBezTo>
                      <a:pt x="1428" y="6827"/>
                      <a:pt x="1479" y="6776"/>
                      <a:pt x="1479" y="6713"/>
                    </a:cubicBezTo>
                    <a:lnTo>
                      <a:pt x="1479" y="6599"/>
                    </a:lnTo>
                    <a:lnTo>
                      <a:pt x="1820" y="6599"/>
                    </a:lnTo>
                    <a:lnTo>
                      <a:pt x="1820" y="6713"/>
                    </a:lnTo>
                    <a:cubicBezTo>
                      <a:pt x="1820" y="6776"/>
                      <a:pt x="1871" y="6827"/>
                      <a:pt x="1934" y="6827"/>
                    </a:cubicBezTo>
                    <a:cubicBezTo>
                      <a:pt x="1997" y="6827"/>
                      <a:pt x="2048" y="6776"/>
                      <a:pt x="2048" y="6713"/>
                    </a:cubicBezTo>
                    <a:lnTo>
                      <a:pt x="2048" y="6599"/>
                    </a:lnTo>
                    <a:lnTo>
                      <a:pt x="2389" y="6599"/>
                    </a:lnTo>
                    <a:lnTo>
                      <a:pt x="2389" y="6713"/>
                    </a:lnTo>
                    <a:cubicBezTo>
                      <a:pt x="2389" y="6776"/>
                      <a:pt x="2440" y="6827"/>
                      <a:pt x="2503" y="6827"/>
                    </a:cubicBezTo>
                    <a:cubicBezTo>
                      <a:pt x="2566" y="6827"/>
                      <a:pt x="2617" y="6776"/>
                      <a:pt x="2617" y="6713"/>
                    </a:cubicBezTo>
                    <a:lnTo>
                      <a:pt x="2617" y="6599"/>
                    </a:lnTo>
                    <a:lnTo>
                      <a:pt x="2958" y="6599"/>
                    </a:lnTo>
                    <a:lnTo>
                      <a:pt x="2958" y="6713"/>
                    </a:lnTo>
                    <a:cubicBezTo>
                      <a:pt x="2958" y="6776"/>
                      <a:pt x="3009" y="6827"/>
                      <a:pt x="3072" y="6827"/>
                    </a:cubicBezTo>
                    <a:cubicBezTo>
                      <a:pt x="3135" y="6827"/>
                      <a:pt x="3186" y="6776"/>
                      <a:pt x="3186" y="6713"/>
                    </a:cubicBezTo>
                    <a:lnTo>
                      <a:pt x="3186" y="6599"/>
                    </a:lnTo>
                    <a:lnTo>
                      <a:pt x="3527" y="6599"/>
                    </a:lnTo>
                    <a:lnTo>
                      <a:pt x="3527" y="6713"/>
                    </a:lnTo>
                    <a:cubicBezTo>
                      <a:pt x="3527" y="6776"/>
                      <a:pt x="3578" y="6827"/>
                      <a:pt x="3641" y="6827"/>
                    </a:cubicBezTo>
                    <a:cubicBezTo>
                      <a:pt x="3704" y="6827"/>
                      <a:pt x="3755" y="6776"/>
                      <a:pt x="3755" y="6713"/>
                    </a:cubicBezTo>
                    <a:lnTo>
                      <a:pt x="3755" y="6599"/>
                    </a:lnTo>
                    <a:lnTo>
                      <a:pt x="4096" y="6599"/>
                    </a:lnTo>
                    <a:lnTo>
                      <a:pt x="4096" y="6713"/>
                    </a:lnTo>
                    <a:cubicBezTo>
                      <a:pt x="4096" y="6776"/>
                      <a:pt x="4147" y="6827"/>
                      <a:pt x="4210" y="6827"/>
                    </a:cubicBezTo>
                    <a:cubicBezTo>
                      <a:pt x="4273" y="6827"/>
                      <a:pt x="4323" y="6776"/>
                      <a:pt x="4323" y="6713"/>
                    </a:cubicBezTo>
                    <a:lnTo>
                      <a:pt x="4323" y="6599"/>
                    </a:lnTo>
                    <a:lnTo>
                      <a:pt x="4665" y="6599"/>
                    </a:lnTo>
                    <a:lnTo>
                      <a:pt x="4665" y="6713"/>
                    </a:lnTo>
                    <a:cubicBezTo>
                      <a:pt x="4665" y="6776"/>
                      <a:pt x="4716" y="6827"/>
                      <a:pt x="4779" y="6827"/>
                    </a:cubicBezTo>
                    <a:cubicBezTo>
                      <a:pt x="4842" y="6827"/>
                      <a:pt x="4892" y="6776"/>
                      <a:pt x="4892" y="6713"/>
                    </a:cubicBezTo>
                    <a:lnTo>
                      <a:pt x="4892" y="6599"/>
                    </a:lnTo>
                    <a:lnTo>
                      <a:pt x="5234" y="6599"/>
                    </a:lnTo>
                    <a:lnTo>
                      <a:pt x="5234" y="6713"/>
                    </a:lnTo>
                    <a:cubicBezTo>
                      <a:pt x="5234" y="6776"/>
                      <a:pt x="5285" y="6827"/>
                      <a:pt x="5347" y="6827"/>
                    </a:cubicBezTo>
                    <a:cubicBezTo>
                      <a:pt x="5410" y="6827"/>
                      <a:pt x="5461" y="6776"/>
                      <a:pt x="5461" y="6713"/>
                    </a:cubicBezTo>
                    <a:lnTo>
                      <a:pt x="5461" y="6599"/>
                    </a:lnTo>
                    <a:lnTo>
                      <a:pt x="5803" y="6599"/>
                    </a:lnTo>
                    <a:lnTo>
                      <a:pt x="5803" y="6713"/>
                    </a:lnTo>
                    <a:cubicBezTo>
                      <a:pt x="5803" y="6776"/>
                      <a:pt x="5853" y="6827"/>
                      <a:pt x="5916" y="6827"/>
                    </a:cubicBezTo>
                    <a:cubicBezTo>
                      <a:pt x="5979" y="6827"/>
                      <a:pt x="6030" y="6776"/>
                      <a:pt x="6030" y="6713"/>
                    </a:cubicBezTo>
                    <a:lnTo>
                      <a:pt x="6030" y="6599"/>
                    </a:lnTo>
                    <a:lnTo>
                      <a:pt x="6371" y="6599"/>
                    </a:lnTo>
                    <a:lnTo>
                      <a:pt x="6371" y="6713"/>
                    </a:lnTo>
                    <a:cubicBezTo>
                      <a:pt x="6371" y="6776"/>
                      <a:pt x="6422" y="6827"/>
                      <a:pt x="6485" y="6827"/>
                    </a:cubicBezTo>
                    <a:cubicBezTo>
                      <a:pt x="6548" y="6827"/>
                      <a:pt x="6599" y="6776"/>
                      <a:pt x="6599" y="6713"/>
                    </a:cubicBezTo>
                    <a:lnTo>
                      <a:pt x="6599" y="6599"/>
                    </a:lnTo>
                    <a:lnTo>
                      <a:pt x="6713" y="6599"/>
                    </a:lnTo>
                    <a:cubicBezTo>
                      <a:pt x="6776" y="6599"/>
                      <a:pt x="6827" y="6548"/>
                      <a:pt x="6827" y="6485"/>
                    </a:cubicBezTo>
                    <a:cubicBezTo>
                      <a:pt x="6827" y="6422"/>
                      <a:pt x="6776" y="6372"/>
                      <a:pt x="6713" y="6372"/>
                    </a:cubicBezTo>
                    <a:lnTo>
                      <a:pt x="6599" y="6372"/>
                    </a:lnTo>
                    <a:lnTo>
                      <a:pt x="6599" y="6258"/>
                    </a:lnTo>
                    <a:cubicBezTo>
                      <a:pt x="6599" y="6195"/>
                      <a:pt x="6548" y="6144"/>
                      <a:pt x="6485" y="6144"/>
                    </a:cubicBezTo>
                    <a:cubicBezTo>
                      <a:pt x="6422" y="6144"/>
                      <a:pt x="6371" y="6195"/>
                      <a:pt x="6371" y="6258"/>
                    </a:cubicBezTo>
                    <a:lnTo>
                      <a:pt x="6371" y="6372"/>
                    </a:lnTo>
                    <a:lnTo>
                      <a:pt x="6030" y="6372"/>
                    </a:lnTo>
                    <a:lnTo>
                      <a:pt x="6030" y="6258"/>
                    </a:lnTo>
                    <a:cubicBezTo>
                      <a:pt x="6030" y="6195"/>
                      <a:pt x="5979" y="6144"/>
                      <a:pt x="5916" y="6144"/>
                    </a:cubicBezTo>
                    <a:cubicBezTo>
                      <a:pt x="5853" y="6144"/>
                      <a:pt x="5803" y="6195"/>
                      <a:pt x="5803" y="6258"/>
                    </a:cubicBezTo>
                    <a:lnTo>
                      <a:pt x="5803" y="6372"/>
                    </a:lnTo>
                    <a:lnTo>
                      <a:pt x="5461" y="6372"/>
                    </a:lnTo>
                    <a:lnTo>
                      <a:pt x="5461" y="6258"/>
                    </a:lnTo>
                    <a:cubicBezTo>
                      <a:pt x="5461" y="6195"/>
                      <a:pt x="5410" y="6144"/>
                      <a:pt x="5347" y="6144"/>
                    </a:cubicBezTo>
                    <a:cubicBezTo>
                      <a:pt x="5285" y="6144"/>
                      <a:pt x="5234" y="6195"/>
                      <a:pt x="5234" y="6258"/>
                    </a:cubicBezTo>
                    <a:lnTo>
                      <a:pt x="5234" y="6372"/>
                    </a:lnTo>
                    <a:lnTo>
                      <a:pt x="4892" y="6372"/>
                    </a:lnTo>
                    <a:lnTo>
                      <a:pt x="4892" y="6258"/>
                    </a:lnTo>
                    <a:cubicBezTo>
                      <a:pt x="4892" y="6195"/>
                      <a:pt x="4842" y="6144"/>
                      <a:pt x="4779" y="6144"/>
                    </a:cubicBezTo>
                    <a:cubicBezTo>
                      <a:pt x="4716" y="6144"/>
                      <a:pt x="4665" y="6195"/>
                      <a:pt x="4665" y="6258"/>
                    </a:cubicBezTo>
                    <a:lnTo>
                      <a:pt x="4665" y="6372"/>
                    </a:lnTo>
                    <a:lnTo>
                      <a:pt x="4323" y="6372"/>
                    </a:lnTo>
                    <a:lnTo>
                      <a:pt x="4323" y="6258"/>
                    </a:lnTo>
                    <a:cubicBezTo>
                      <a:pt x="4323" y="6195"/>
                      <a:pt x="4273" y="6144"/>
                      <a:pt x="4210" y="6144"/>
                    </a:cubicBezTo>
                    <a:cubicBezTo>
                      <a:pt x="4147" y="6144"/>
                      <a:pt x="4096" y="6195"/>
                      <a:pt x="4096" y="6258"/>
                    </a:cubicBezTo>
                    <a:lnTo>
                      <a:pt x="4096" y="6372"/>
                    </a:lnTo>
                    <a:lnTo>
                      <a:pt x="3755" y="6372"/>
                    </a:lnTo>
                    <a:lnTo>
                      <a:pt x="3755" y="6258"/>
                    </a:lnTo>
                    <a:cubicBezTo>
                      <a:pt x="3755" y="6195"/>
                      <a:pt x="3704" y="6144"/>
                      <a:pt x="3641" y="6144"/>
                    </a:cubicBezTo>
                    <a:cubicBezTo>
                      <a:pt x="3578" y="6144"/>
                      <a:pt x="3527" y="6195"/>
                      <a:pt x="3527" y="6258"/>
                    </a:cubicBezTo>
                    <a:lnTo>
                      <a:pt x="3527" y="6372"/>
                    </a:lnTo>
                    <a:lnTo>
                      <a:pt x="3186" y="6372"/>
                    </a:lnTo>
                    <a:lnTo>
                      <a:pt x="3186" y="6258"/>
                    </a:lnTo>
                    <a:cubicBezTo>
                      <a:pt x="3186" y="6195"/>
                      <a:pt x="3135" y="6144"/>
                      <a:pt x="3072" y="6144"/>
                    </a:cubicBezTo>
                    <a:cubicBezTo>
                      <a:pt x="3009" y="6144"/>
                      <a:pt x="2958" y="6195"/>
                      <a:pt x="2958" y="6258"/>
                    </a:cubicBezTo>
                    <a:lnTo>
                      <a:pt x="2958" y="6372"/>
                    </a:lnTo>
                    <a:lnTo>
                      <a:pt x="2617" y="6372"/>
                    </a:lnTo>
                    <a:lnTo>
                      <a:pt x="2617" y="6258"/>
                    </a:lnTo>
                    <a:cubicBezTo>
                      <a:pt x="2617" y="6195"/>
                      <a:pt x="2566" y="6144"/>
                      <a:pt x="2503" y="6144"/>
                    </a:cubicBezTo>
                    <a:cubicBezTo>
                      <a:pt x="2440" y="6144"/>
                      <a:pt x="2389" y="6195"/>
                      <a:pt x="2389" y="6258"/>
                    </a:cubicBezTo>
                    <a:lnTo>
                      <a:pt x="2389" y="6372"/>
                    </a:lnTo>
                    <a:lnTo>
                      <a:pt x="2048" y="6372"/>
                    </a:lnTo>
                    <a:lnTo>
                      <a:pt x="2048" y="6258"/>
                    </a:lnTo>
                    <a:cubicBezTo>
                      <a:pt x="2048" y="6195"/>
                      <a:pt x="1997" y="6144"/>
                      <a:pt x="1934" y="6144"/>
                    </a:cubicBezTo>
                    <a:cubicBezTo>
                      <a:pt x="1871" y="6144"/>
                      <a:pt x="1820" y="6195"/>
                      <a:pt x="1820" y="6258"/>
                    </a:cubicBezTo>
                    <a:lnTo>
                      <a:pt x="1820" y="6372"/>
                    </a:lnTo>
                    <a:lnTo>
                      <a:pt x="1479" y="6372"/>
                    </a:lnTo>
                    <a:lnTo>
                      <a:pt x="1479" y="6258"/>
                    </a:lnTo>
                    <a:cubicBezTo>
                      <a:pt x="1479" y="6195"/>
                      <a:pt x="1428" y="6144"/>
                      <a:pt x="1365" y="6144"/>
                    </a:cubicBezTo>
                    <a:cubicBezTo>
                      <a:pt x="1302" y="6144"/>
                      <a:pt x="1252" y="6195"/>
                      <a:pt x="1252" y="6258"/>
                    </a:cubicBezTo>
                    <a:lnTo>
                      <a:pt x="1252" y="6372"/>
                    </a:lnTo>
                    <a:lnTo>
                      <a:pt x="910" y="6372"/>
                    </a:lnTo>
                    <a:lnTo>
                      <a:pt x="910" y="6258"/>
                    </a:lnTo>
                    <a:cubicBezTo>
                      <a:pt x="910" y="6195"/>
                      <a:pt x="859" y="6144"/>
                      <a:pt x="796" y="6144"/>
                    </a:cubicBezTo>
                    <a:cubicBezTo>
                      <a:pt x="734" y="6144"/>
                      <a:pt x="683" y="6195"/>
                      <a:pt x="683" y="6258"/>
                    </a:cubicBezTo>
                    <a:lnTo>
                      <a:pt x="683" y="6372"/>
                    </a:lnTo>
                    <a:lnTo>
                      <a:pt x="455" y="6372"/>
                    </a:lnTo>
                    <a:lnTo>
                      <a:pt x="455" y="5234"/>
                    </a:lnTo>
                    <a:lnTo>
                      <a:pt x="1263" y="523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1" name="íš1iḑè"/>
            <p:cNvGrpSpPr/>
            <p:nvPr/>
          </p:nvGrpSpPr>
          <p:grpSpPr>
            <a:xfrm>
              <a:off x="4786672" y="2940338"/>
              <a:ext cx="504720" cy="504720"/>
              <a:chOff x="3909160" y="2249137"/>
              <a:chExt cx="648072" cy="648072"/>
            </a:xfrm>
          </p:grpSpPr>
          <p:sp>
            <p:nvSpPr>
              <p:cNvPr id="21" name="ïśḷíḋe"/>
              <p:cNvSpPr/>
              <p:nvPr/>
            </p:nvSpPr>
            <p:spPr>
              <a:xfrm>
                <a:off x="3909160" y="2249137"/>
                <a:ext cx="648072" cy="648072"/>
              </a:xfrm>
              <a:prstGeom prst="ellipse">
                <a:avLst/>
              </a:prstGeom>
              <a:solidFill>
                <a:schemeClr val="accent2"/>
              </a:solidFill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ï$ḻiḍê"/>
              <p:cNvSpPr/>
              <p:nvPr/>
            </p:nvSpPr>
            <p:spPr bwMode="auto">
              <a:xfrm>
                <a:off x="4043050" y="2390028"/>
                <a:ext cx="380293" cy="366291"/>
              </a:xfrm>
              <a:custGeom>
                <a:avLst/>
                <a:gdLst>
                  <a:gd name="T0" fmla="*/ 3413 w 6827"/>
                  <a:gd name="T1" fmla="*/ 0 h 5912"/>
                  <a:gd name="T2" fmla="*/ 0 w 6827"/>
                  <a:gd name="T3" fmla="*/ 5912 h 5912"/>
                  <a:gd name="T4" fmla="*/ 6827 w 6827"/>
                  <a:gd name="T5" fmla="*/ 5912 h 5912"/>
                  <a:gd name="T6" fmla="*/ 3413 w 6827"/>
                  <a:gd name="T7" fmla="*/ 0 h 5912"/>
                  <a:gd name="T8" fmla="*/ 3413 w 6827"/>
                  <a:gd name="T9" fmla="*/ 972 h 5912"/>
                  <a:gd name="T10" fmla="*/ 4489 w 6827"/>
                  <a:gd name="T11" fmla="*/ 2835 h 5912"/>
                  <a:gd name="T12" fmla="*/ 2338 w 6827"/>
                  <a:gd name="T13" fmla="*/ 2835 h 5912"/>
                  <a:gd name="T14" fmla="*/ 3413 w 6827"/>
                  <a:gd name="T15" fmla="*/ 972 h 5912"/>
                  <a:gd name="T16" fmla="*/ 842 w 6827"/>
                  <a:gd name="T17" fmla="*/ 5426 h 5912"/>
                  <a:gd name="T18" fmla="*/ 1917 w 6827"/>
                  <a:gd name="T19" fmla="*/ 3564 h 5912"/>
                  <a:gd name="T20" fmla="*/ 2993 w 6827"/>
                  <a:gd name="T21" fmla="*/ 5426 h 5912"/>
                  <a:gd name="T22" fmla="*/ 842 w 6827"/>
                  <a:gd name="T23" fmla="*/ 5426 h 5912"/>
                  <a:gd name="T24" fmla="*/ 2338 w 6827"/>
                  <a:gd name="T25" fmla="*/ 3321 h 5912"/>
                  <a:gd name="T26" fmla="*/ 4489 w 6827"/>
                  <a:gd name="T27" fmla="*/ 3321 h 5912"/>
                  <a:gd name="T28" fmla="*/ 3413 w 6827"/>
                  <a:gd name="T29" fmla="*/ 5183 h 5912"/>
                  <a:gd name="T30" fmla="*/ 2338 w 6827"/>
                  <a:gd name="T31" fmla="*/ 3321 h 5912"/>
                  <a:gd name="T32" fmla="*/ 4910 w 6827"/>
                  <a:gd name="T33" fmla="*/ 3564 h 5912"/>
                  <a:gd name="T34" fmla="*/ 5985 w 6827"/>
                  <a:gd name="T35" fmla="*/ 5426 h 5912"/>
                  <a:gd name="T36" fmla="*/ 3834 w 6827"/>
                  <a:gd name="T37" fmla="*/ 5426 h 5912"/>
                  <a:gd name="T38" fmla="*/ 4910 w 6827"/>
                  <a:gd name="T39" fmla="*/ 3564 h 59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</a:cxnLst>
                <a:rect l="0" t="0" r="r" b="b"/>
                <a:pathLst>
                  <a:path w="6827" h="5912">
                    <a:moveTo>
                      <a:pt x="3413" y="0"/>
                    </a:moveTo>
                    <a:lnTo>
                      <a:pt x="0" y="5912"/>
                    </a:lnTo>
                    <a:lnTo>
                      <a:pt x="6827" y="5912"/>
                    </a:lnTo>
                    <a:lnTo>
                      <a:pt x="3413" y="0"/>
                    </a:lnTo>
                    <a:close/>
                    <a:moveTo>
                      <a:pt x="3413" y="972"/>
                    </a:moveTo>
                    <a:lnTo>
                      <a:pt x="4489" y="2835"/>
                    </a:lnTo>
                    <a:lnTo>
                      <a:pt x="2338" y="2835"/>
                    </a:lnTo>
                    <a:lnTo>
                      <a:pt x="3413" y="972"/>
                    </a:lnTo>
                    <a:close/>
                    <a:moveTo>
                      <a:pt x="842" y="5426"/>
                    </a:moveTo>
                    <a:lnTo>
                      <a:pt x="1917" y="3564"/>
                    </a:lnTo>
                    <a:lnTo>
                      <a:pt x="2993" y="5426"/>
                    </a:lnTo>
                    <a:lnTo>
                      <a:pt x="842" y="5426"/>
                    </a:lnTo>
                    <a:close/>
                    <a:moveTo>
                      <a:pt x="2338" y="3321"/>
                    </a:moveTo>
                    <a:lnTo>
                      <a:pt x="4489" y="3321"/>
                    </a:lnTo>
                    <a:lnTo>
                      <a:pt x="3413" y="5183"/>
                    </a:lnTo>
                    <a:lnTo>
                      <a:pt x="2338" y="3321"/>
                    </a:lnTo>
                    <a:close/>
                    <a:moveTo>
                      <a:pt x="4910" y="3564"/>
                    </a:moveTo>
                    <a:lnTo>
                      <a:pt x="5985" y="5426"/>
                    </a:lnTo>
                    <a:lnTo>
                      <a:pt x="3834" y="5426"/>
                    </a:lnTo>
                    <a:lnTo>
                      <a:pt x="4910" y="356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2" name="îS1ïďe"/>
            <p:cNvGrpSpPr/>
            <p:nvPr/>
          </p:nvGrpSpPr>
          <p:grpSpPr>
            <a:xfrm>
              <a:off x="6977991" y="4081077"/>
              <a:ext cx="2327954" cy="1046002"/>
              <a:chOff x="8662573" y="1518902"/>
              <a:chExt cx="2578029" cy="1046002"/>
            </a:xfrm>
          </p:grpSpPr>
          <p:sp>
            <p:nvSpPr>
              <p:cNvPr id="19" name="ïṥḻîḍ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işļiḑ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3" name="íŝļîḍè"/>
            <p:cNvGrpSpPr/>
            <p:nvPr/>
          </p:nvGrpSpPr>
          <p:grpSpPr>
            <a:xfrm>
              <a:off x="3875055" y="4068049"/>
              <a:ext cx="2327954" cy="1046002"/>
              <a:chOff x="8662573" y="1518902"/>
              <a:chExt cx="2578029" cy="1046002"/>
            </a:xfrm>
          </p:grpSpPr>
          <p:sp>
            <p:nvSpPr>
              <p:cNvPr id="17" name="îṡ1ïḍ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8" name="ï$ļïḑ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4" name="直接连接符 13"/>
            <p:cNvCxnSpPr/>
            <p:nvPr/>
          </p:nvCxnSpPr>
          <p:spPr>
            <a:xfrm>
              <a:off x="6600056" y="4008765"/>
              <a:ext cx="0" cy="914400"/>
            </a:xfrm>
            <a:prstGeom prst="line">
              <a:avLst/>
            </a:prstGeom>
            <a:ln>
              <a:solidFill>
                <a:schemeClr val="tx1">
                  <a:lumMod val="20000"/>
                  <a:lumOff val="8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直接连接符 14"/>
            <p:cNvCxnSpPr>
              <a:stCxn id="21" idx="4"/>
              <a:endCxn id="18" idx="0"/>
            </p:cNvCxnSpPr>
            <p:nvPr/>
          </p:nvCxnSpPr>
          <p:spPr>
            <a:xfrm>
              <a:off x="5039032" y="3445058"/>
              <a:ext cx="0" cy="622991"/>
            </a:xfrm>
            <a:prstGeom prst="line">
              <a:avLst/>
            </a:prstGeom>
            <a:ln w="9525"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直接连接符 15"/>
            <p:cNvCxnSpPr>
              <a:stCxn id="23" idx="4"/>
              <a:endCxn id="20" idx="0"/>
            </p:cNvCxnSpPr>
            <p:nvPr/>
          </p:nvCxnSpPr>
          <p:spPr>
            <a:xfrm>
              <a:off x="8141968" y="3445058"/>
              <a:ext cx="0" cy="636019"/>
            </a:xfrm>
            <a:prstGeom prst="line">
              <a:avLst/>
            </a:prstGeom>
            <a:ln w="9525">
              <a:solidFill>
                <a:schemeClr val="tx1">
                  <a:lumMod val="40000"/>
                  <a:lumOff val="60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1a8a88b8-940d-493b-a646-d33707380e95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27478" y="1199565"/>
            <a:ext cx="10553830" cy="4917073"/>
            <a:chOff x="827478" y="1199565"/>
            <a:chExt cx="10553830" cy="4917073"/>
          </a:xfrm>
        </p:grpSpPr>
        <p:sp>
          <p:nvSpPr>
            <p:cNvPr id="6" name="ïṡ1ídê"/>
            <p:cNvSpPr/>
            <p:nvPr/>
          </p:nvSpPr>
          <p:spPr>
            <a:xfrm>
              <a:off x="2393468" y="2499298"/>
              <a:ext cx="1872208" cy="187220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280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7" name="îś1îḋê"/>
            <p:cNvGrpSpPr/>
            <p:nvPr/>
          </p:nvGrpSpPr>
          <p:grpSpPr>
            <a:xfrm>
              <a:off x="2543732" y="4008610"/>
              <a:ext cx="1571681" cy="504720"/>
              <a:chOff x="2348654" y="4008610"/>
              <a:chExt cx="1571681" cy="504720"/>
            </a:xfrm>
          </p:grpSpPr>
          <p:grpSp>
            <p:nvGrpSpPr>
              <p:cNvPr id="35" name="iŝlïdé"/>
              <p:cNvGrpSpPr/>
              <p:nvPr/>
            </p:nvGrpSpPr>
            <p:grpSpPr>
              <a:xfrm>
                <a:off x="3415615" y="4008610"/>
                <a:ext cx="504720" cy="504720"/>
                <a:chOff x="4792557" y="2249137"/>
                <a:chExt cx="648072" cy="648072"/>
              </a:xfrm>
            </p:grpSpPr>
            <p:sp>
              <p:nvSpPr>
                <p:cNvPr id="39" name="ïşľiďè"/>
                <p:cNvSpPr/>
                <p:nvPr/>
              </p:nvSpPr>
              <p:spPr>
                <a:xfrm>
                  <a:off x="4792557" y="2249137"/>
                  <a:ext cx="648072" cy="648072"/>
                </a:xfrm>
                <a:prstGeom prst="ellipse">
                  <a:avLst/>
                </a:prstGeom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" name="íSļíḍê"/>
                <p:cNvSpPr/>
                <p:nvPr/>
              </p:nvSpPr>
              <p:spPr bwMode="auto">
                <a:xfrm>
                  <a:off x="4926447" y="2390028"/>
                  <a:ext cx="380293" cy="366291"/>
                </a:xfrm>
                <a:custGeom>
                  <a:avLst/>
                  <a:gdLst>
                    <a:gd name="T0" fmla="*/ 4096 w 6827"/>
                    <a:gd name="T1" fmla="*/ 4551 h 6827"/>
                    <a:gd name="T2" fmla="*/ 6258 w 6827"/>
                    <a:gd name="T3" fmla="*/ 4096 h 6827"/>
                    <a:gd name="T4" fmla="*/ 2348 w 6827"/>
                    <a:gd name="T5" fmla="*/ 4911 h 6827"/>
                    <a:gd name="T6" fmla="*/ 569 w 6827"/>
                    <a:gd name="T7" fmla="*/ 4551 h 6827"/>
                    <a:gd name="T8" fmla="*/ 569 w 6827"/>
                    <a:gd name="T9" fmla="*/ 3982 h 6827"/>
                    <a:gd name="T10" fmla="*/ 1707 w 6827"/>
                    <a:gd name="T11" fmla="*/ 2503 h 6827"/>
                    <a:gd name="T12" fmla="*/ 3868 w 6827"/>
                    <a:gd name="T13" fmla="*/ 2731 h 6827"/>
                    <a:gd name="T14" fmla="*/ 5827 w 6827"/>
                    <a:gd name="T15" fmla="*/ 2004 h 6827"/>
                    <a:gd name="T16" fmla="*/ 6258 w 6827"/>
                    <a:gd name="T17" fmla="*/ 1820 h 6827"/>
                    <a:gd name="T18" fmla="*/ 4779 w 6827"/>
                    <a:gd name="T19" fmla="*/ 0 h 6827"/>
                    <a:gd name="T20" fmla="*/ 2854 w 6827"/>
                    <a:gd name="T21" fmla="*/ 2381 h 6827"/>
                    <a:gd name="T22" fmla="*/ 1239 w 6827"/>
                    <a:gd name="T23" fmla="*/ 2257 h 6827"/>
                    <a:gd name="T24" fmla="*/ 569 w 6827"/>
                    <a:gd name="T25" fmla="*/ 2844 h 6827"/>
                    <a:gd name="T26" fmla="*/ 569 w 6827"/>
                    <a:gd name="T27" fmla="*/ 2276 h 6827"/>
                    <a:gd name="T28" fmla="*/ 569 w 6827"/>
                    <a:gd name="T29" fmla="*/ 1707 h 6827"/>
                    <a:gd name="T30" fmla="*/ 569 w 6827"/>
                    <a:gd name="T31" fmla="*/ 1138 h 6827"/>
                    <a:gd name="T32" fmla="*/ 569 w 6827"/>
                    <a:gd name="T33" fmla="*/ 569 h 6827"/>
                    <a:gd name="T34" fmla="*/ 341 w 6827"/>
                    <a:gd name="T35" fmla="*/ 0 h 6827"/>
                    <a:gd name="T36" fmla="*/ 114 w 6827"/>
                    <a:gd name="T37" fmla="*/ 569 h 6827"/>
                    <a:gd name="T38" fmla="*/ 114 w 6827"/>
                    <a:gd name="T39" fmla="*/ 1138 h 6827"/>
                    <a:gd name="T40" fmla="*/ 114 w 6827"/>
                    <a:gd name="T41" fmla="*/ 1707 h 6827"/>
                    <a:gd name="T42" fmla="*/ 114 w 6827"/>
                    <a:gd name="T43" fmla="*/ 2276 h 6827"/>
                    <a:gd name="T44" fmla="*/ 114 w 6827"/>
                    <a:gd name="T45" fmla="*/ 2844 h 6827"/>
                    <a:gd name="T46" fmla="*/ 114 w 6827"/>
                    <a:gd name="T47" fmla="*/ 3413 h 6827"/>
                    <a:gd name="T48" fmla="*/ 114 w 6827"/>
                    <a:gd name="T49" fmla="*/ 3982 h 6827"/>
                    <a:gd name="T50" fmla="*/ 114 w 6827"/>
                    <a:gd name="T51" fmla="*/ 4551 h 6827"/>
                    <a:gd name="T52" fmla="*/ 114 w 6827"/>
                    <a:gd name="T53" fmla="*/ 5120 h 6827"/>
                    <a:gd name="T54" fmla="*/ 114 w 6827"/>
                    <a:gd name="T55" fmla="*/ 5689 h 6827"/>
                    <a:gd name="T56" fmla="*/ 114 w 6827"/>
                    <a:gd name="T57" fmla="*/ 6258 h 6827"/>
                    <a:gd name="T58" fmla="*/ 683 w 6827"/>
                    <a:gd name="T59" fmla="*/ 6713 h 6827"/>
                    <a:gd name="T60" fmla="*/ 1252 w 6827"/>
                    <a:gd name="T61" fmla="*/ 6713 h 6827"/>
                    <a:gd name="T62" fmla="*/ 1820 w 6827"/>
                    <a:gd name="T63" fmla="*/ 6713 h 6827"/>
                    <a:gd name="T64" fmla="*/ 2389 w 6827"/>
                    <a:gd name="T65" fmla="*/ 6713 h 6827"/>
                    <a:gd name="T66" fmla="*/ 2958 w 6827"/>
                    <a:gd name="T67" fmla="*/ 6713 h 6827"/>
                    <a:gd name="T68" fmla="*/ 3527 w 6827"/>
                    <a:gd name="T69" fmla="*/ 6713 h 6827"/>
                    <a:gd name="T70" fmla="*/ 4096 w 6827"/>
                    <a:gd name="T71" fmla="*/ 6713 h 6827"/>
                    <a:gd name="T72" fmla="*/ 4665 w 6827"/>
                    <a:gd name="T73" fmla="*/ 6713 h 6827"/>
                    <a:gd name="T74" fmla="*/ 5234 w 6827"/>
                    <a:gd name="T75" fmla="*/ 6713 h 6827"/>
                    <a:gd name="T76" fmla="*/ 5803 w 6827"/>
                    <a:gd name="T77" fmla="*/ 6713 h 6827"/>
                    <a:gd name="T78" fmla="*/ 6371 w 6827"/>
                    <a:gd name="T79" fmla="*/ 6713 h 6827"/>
                    <a:gd name="T80" fmla="*/ 6827 w 6827"/>
                    <a:gd name="T81" fmla="*/ 6485 h 6827"/>
                    <a:gd name="T82" fmla="*/ 6371 w 6827"/>
                    <a:gd name="T83" fmla="*/ 6258 h 6827"/>
                    <a:gd name="T84" fmla="*/ 5803 w 6827"/>
                    <a:gd name="T85" fmla="*/ 6258 h 6827"/>
                    <a:gd name="T86" fmla="*/ 5234 w 6827"/>
                    <a:gd name="T87" fmla="*/ 6258 h 6827"/>
                    <a:gd name="T88" fmla="*/ 4665 w 6827"/>
                    <a:gd name="T89" fmla="*/ 6258 h 6827"/>
                    <a:gd name="T90" fmla="*/ 4096 w 6827"/>
                    <a:gd name="T91" fmla="*/ 6258 h 6827"/>
                    <a:gd name="T92" fmla="*/ 3527 w 6827"/>
                    <a:gd name="T93" fmla="*/ 6258 h 6827"/>
                    <a:gd name="T94" fmla="*/ 2958 w 6827"/>
                    <a:gd name="T95" fmla="*/ 6258 h 6827"/>
                    <a:gd name="T96" fmla="*/ 2389 w 6827"/>
                    <a:gd name="T97" fmla="*/ 6258 h 6827"/>
                    <a:gd name="T98" fmla="*/ 1820 w 6827"/>
                    <a:gd name="T99" fmla="*/ 6258 h 6827"/>
                    <a:gd name="T100" fmla="*/ 1252 w 6827"/>
                    <a:gd name="T101" fmla="*/ 6258 h 6827"/>
                    <a:gd name="T102" fmla="*/ 683 w 6827"/>
                    <a:gd name="T103" fmla="*/ 6258 h 68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</a:cxnLst>
                  <a:rect l="0" t="0" r="r" b="b"/>
                  <a:pathLst>
                    <a:path w="6827" h="6827">
                      <a:moveTo>
                        <a:pt x="1263" y="5234"/>
                      </a:moveTo>
                      <a:cubicBezTo>
                        <a:pt x="1316" y="5493"/>
                        <a:pt x="1546" y="5689"/>
                        <a:pt x="1820" y="5689"/>
                      </a:cubicBezTo>
                      <a:cubicBezTo>
                        <a:pt x="2114" y="5689"/>
                        <a:pt x="2354" y="5464"/>
                        <a:pt x="2383" y="5178"/>
                      </a:cubicBezTo>
                      <a:lnTo>
                        <a:pt x="3568" y="4191"/>
                      </a:lnTo>
                      <a:cubicBezTo>
                        <a:pt x="3652" y="4401"/>
                        <a:pt x="3856" y="4551"/>
                        <a:pt x="4096" y="4551"/>
                      </a:cubicBezTo>
                      <a:cubicBezTo>
                        <a:pt x="4348" y="4551"/>
                        <a:pt x="4560" y="4385"/>
                        <a:pt x="4635" y="4157"/>
                      </a:cubicBezTo>
                      <a:lnTo>
                        <a:pt x="5696" y="4736"/>
                      </a:lnTo>
                      <a:cubicBezTo>
                        <a:pt x="5732" y="5016"/>
                        <a:pt x="5969" y="5234"/>
                        <a:pt x="6258" y="5234"/>
                      </a:cubicBezTo>
                      <a:cubicBezTo>
                        <a:pt x="6571" y="5234"/>
                        <a:pt x="6827" y="4979"/>
                        <a:pt x="6827" y="4665"/>
                      </a:cubicBezTo>
                      <a:cubicBezTo>
                        <a:pt x="6827" y="4351"/>
                        <a:pt x="6571" y="4096"/>
                        <a:pt x="6258" y="4096"/>
                      </a:cubicBezTo>
                      <a:cubicBezTo>
                        <a:pt x="6006" y="4096"/>
                        <a:pt x="5794" y="4262"/>
                        <a:pt x="5719" y="4490"/>
                      </a:cubicBezTo>
                      <a:lnTo>
                        <a:pt x="4658" y="3911"/>
                      </a:lnTo>
                      <a:cubicBezTo>
                        <a:pt x="4622" y="3631"/>
                        <a:pt x="4385" y="3413"/>
                        <a:pt x="4096" y="3413"/>
                      </a:cubicBezTo>
                      <a:cubicBezTo>
                        <a:pt x="3802" y="3413"/>
                        <a:pt x="3563" y="3638"/>
                        <a:pt x="3533" y="3924"/>
                      </a:cubicBezTo>
                      <a:lnTo>
                        <a:pt x="2348" y="4911"/>
                      </a:lnTo>
                      <a:cubicBezTo>
                        <a:pt x="2265" y="4701"/>
                        <a:pt x="2060" y="4551"/>
                        <a:pt x="1820" y="4551"/>
                      </a:cubicBezTo>
                      <a:cubicBezTo>
                        <a:pt x="1546" y="4551"/>
                        <a:pt x="1316" y="4747"/>
                        <a:pt x="1263" y="5006"/>
                      </a:cubicBezTo>
                      <a:lnTo>
                        <a:pt x="455" y="5006"/>
                      </a:lnTo>
                      <a:lnTo>
                        <a:pt x="455" y="4551"/>
                      </a:lnTo>
                      <a:lnTo>
                        <a:pt x="569" y="4551"/>
                      </a:lnTo>
                      <a:cubicBezTo>
                        <a:pt x="632" y="4551"/>
                        <a:pt x="683" y="4500"/>
                        <a:pt x="683" y="4437"/>
                      </a:cubicBezTo>
                      <a:cubicBezTo>
                        <a:pt x="683" y="4374"/>
                        <a:pt x="632" y="4324"/>
                        <a:pt x="569" y="4324"/>
                      </a:cubicBezTo>
                      <a:lnTo>
                        <a:pt x="455" y="4324"/>
                      </a:lnTo>
                      <a:lnTo>
                        <a:pt x="455" y="3982"/>
                      </a:lnTo>
                      <a:lnTo>
                        <a:pt x="569" y="3982"/>
                      </a:lnTo>
                      <a:cubicBezTo>
                        <a:pt x="632" y="3982"/>
                        <a:pt x="683" y="3931"/>
                        <a:pt x="683" y="3868"/>
                      </a:cubicBezTo>
                      <a:cubicBezTo>
                        <a:pt x="683" y="3806"/>
                        <a:pt x="632" y="3755"/>
                        <a:pt x="569" y="3755"/>
                      </a:cubicBezTo>
                      <a:lnTo>
                        <a:pt x="480" y="3755"/>
                      </a:lnTo>
                      <a:lnTo>
                        <a:pt x="1407" y="2416"/>
                      </a:lnTo>
                      <a:cubicBezTo>
                        <a:pt x="1494" y="2470"/>
                        <a:pt x="1596" y="2503"/>
                        <a:pt x="1707" y="2503"/>
                      </a:cubicBezTo>
                      <a:cubicBezTo>
                        <a:pt x="1888" y="2503"/>
                        <a:pt x="2048" y="2416"/>
                        <a:pt x="2152" y="2284"/>
                      </a:cubicBezTo>
                      <a:lnTo>
                        <a:pt x="2752" y="2584"/>
                      </a:lnTo>
                      <a:cubicBezTo>
                        <a:pt x="2740" y="2631"/>
                        <a:pt x="2731" y="2680"/>
                        <a:pt x="2731" y="2731"/>
                      </a:cubicBezTo>
                      <a:cubicBezTo>
                        <a:pt x="2731" y="3044"/>
                        <a:pt x="2986" y="3300"/>
                        <a:pt x="3300" y="3300"/>
                      </a:cubicBezTo>
                      <a:cubicBezTo>
                        <a:pt x="3613" y="3300"/>
                        <a:pt x="3868" y="3044"/>
                        <a:pt x="3868" y="2731"/>
                      </a:cubicBezTo>
                      <a:cubicBezTo>
                        <a:pt x="3868" y="2608"/>
                        <a:pt x="3829" y="2496"/>
                        <a:pt x="3763" y="2403"/>
                      </a:cubicBezTo>
                      <a:lnTo>
                        <a:pt x="4488" y="1055"/>
                      </a:lnTo>
                      <a:cubicBezTo>
                        <a:pt x="4574" y="1107"/>
                        <a:pt x="4672" y="1138"/>
                        <a:pt x="4779" y="1138"/>
                      </a:cubicBezTo>
                      <a:cubicBezTo>
                        <a:pt x="4891" y="1138"/>
                        <a:pt x="4995" y="1104"/>
                        <a:pt x="5083" y="1048"/>
                      </a:cubicBezTo>
                      <a:lnTo>
                        <a:pt x="5827" y="2004"/>
                      </a:lnTo>
                      <a:cubicBezTo>
                        <a:pt x="5829" y="2007"/>
                        <a:pt x="5833" y="2009"/>
                        <a:pt x="5836" y="2011"/>
                      </a:cubicBezTo>
                      <a:cubicBezTo>
                        <a:pt x="5745" y="2112"/>
                        <a:pt x="5689" y="2244"/>
                        <a:pt x="5689" y="2389"/>
                      </a:cubicBezTo>
                      <a:cubicBezTo>
                        <a:pt x="5689" y="2703"/>
                        <a:pt x="5944" y="2958"/>
                        <a:pt x="6258" y="2958"/>
                      </a:cubicBezTo>
                      <a:cubicBezTo>
                        <a:pt x="6571" y="2958"/>
                        <a:pt x="6827" y="2703"/>
                        <a:pt x="6827" y="2389"/>
                      </a:cubicBezTo>
                      <a:cubicBezTo>
                        <a:pt x="6827" y="2076"/>
                        <a:pt x="6571" y="1820"/>
                        <a:pt x="6258" y="1820"/>
                      </a:cubicBezTo>
                      <a:cubicBezTo>
                        <a:pt x="6170" y="1820"/>
                        <a:pt x="6087" y="1842"/>
                        <a:pt x="6013" y="1878"/>
                      </a:cubicBezTo>
                      <a:cubicBezTo>
                        <a:pt x="6010" y="1874"/>
                        <a:pt x="6010" y="1869"/>
                        <a:pt x="6006" y="1864"/>
                      </a:cubicBezTo>
                      <a:lnTo>
                        <a:pt x="5248" y="890"/>
                      </a:lnTo>
                      <a:cubicBezTo>
                        <a:pt x="5311" y="798"/>
                        <a:pt x="5348" y="688"/>
                        <a:pt x="5348" y="569"/>
                      </a:cubicBezTo>
                      <a:cubicBezTo>
                        <a:pt x="5348" y="255"/>
                        <a:pt x="5092" y="0"/>
                        <a:pt x="4779" y="0"/>
                      </a:cubicBezTo>
                      <a:cubicBezTo>
                        <a:pt x="4465" y="0"/>
                        <a:pt x="4210" y="255"/>
                        <a:pt x="4210" y="569"/>
                      </a:cubicBezTo>
                      <a:cubicBezTo>
                        <a:pt x="4210" y="691"/>
                        <a:pt x="4249" y="804"/>
                        <a:pt x="4315" y="897"/>
                      </a:cubicBezTo>
                      <a:lnTo>
                        <a:pt x="3590" y="2244"/>
                      </a:lnTo>
                      <a:cubicBezTo>
                        <a:pt x="3505" y="2193"/>
                        <a:pt x="3406" y="2162"/>
                        <a:pt x="3300" y="2162"/>
                      </a:cubicBezTo>
                      <a:cubicBezTo>
                        <a:pt x="3118" y="2162"/>
                        <a:pt x="2959" y="2248"/>
                        <a:pt x="2854" y="2381"/>
                      </a:cubicBezTo>
                      <a:lnTo>
                        <a:pt x="2254" y="2081"/>
                      </a:lnTo>
                      <a:cubicBezTo>
                        <a:pt x="2267" y="2034"/>
                        <a:pt x="2276" y="1985"/>
                        <a:pt x="2276" y="1934"/>
                      </a:cubicBezTo>
                      <a:cubicBezTo>
                        <a:pt x="2276" y="1621"/>
                        <a:pt x="2020" y="1365"/>
                        <a:pt x="1707" y="1365"/>
                      </a:cubicBezTo>
                      <a:cubicBezTo>
                        <a:pt x="1393" y="1365"/>
                        <a:pt x="1138" y="1621"/>
                        <a:pt x="1138" y="1934"/>
                      </a:cubicBezTo>
                      <a:cubicBezTo>
                        <a:pt x="1138" y="2054"/>
                        <a:pt x="1176" y="2166"/>
                        <a:pt x="1239" y="2257"/>
                      </a:cubicBezTo>
                      <a:lnTo>
                        <a:pt x="593" y="3191"/>
                      </a:lnTo>
                      <a:cubicBezTo>
                        <a:pt x="585" y="3189"/>
                        <a:pt x="578" y="3186"/>
                        <a:pt x="569" y="3186"/>
                      </a:cubicBezTo>
                      <a:lnTo>
                        <a:pt x="455" y="3186"/>
                      </a:lnTo>
                      <a:lnTo>
                        <a:pt x="455" y="2844"/>
                      </a:lnTo>
                      <a:lnTo>
                        <a:pt x="569" y="2844"/>
                      </a:lnTo>
                      <a:cubicBezTo>
                        <a:pt x="632" y="2844"/>
                        <a:pt x="683" y="2794"/>
                        <a:pt x="683" y="2731"/>
                      </a:cubicBezTo>
                      <a:cubicBezTo>
                        <a:pt x="683" y="2668"/>
                        <a:pt x="632" y="2617"/>
                        <a:pt x="569" y="2617"/>
                      </a:cubicBezTo>
                      <a:lnTo>
                        <a:pt x="455" y="2617"/>
                      </a:lnTo>
                      <a:lnTo>
                        <a:pt x="455" y="2276"/>
                      </a:lnTo>
                      <a:lnTo>
                        <a:pt x="569" y="2276"/>
                      </a:lnTo>
                      <a:cubicBezTo>
                        <a:pt x="632" y="2276"/>
                        <a:pt x="683" y="2225"/>
                        <a:pt x="683" y="2162"/>
                      </a:cubicBezTo>
                      <a:cubicBezTo>
                        <a:pt x="683" y="2099"/>
                        <a:pt x="632" y="2048"/>
                        <a:pt x="569" y="2048"/>
                      </a:cubicBezTo>
                      <a:lnTo>
                        <a:pt x="455" y="2048"/>
                      </a:lnTo>
                      <a:lnTo>
                        <a:pt x="455" y="1707"/>
                      </a:lnTo>
                      <a:lnTo>
                        <a:pt x="569" y="1707"/>
                      </a:lnTo>
                      <a:cubicBezTo>
                        <a:pt x="632" y="1707"/>
                        <a:pt x="683" y="1656"/>
                        <a:pt x="683" y="1593"/>
                      </a:cubicBezTo>
                      <a:cubicBezTo>
                        <a:pt x="683" y="1530"/>
                        <a:pt x="632" y="1479"/>
                        <a:pt x="569" y="1479"/>
                      </a:cubicBezTo>
                      <a:lnTo>
                        <a:pt x="455" y="1479"/>
                      </a:lnTo>
                      <a:lnTo>
                        <a:pt x="455" y="1138"/>
                      </a:lnTo>
                      <a:lnTo>
                        <a:pt x="569" y="1138"/>
                      </a:lnTo>
                      <a:cubicBezTo>
                        <a:pt x="632" y="1138"/>
                        <a:pt x="683" y="1087"/>
                        <a:pt x="683" y="1024"/>
                      </a:cubicBezTo>
                      <a:cubicBezTo>
                        <a:pt x="683" y="961"/>
                        <a:pt x="632" y="910"/>
                        <a:pt x="569" y="910"/>
                      </a:cubicBezTo>
                      <a:lnTo>
                        <a:pt x="455" y="910"/>
                      </a:lnTo>
                      <a:lnTo>
                        <a:pt x="455" y="569"/>
                      </a:lnTo>
                      <a:lnTo>
                        <a:pt x="569" y="569"/>
                      </a:lnTo>
                      <a:cubicBezTo>
                        <a:pt x="632" y="569"/>
                        <a:pt x="683" y="518"/>
                        <a:pt x="683" y="455"/>
                      </a:cubicBezTo>
                      <a:cubicBezTo>
                        <a:pt x="683" y="392"/>
                        <a:pt x="632" y="341"/>
                        <a:pt x="569" y="341"/>
                      </a:cubicBezTo>
                      <a:lnTo>
                        <a:pt x="455" y="341"/>
                      </a:lnTo>
                      <a:lnTo>
                        <a:pt x="455" y="114"/>
                      </a:lnTo>
                      <a:cubicBezTo>
                        <a:pt x="455" y="51"/>
                        <a:pt x="404" y="0"/>
                        <a:pt x="341" y="0"/>
                      </a:cubicBezTo>
                      <a:cubicBezTo>
                        <a:pt x="278" y="0"/>
                        <a:pt x="228" y="51"/>
                        <a:pt x="228" y="114"/>
                      </a:cubicBezTo>
                      <a:lnTo>
                        <a:pt x="228" y="341"/>
                      </a:lnTo>
                      <a:lnTo>
                        <a:pt x="114" y="341"/>
                      </a:lnTo>
                      <a:cubicBezTo>
                        <a:pt x="51" y="341"/>
                        <a:pt x="0" y="392"/>
                        <a:pt x="0" y="455"/>
                      </a:cubicBezTo>
                      <a:cubicBezTo>
                        <a:pt x="0" y="518"/>
                        <a:pt x="51" y="569"/>
                        <a:pt x="114" y="569"/>
                      </a:cubicBezTo>
                      <a:lnTo>
                        <a:pt x="228" y="569"/>
                      </a:lnTo>
                      <a:lnTo>
                        <a:pt x="228" y="910"/>
                      </a:lnTo>
                      <a:lnTo>
                        <a:pt x="114" y="910"/>
                      </a:lnTo>
                      <a:cubicBezTo>
                        <a:pt x="51" y="910"/>
                        <a:pt x="0" y="961"/>
                        <a:pt x="0" y="1024"/>
                      </a:cubicBezTo>
                      <a:cubicBezTo>
                        <a:pt x="0" y="1087"/>
                        <a:pt x="51" y="1138"/>
                        <a:pt x="114" y="1138"/>
                      </a:cubicBezTo>
                      <a:lnTo>
                        <a:pt x="228" y="1138"/>
                      </a:lnTo>
                      <a:lnTo>
                        <a:pt x="228" y="1479"/>
                      </a:lnTo>
                      <a:lnTo>
                        <a:pt x="114" y="1479"/>
                      </a:lnTo>
                      <a:cubicBezTo>
                        <a:pt x="51" y="1479"/>
                        <a:pt x="0" y="1530"/>
                        <a:pt x="0" y="1593"/>
                      </a:cubicBezTo>
                      <a:cubicBezTo>
                        <a:pt x="0" y="1656"/>
                        <a:pt x="51" y="1707"/>
                        <a:pt x="114" y="1707"/>
                      </a:cubicBezTo>
                      <a:lnTo>
                        <a:pt x="228" y="1707"/>
                      </a:lnTo>
                      <a:lnTo>
                        <a:pt x="228" y="2048"/>
                      </a:lnTo>
                      <a:lnTo>
                        <a:pt x="114" y="2048"/>
                      </a:lnTo>
                      <a:cubicBezTo>
                        <a:pt x="51" y="2048"/>
                        <a:pt x="0" y="2099"/>
                        <a:pt x="0" y="2162"/>
                      </a:cubicBezTo>
                      <a:cubicBezTo>
                        <a:pt x="0" y="2225"/>
                        <a:pt x="51" y="2276"/>
                        <a:pt x="114" y="2276"/>
                      </a:cubicBezTo>
                      <a:lnTo>
                        <a:pt x="228" y="2276"/>
                      </a:lnTo>
                      <a:lnTo>
                        <a:pt x="228" y="2617"/>
                      </a:lnTo>
                      <a:lnTo>
                        <a:pt x="114" y="2617"/>
                      </a:lnTo>
                      <a:cubicBezTo>
                        <a:pt x="51" y="2617"/>
                        <a:pt x="0" y="2668"/>
                        <a:pt x="0" y="2731"/>
                      </a:cubicBezTo>
                      <a:cubicBezTo>
                        <a:pt x="0" y="2794"/>
                        <a:pt x="51" y="2844"/>
                        <a:pt x="114" y="2844"/>
                      </a:cubicBezTo>
                      <a:lnTo>
                        <a:pt x="228" y="2844"/>
                      </a:lnTo>
                      <a:lnTo>
                        <a:pt x="228" y="3186"/>
                      </a:lnTo>
                      <a:lnTo>
                        <a:pt x="114" y="3186"/>
                      </a:lnTo>
                      <a:cubicBezTo>
                        <a:pt x="51" y="3186"/>
                        <a:pt x="0" y="3237"/>
                        <a:pt x="0" y="3300"/>
                      </a:cubicBezTo>
                      <a:cubicBezTo>
                        <a:pt x="0" y="3362"/>
                        <a:pt x="51" y="3413"/>
                        <a:pt x="114" y="3413"/>
                      </a:cubicBezTo>
                      <a:lnTo>
                        <a:pt x="228" y="3413"/>
                      </a:lnTo>
                      <a:lnTo>
                        <a:pt x="228" y="3755"/>
                      </a:lnTo>
                      <a:lnTo>
                        <a:pt x="114" y="3755"/>
                      </a:lnTo>
                      <a:cubicBezTo>
                        <a:pt x="51" y="3755"/>
                        <a:pt x="0" y="3806"/>
                        <a:pt x="0" y="3868"/>
                      </a:cubicBezTo>
                      <a:cubicBezTo>
                        <a:pt x="0" y="3931"/>
                        <a:pt x="51" y="3982"/>
                        <a:pt x="114" y="3982"/>
                      </a:cubicBezTo>
                      <a:lnTo>
                        <a:pt x="228" y="3982"/>
                      </a:lnTo>
                      <a:lnTo>
                        <a:pt x="228" y="4324"/>
                      </a:lnTo>
                      <a:lnTo>
                        <a:pt x="114" y="4324"/>
                      </a:lnTo>
                      <a:cubicBezTo>
                        <a:pt x="51" y="4324"/>
                        <a:pt x="0" y="4374"/>
                        <a:pt x="0" y="4437"/>
                      </a:cubicBezTo>
                      <a:cubicBezTo>
                        <a:pt x="0" y="4500"/>
                        <a:pt x="51" y="4551"/>
                        <a:pt x="114" y="4551"/>
                      </a:cubicBezTo>
                      <a:lnTo>
                        <a:pt x="228" y="4551"/>
                      </a:lnTo>
                      <a:lnTo>
                        <a:pt x="228" y="4892"/>
                      </a:lnTo>
                      <a:lnTo>
                        <a:pt x="114" y="4892"/>
                      </a:lnTo>
                      <a:cubicBezTo>
                        <a:pt x="51" y="4892"/>
                        <a:pt x="0" y="4943"/>
                        <a:pt x="0" y="5006"/>
                      </a:cubicBezTo>
                      <a:cubicBezTo>
                        <a:pt x="0" y="5069"/>
                        <a:pt x="51" y="5120"/>
                        <a:pt x="114" y="5120"/>
                      </a:cubicBezTo>
                      <a:lnTo>
                        <a:pt x="228" y="5120"/>
                      </a:lnTo>
                      <a:lnTo>
                        <a:pt x="228" y="5461"/>
                      </a:lnTo>
                      <a:lnTo>
                        <a:pt x="114" y="5461"/>
                      </a:lnTo>
                      <a:cubicBezTo>
                        <a:pt x="51" y="5461"/>
                        <a:pt x="0" y="5512"/>
                        <a:pt x="0" y="5575"/>
                      </a:cubicBezTo>
                      <a:cubicBezTo>
                        <a:pt x="0" y="5638"/>
                        <a:pt x="51" y="5689"/>
                        <a:pt x="114" y="5689"/>
                      </a:cubicBezTo>
                      <a:lnTo>
                        <a:pt x="228" y="5689"/>
                      </a:lnTo>
                      <a:lnTo>
                        <a:pt x="228" y="6030"/>
                      </a:lnTo>
                      <a:lnTo>
                        <a:pt x="114" y="6030"/>
                      </a:lnTo>
                      <a:cubicBezTo>
                        <a:pt x="51" y="6030"/>
                        <a:pt x="0" y="6081"/>
                        <a:pt x="0" y="6144"/>
                      </a:cubicBezTo>
                      <a:cubicBezTo>
                        <a:pt x="0" y="6207"/>
                        <a:pt x="51" y="6258"/>
                        <a:pt x="114" y="6258"/>
                      </a:cubicBezTo>
                      <a:lnTo>
                        <a:pt x="228" y="6258"/>
                      </a:lnTo>
                      <a:lnTo>
                        <a:pt x="228" y="6485"/>
                      </a:lnTo>
                      <a:cubicBezTo>
                        <a:pt x="228" y="6548"/>
                        <a:pt x="278" y="6599"/>
                        <a:pt x="341" y="6599"/>
                      </a:cubicBezTo>
                      <a:lnTo>
                        <a:pt x="683" y="6599"/>
                      </a:lnTo>
                      <a:lnTo>
                        <a:pt x="683" y="6713"/>
                      </a:lnTo>
                      <a:cubicBezTo>
                        <a:pt x="683" y="6776"/>
                        <a:pt x="734" y="6827"/>
                        <a:pt x="796" y="6827"/>
                      </a:cubicBezTo>
                      <a:cubicBezTo>
                        <a:pt x="859" y="6827"/>
                        <a:pt x="910" y="6776"/>
                        <a:pt x="910" y="6713"/>
                      </a:cubicBezTo>
                      <a:lnTo>
                        <a:pt x="910" y="6599"/>
                      </a:lnTo>
                      <a:lnTo>
                        <a:pt x="1252" y="6599"/>
                      </a:lnTo>
                      <a:lnTo>
                        <a:pt x="1252" y="6713"/>
                      </a:lnTo>
                      <a:cubicBezTo>
                        <a:pt x="1252" y="6776"/>
                        <a:pt x="1302" y="6827"/>
                        <a:pt x="1365" y="6827"/>
                      </a:cubicBezTo>
                      <a:cubicBezTo>
                        <a:pt x="1428" y="6827"/>
                        <a:pt x="1479" y="6776"/>
                        <a:pt x="1479" y="6713"/>
                      </a:cubicBezTo>
                      <a:lnTo>
                        <a:pt x="1479" y="6599"/>
                      </a:lnTo>
                      <a:lnTo>
                        <a:pt x="1820" y="6599"/>
                      </a:lnTo>
                      <a:lnTo>
                        <a:pt x="1820" y="6713"/>
                      </a:lnTo>
                      <a:cubicBezTo>
                        <a:pt x="1820" y="6776"/>
                        <a:pt x="1871" y="6827"/>
                        <a:pt x="1934" y="6827"/>
                      </a:cubicBezTo>
                      <a:cubicBezTo>
                        <a:pt x="1997" y="6827"/>
                        <a:pt x="2048" y="6776"/>
                        <a:pt x="2048" y="6713"/>
                      </a:cubicBezTo>
                      <a:lnTo>
                        <a:pt x="2048" y="6599"/>
                      </a:lnTo>
                      <a:lnTo>
                        <a:pt x="2389" y="6599"/>
                      </a:lnTo>
                      <a:lnTo>
                        <a:pt x="2389" y="6713"/>
                      </a:lnTo>
                      <a:cubicBezTo>
                        <a:pt x="2389" y="6776"/>
                        <a:pt x="2440" y="6827"/>
                        <a:pt x="2503" y="6827"/>
                      </a:cubicBezTo>
                      <a:cubicBezTo>
                        <a:pt x="2566" y="6827"/>
                        <a:pt x="2617" y="6776"/>
                        <a:pt x="2617" y="6713"/>
                      </a:cubicBezTo>
                      <a:lnTo>
                        <a:pt x="2617" y="6599"/>
                      </a:lnTo>
                      <a:lnTo>
                        <a:pt x="2958" y="6599"/>
                      </a:lnTo>
                      <a:lnTo>
                        <a:pt x="2958" y="6713"/>
                      </a:lnTo>
                      <a:cubicBezTo>
                        <a:pt x="2958" y="6776"/>
                        <a:pt x="3009" y="6827"/>
                        <a:pt x="3072" y="6827"/>
                      </a:cubicBezTo>
                      <a:cubicBezTo>
                        <a:pt x="3135" y="6827"/>
                        <a:pt x="3186" y="6776"/>
                        <a:pt x="3186" y="6713"/>
                      </a:cubicBezTo>
                      <a:lnTo>
                        <a:pt x="3186" y="6599"/>
                      </a:lnTo>
                      <a:lnTo>
                        <a:pt x="3527" y="6599"/>
                      </a:lnTo>
                      <a:lnTo>
                        <a:pt x="3527" y="6713"/>
                      </a:lnTo>
                      <a:cubicBezTo>
                        <a:pt x="3527" y="6776"/>
                        <a:pt x="3578" y="6827"/>
                        <a:pt x="3641" y="6827"/>
                      </a:cubicBezTo>
                      <a:cubicBezTo>
                        <a:pt x="3704" y="6827"/>
                        <a:pt x="3755" y="6776"/>
                        <a:pt x="3755" y="6713"/>
                      </a:cubicBezTo>
                      <a:lnTo>
                        <a:pt x="3755" y="6599"/>
                      </a:lnTo>
                      <a:lnTo>
                        <a:pt x="4096" y="6599"/>
                      </a:lnTo>
                      <a:lnTo>
                        <a:pt x="4096" y="6713"/>
                      </a:lnTo>
                      <a:cubicBezTo>
                        <a:pt x="4096" y="6776"/>
                        <a:pt x="4147" y="6827"/>
                        <a:pt x="4210" y="6827"/>
                      </a:cubicBezTo>
                      <a:cubicBezTo>
                        <a:pt x="4273" y="6827"/>
                        <a:pt x="4323" y="6776"/>
                        <a:pt x="4323" y="6713"/>
                      </a:cubicBezTo>
                      <a:lnTo>
                        <a:pt x="4323" y="6599"/>
                      </a:lnTo>
                      <a:lnTo>
                        <a:pt x="4665" y="6599"/>
                      </a:lnTo>
                      <a:lnTo>
                        <a:pt x="4665" y="6713"/>
                      </a:lnTo>
                      <a:cubicBezTo>
                        <a:pt x="4665" y="6776"/>
                        <a:pt x="4716" y="6827"/>
                        <a:pt x="4779" y="6827"/>
                      </a:cubicBezTo>
                      <a:cubicBezTo>
                        <a:pt x="4842" y="6827"/>
                        <a:pt x="4892" y="6776"/>
                        <a:pt x="4892" y="6713"/>
                      </a:cubicBezTo>
                      <a:lnTo>
                        <a:pt x="4892" y="6599"/>
                      </a:lnTo>
                      <a:lnTo>
                        <a:pt x="5234" y="6599"/>
                      </a:lnTo>
                      <a:lnTo>
                        <a:pt x="5234" y="6713"/>
                      </a:lnTo>
                      <a:cubicBezTo>
                        <a:pt x="5234" y="6776"/>
                        <a:pt x="5285" y="6827"/>
                        <a:pt x="5347" y="6827"/>
                      </a:cubicBezTo>
                      <a:cubicBezTo>
                        <a:pt x="5410" y="6827"/>
                        <a:pt x="5461" y="6776"/>
                        <a:pt x="5461" y="6713"/>
                      </a:cubicBezTo>
                      <a:lnTo>
                        <a:pt x="5461" y="6599"/>
                      </a:lnTo>
                      <a:lnTo>
                        <a:pt x="5803" y="6599"/>
                      </a:lnTo>
                      <a:lnTo>
                        <a:pt x="5803" y="6713"/>
                      </a:lnTo>
                      <a:cubicBezTo>
                        <a:pt x="5803" y="6776"/>
                        <a:pt x="5853" y="6827"/>
                        <a:pt x="5916" y="6827"/>
                      </a:cubicBezTo>
                      <a:cubicBezTo>
                        <a:pt x="5979" y="6827"/>
                        <a:pt x="6030" y="6776"/>
                        <a:pt x="6030" y="6713"/>
                      </a:cubicBezTo>
                      <a:lnTo>
                        <a:pt x="6030" y="6599"/>
                      </a:lnTo>
                      <a:lnTo>
                        <a:pt x="6371" y="6599"/>
                      </a:lnTo>
                      <a:lnTo>
                        <a:pt x="6371" y="6713"/>
                      </a:lnTo>
                      <a:cubicBezTo>
                        <a:pt x="6371" y="6776"/>
                        <a:pt x="6422" y="6827"/>
                        <a:pt x="6485" y="6827"/>
                      </a:cubicBezTo>
                      <a:cubicBezTo>
                        <a:pt x="6548" y="6827"/>
                        <a:pt x="6599" y="6776"/>
                        <a:pt x="6599" y="6713"/>
                      </a:cubicBezTo>
                      <a:lnTo>
                        <a:pt x="6599" y="6599"/>
                      </a:lnTo>
                      <a:lnTo>
                        <a:pt x="6713" y="6599"/>
                      </a:lnTo>
                      <a:cubicBezTo>
                        <a:pt x="6776" y="6599"/>
                        <a:pt x="6827" y="6548"/>
                        <a:pt x="6827" y="6485"/>
                      </a:cubicBezTo>
                      <a:cubicBezTo>
                        <a:pt x="6827" y="6422"/>
                        <a:pt x="6776" y="6372"/>
                        <a:pt x="6713" y="6372"/>
                      </a:cubicBezTo>
                      <a:lnTo>
                        <a:pt x="6599" y="6372"/>
                      </a:lnTo>
                      <a:lnTo>
                        <a:pt x="6599" y="6258"/>
                      </a:lnTo>
                      <a:cubicBezTo>
                        <a:pt x="6599" y="6195"/>
                        <a:pt x="6548" y="6144"/>
                        <a:pt x="6485" y="6144"/>
                      </a:cubicBezTo>
                      <a:cubicBezTo>
                        <a:pt x="6422" y="6144"/>
                        <a:pt x="6371" y="6195"/>
                        <a:pt x="6371" y="6258"/>
                      </a:cubicBezTo>
                      <a:lnTo>
                        <a:pt x="6371" y="6372"/>
                      </a:lnTo>
                      <a:lnTo>
                        <a:pt x="6030" y="6372"/>
                      </a:lnTo>
                      <a:lnTo>
                        <a:pt x="6030" y="6258"/>
                      </a:lnTo>
                      <a:cubicBezTo>
                        <a:pt x="6030" y="6195"/>
                        <a:pt x="5979" y="6144"/>
                        <a:pt x="5916" y="6144"/>
                      </a:cubicBezTo>
                      <a:cubicBezTo>
                        <a:pt x="5853" y="6144"/>
                        <a:pt x="5803" y="6195"/>
                        <a:pt x="5803" y="6258"/>
                      </a:cubicBezTo>
                      <a:lnTo>
                        <a:pt x="5803" y="6372"/>
                      </a:lnTo>
                      <a:lnTo>
                        <a:pt x="5461" y="6372"/>
                      </a:lnTo>
                      <a:lnTo>
                        <a:pt x="5461" y="6258"/>
                      </a:lnTo>
                      <a:cubicBezTo>
                        <a:pt x="5461" y="6195"/>
                        <a:pt x="5410" y="6144"/>
                        <a:pt x="5347" y="6144"/>
                      </a:cubicBezTo>
                      <a:cubicBezTo>
                        <a:pt x="5285" y="6144"/>
                        <a:pt x="5234" y="6195"/>
                        <a:pt x="5234" y="6258"/>
                      </a:cubicBezTo>
                      <a:lnTo>
                        <a:pt x="5234" y="6372"/>
                      </a:lnTo>
                      <a:lnTo>
                        <a:pt x="4892" y="6372"/>
                      </a:lnTo>
                      <a:lnTo>
                        <a:pt x="4892" y="6258"/>
                      </a:lnTo>
                      <a:cubicBezTo>
                        <a:pt x="4892" y="6195"/>
                        <a:pt x="4842" y="6144"/>
                        <a:pt x="4779" y="6144"/>
                      </a:cubicBezTo>
                      <a:cubicBezTo>
                        <a:pt x="4716" y="6144"/>
                        <a:pt x="4665" y="6195"/>
                        <a:pt x="4665" y="6258"/>
                      </a:cubicBezTo>
                      <a:lnTo>
                        <a:pt x="4665" y="6372"/>
                      </a:lnTo>
                      <a:lnTo>
                        <a:pt x="4323" y="6372"/>
                      </a:lnTo>
                      <a:lnTo>
                        <a:pt x="4323" y="6258"/>
                      </a:lnTo>
                      <a:cubicBezTo>
                        <a:pt x="4323" y="6195"/>
                        <a:pt x="4273" y="6144"/>
                        <a:pt x="4210" y="6144"/>
                      </a:cubicBezTo>
                      <a:cubicBezTo>
                        <a:pt x="4147" y="6144"/>
                        <a:pt x="4096" y="6195"/>
                        <a:pt x="4096" y="6258"/>
                      </a:cubicBezTo>
                      <a:lnTo>
                        <a:pt x="4096" y="6372"/>
                      </a:lnTo>
                      <a:lnTo>
                        <a:pt x="3755" y="6372"/>
                      </a:lnTo>
                      <a:lnTo>
                        <a:pt x="3755" y="6258"/>
                      </a:lnTo>
                      <a:cubicBezTo>
                        <a:pt x="3755" y="6195"/>
                        <a:pt x="3704" y="6144"/>
                        <a:pt x="3641" y="6144"/>
                      </a:cubicBezTo>
                      <a:cubicBezTo>
                        <a:pt x="3578" y="6144"/>
                        <a:pt x="3527" y="6195"/>
                        <a:pt x="3527" y="6258"/>
                      </a:cubicBezTo>
                      <a:lnTo>
                        <a:pt x="3527" y="6372"/>
                      </a:lnTo>
                      <a:lnTo>
                        <a:pt x="3186" y="6372"/>
                      </a:lnTo>
                      <a:lnTo>
                        <a:pt x="3186" y="6258"/>
                      </a:lnTo>
                      <a:cubicBezTo>
                        <a:pt x="3186" y="6195"/>
                        <a:pt x="3135" y="6144"/>
                        <a:pt x="3072" y="6144"/>
                      </a:cubicBezTo>
                      <a:cubicBezTo>
                        <a:pt x="3009" y="6144"/>
                        <a:pt x="2958" y="6195"/>
                        <a:pt x="2958" y="6258"/>
                      </a:cubicBezTo>
                      <a:lnTo>
                        <a:pt x="2958" y="6372"/>
                      </a:lnTo>
                      <a:lnTo>
                        <a:pt x="2617" y="6372"/>
                      </a:lnTo>
                      <a:lnTo>
                        <a:pt x="2617" y="6258"/>
                      </a:lnTo>
                      <a:cubicBezTo>
                        <a:pt x="2617" y="6195"/>
                        <a:pt x="2566" y="6144"/>
                        <a:pt x="2503" y="6144"/>
                      </a:cubicBezTo>
                      <a:cubicBezTo>
                        <a:pt x="2440" y="6144"/>
                        <a:pt x="2389" y="6195"/>
                        <a:pt x="2389" y="6258"/>
                      </a:cubicBezTo>
                      <a:lnTo>
                        <a:pt x="2389" y="6372"/>
                      </a:lnTo>
                      <a:lnTo>
                        <a:pt x="2048" y="6372"/>
                      </a:lnTo>
                      <a:lnTo>
                        <a:pt x="2048" y="6258"/>
                      </a:lnTo>
                      <a:cubicBezTo>
                        <a:pt x="2048" y="6195"/>
                        <a:pt x="1997" y="6144"/>
                        <a:pt x="1934" y="6144"/>
                      </a:cubicBezTo>
                      <a:cubicBezTo>
                        <a:pt x="1871" y="6144"/>
                        <a:pt x="1820" y="6195"/>
                        <a:pt x="1820" y="6258"/>
                      </a:cubicBezTo>
                      <a:lnTo>
                        <a:pt x="1820" y="6372"/>
                      </a:lnTo>
                      <a:lnTo>
                        <a:pt x="1479" y="6372"/>
                      </a:lnTo>
                      <a:lnTo>
                        <a:pt x="1479" y="6258"/>
                      </a:lnTo>
                      <a:cubicBezTo>
                        <a:pt x="1479" y="6195"/>
                        <a:pt x="1428" y="6144"/>
                        <a:pt x="1365" y="6144"/>
                      </a:cubicBezTo>
                      <a:cubicBezTo>
                        <a:pt x="1302" y="6144"/>
                        <a:pt x="1252" y="6195"/>
                        <a:pt x="1252" y="6258"/>
                      </a:cubicBezTo>
                      <a:lnTo>
                        <a:pt x="1252" y="6372"/>
                      </a:lnTo>
                      <a:lnTo>
                        <a:pt x="910" y="6372"/>
                      </a:lnTo>
                      <a:lnTo>
                        <a:pt x="910" y="6258"/>
                      </a:lnTo>
                      <a:cubicBezTo>
                        <a:pt x="910" y="6195"/>
                        <a:pt x="859" y="6144"/>
                        <a:pt x="796" y="6144"/>
                      </a:cubicBezTo>
                      <a:cubicBezTo>
                        <a:pt x="734" y="6144"/>
                        <a:pt x="683" y="6195"/>
                        <a:pt x="683" y="6258"/>
                      </a:cubicBezTo>
                      <a:lnTo>
                        <a:pt x="683" y="6372"/>
                      </a:lnTo>
                      <a:lnTo>
                        <a:pt x="455" y="6372"/>
                      </a:lnTo>
                      <a:lnTo>
                        <a:pt x="455" y="5234"/>
                      </a:lnTo>
                      <a:lnTo>
                        <a:pt x="1263" y="523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6" name="îṥḻîḍè"/>
              <p:cNvGrpSpPr/>
              <p:nvPr/>
            </p:nvGrpSpPr>
            <p:grpSpPr>
              <a:xfrm>
                <a:off x="2348654" y="4008610"/>
                <a:ext cx="504720" cy="504720"/>
                <a:chOff x="3909160" y="2249137"/>
                <a:chExt cx="648072" cy="648072"/>
              </a:xfrm>
            </p:grpSpPr>
            <p:sp>
              <p:nvSpPr>
                <p:cNvPr id="37" name="iS1ïḓê"/>
                <p:cNvSpPr/>
                <p:nvPr/>
              </p:nvSpPr>
              <p:spPr>
                <a:xfrm>
                  <a:off x="3909160" y="2249137"/>
                  <a:ext cx="648072" cy="648072"/>
                </a:xfrm>
                <a:prstGeom prst="ellipse">
                  <a:avLst/>
                </a:prstGeom>
                <a:solidFill>
                  <a:schemeClr val="accent1"/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" name="ïslïḍè"/>
                <p:cNvSpPr/>
                <p:nvPr/>
              </p:nvSpPr>
              <p:spPr bwMode="auto">
                <a:xfrm>
                  <a:off x="4043050" y="2390028"/>
                  <a:ext cx="380293" cy="366291"/>
                </a:xfrm>
                <a:custGeom>
                  <a:avLst/>
                  <a:gdLst>
                    <a:gd name="T0" fmla="*/ 3413 w 6827"/>
                    <a:gd name="T1" fmla="*/ 0 h 5912"/>
                    <a:gd name="T2" fmla="*/ 0 w 6827"/>
                    <a:gd name="T3" fmla="*/ 5912 h 5912"/>
                    <a:gd name="T4" fmla="*/ 6827 w 6827"/>
                    <a:gd name="T5" fmla="*/ 5912 h 5912"/>
                    <a:gd name="T6" fmla="*/ 3413 w 6827"/>
                    <a:gd name="T7" fmla="*/ 0 h 5912"/>
                    <a:gd name="T8" fmla="*/ 3413 w 6827"/>
                    <a:gd name="T9" fmla="*/ 972 h 5912"/>
                    <a:gd name="T10" fmla="*/ 4489 w 6827"/>
                    <a:gd name="T11" fmla="*/ 2835 h 5912"/>
                    <a:gd name="T12" fmla="*/ 2338 w 6827"/>
                    <a:gd name="T13" fmla="*/ 2835 h 5912"/>
                    <a:gd name="T14" fmla="*/ 3413 w 6827"/>
                    <a:gd name="T15" fmla="*/ 972 h 5912"/>
                    <a:gd name="T16" fmla="*/ 842 w 6827"/>
                    <a:gd name="T17" fmla="*/ 5426 h 5912"/>
                    <a:gd name="T18" fmla="*/ 1917 w 6827"/>
                    <a:gd name="T19" fmla="*/ 3564 h 5912"/>
                    <a:gd name="T20" fmla="*/ 2993 w 6827"/>
                    <a:gd name="T21" fmla="*/ 5426 h 5912"/>
                    <a:gd name="T22" fmla="*/ 842 w 6827"/>
                    <a:gd name="T23" fmla="*/ 5426 h 5912"/>
                    <a:gd name="T24" fmla="*/ 2338 w 6827"/>
                    <a:gd name="T25" fmla="*/ 3321 h 5912"/>
                    <a:gd name="T26" fmla="*/ 4489 w 6827"/>
                    <a:gd name="T27" fmla="*/ 3321 h 5912"/>
                    <a:gd name="T28" fmla="*/ 3413 w 6827"/>
                    <a:gd name="T29" fmla="*/ 5183 h 5912"/>
                    <a:gd name="T30" fmla="*/ 2338 w 6827"/>
                    <a:gd name="T31" fmla="*/ 3321 h 5912"/>
                    <a:gd name="T32" fmla="*/ 4910 w 6827"/>
                    <a:gd name="T33" fmla="*/ 3564 h 5912"/>
                    <a:gd name="T34" fmla="*/ 5985 w 6827"/>
                    <a:gd name="T35" fmla="*/ 5426 h 5912"/>
                    <a:gd name="T36" fmla="*/ 3834 w 6827"/>
                    <a:gd name="T37" fmla="*/ 5426 h 5912"/>
                    <a:gd name="T38" fmla="*/ 4910 w 6827"/>
                    <a:gd name="T39" fmla="*/ 3564 h 59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</a:cxnLst>
                  <a:rect l="0" t="0" r="r" b="b"/>
                  <a:pathLst>
                    <a:path w="6827" h="5912">
                      <a:moveTo>
                        <a:pt x="3413" y="0"/>
                      </a:moveTo>
                      <a:lnTo>
                        <a:pt x="0" y="5912"/>
                      </a:lnTo>
                      <a:lnTo>
                        <a:pt x="6827" y="5912"/>
                      </a:lnTo>
                      <a:lnTo>
                        <a:pt x="3413" y="0"/>
                      </a:lnTo>
                      <a:close/>
                      <a:moveTo>
                        <a:pt x="3413" y="972"/>
                      </a:moveTo>
                      <a:lnTo>
                        <a:pt x="4489" y="2835"/>
                      </a:lnTo>
                      <a:lnTo>
                        <a:pt x="2338" y="2835"/>
                      </a:lnTo>
                      <a:lnTo>
                        <a:pt x="3413" y="972"/>
                      </a:lnTo>
                      <a:close/>
                      <a:moveTo>
                        <a:pt x="842" y="5426"/>
                      </a:moveTo>
                      <a:lnTo>
                        <a:pt x="1917" y="3564"/>
                      </a:lnTo>
                      <a:lnTo>
                        <a:pt x="2993" y="5426"/>
                      </a:lnTo>
                      <a:lnTo>
                        <a:pt x="842" y="5426"/>
                      </a:lnTo>
                      <a:close/>
                      <a:moveTo>
                        <a:pt x="2338" y="3321"/>
                      </a:moveTo>
                      <a:lnTo>
                        <a:pt x="4489" y="3321"/>
                      </a:lnTo>
                      <a:lnTo>
                        <a:pt x="3413" y="5183"/>
                      </a:lnTo>
                      <a:lnTo>
                        <a:pt x="2338" y="3321"/>
                      </a:lnTo>
                      <a:close/>
                      <a:moveTo>
                        <a:pt x="4910" y="3564"/>
                      </a:moveTo>
                      <a:lnTo>
                        <a:pt x="5985" y="5426"/>
                      </a:lnTo>
                      <a:lnTo>
                        <a:pt x="3834" y="5426"/>
                      </a:lnTo>
                      <a:lnTo>
                        <a:pt x="4910" y="3564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sp>
          <p:nvSpPr>
            <p:cNvPr id="8" name="íŝlîḑé"/>
            <p:cNvSpPr txBox="1"/>
            <p:nvPr/>
          </p:nvSpPr>
          <p:spPr>
            <a:xfrm>
              <a:off x="2768738" y="3181659"/>
              <a:ext cx="1121668" cy="423338"/>
            </a:xfrm>
            <a:prstGeom prst="rect">
              <a:avLst/>
            </a:prstGeom>
            <a:noFill/>
          </p:spPr>
          <p:txBody>
            <a:bodyPr anchor="ctr"/>
            <a:lstStyle/>
            <a:p>
              <a:pPr algn="ctr"/>
              <a:endParaRPr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9" name="işḻíḍè"/>
            <p:cNvSpPr/>
            <p:nvPr/>
          </p:nvSpPr>
          <p:spPr>
            <a:xfrm>
              <a:off x="8033980" y="2499298"/>
              <a:ext cx="1872208" cy="1872208"/>
            </a:xfrm>
            <a:prstGeom prst="ellipse">
              <a:avLst/>
            </a:prstGeom>
            <a:noFill/>
            <a:ln>
              <a:solidFill>
                <a:schemeClr val="tx1">
                  <a:lumMod val="60000"/>
                  <a:lumOff val="4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="horz" wrap="none" lIns="91440" tIns="45720" rIns="91440" bIns="45720" anchor="ctr" anchorCtr="0" forceAA="0" compatLnSpc="1">
              <a:normAutofit/>
            </a:bodyPr>
            <a:lstStyle/>
            <a:p>
              <a:pPr algn="ctr"/>
              <a:r>
                <a:rPr lang="zh-CN" altLang="en-US" sz="280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关键词</a:t>
              </a:r>
              <a:endParaRPr lang="zh-CN" altLang="en-US" sz="28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0" name="iś1îḍé"/>
            <p:cNvGrpSpPr/>
            <p:nvPr/>
          </p:nvGrpSpPr>
          <p:grpSpPr>
            <a:xfrm>
              <a:off x="8114035" y="4008610"/>
              <a:ext cx="1706238" cy="504720"/>
              <a:chOff x="7290047" y="4008610"/>
              <a:chExt cx="1706238" cy="504720"/>
            </a:xfrm>
          </p:grpSpPr>
          <p:grpSp>
            <p:nvGrpSpPr>
              <p:cNvPr id="29" name="ïşļíḋè"/>
              <p:cNvGrpSpPr/>
              <p:nvPr/>
            </p:nvGrpSpPr>
            <p:grpSpPr>
              <a:xfrm>
                <a:off x="7290047" y="4008610"/>
                <a:ext cx="504720" cy="504720"/>
                <a:chOff x="5675954" y="2249137"/>
                <a:chExt cx="648072" cy="648072"/>
              </a:xfrm>
            </p:grpSpPr>
            <p:sp>
              <p:nvSpPr>
                <p:cNvPr id="33" name="îṡlîḑè"/>
                <p:cNvSpPr/>
                <p:nvPr/>
              </p:nvSpPr>
              <p:spPr>
                <a:xfrm>
                  <a:off x="5675954" y="2249137"/>
                  <a:ext cx="648072" cy="6480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" name="iśľîḋê"/>
                <p:cNvSpPr/>
                <p:nvPr/>
              </p:nvSpPr>
              <p:spPr bwMode="auto">
                <a:xfrm>
                  <a:off x="5809844" y="2390028"/>
                  <a:ext cx="380293" cy="366291"/>
                </a:xfrm>
                <a:custGeom>
                  <a:avLst/>
                  <a:gdLst>
                    <a:gd name="connsiteX0" fmla="*/ 297615 w 597921"/>
                    <a:gd name="connsiteY0" fmla="*/ 96957 h 598324"/>
                    <a:gd name="connsiteX1" fmla="*/ 323434 w 597921"/>
                    <a:gd name="connsiteY1" fmla="*/ 122740 h 598324"/>
                    <a:gd name="connsiteX2" fmla="*/ 323434 w 597921"/>
                    <a:gd name="connsiteY2" fmla="*/ 289852 h 598324"/>
                    <a:gd name="connsiteX3" fmla="*/ 462572 w 597921"/>
                    <a:gd name="connsiteY3" fmla="*/ 289852 h 598324"/>
                    <a:gd name="connsiteX4" fmla="*/ 487913 w 597921"/>
                    <a:gd name="connsiteY4" fmla="*/ 315157 h 598324"/>
                    <a:gd name="connsiteX5" fmla="*/ 462572 w 597921"/>
                    <a:gd name="connsiteY5" fmla="*/ 340463 h 598324"/>
                    <a:gd name="connsiteX6" fmla="*/ 297615 w 597921"/>
                    <a:gd name="connsiteY6" fmla="*/ 340463 h 598324"/>
                    <a:gd name="connsiteX7" fmla="*/ 272274 w 597921"/>
                    <a:gd name="connsiteY7" fmla="*/ 315157 h 598324"/>
                    <a:gd name="connsiteX8" fmla="*/ 272274 w 597921"/>
                    <a:gd name="connsiteY8" fmla="*/ 122740 h 598324"/>
                    <a:gd name="connsiteX9" fmla="*/ 297615 w 597921"/>
                    <a:gd name="connsiteY9" fmla="*/ 96957 h 598324"/>
                    <a:gd name="connsiteX10" fmla="*/ 298127 w 597921"/>
                    <a:gd name="connsiteY10" fmla="*/ 0 h 598324"/>
                    <a:gd name="connsiteX11" fmla="*/ 597921 w 597921"/>
                    <a:gd name="connsiteY11" fmla="*/ 299401 h 598324"/>
                    <a:gd name="connsiteX12" fmla="*/ 298127 w 597921"/>
                    <a:gd name="connsiteY12" fmla="*/ 598324 h 598324"/>
                    <a:gd name="connsiteX13" fmla="*/ 35150 w 597921"/>
                    <a:gd name="connsiteY13" fmla="*/ 442177 h 598324"/>
                    <a:gd name="connsiteX14" fmla="*/ 34194 w 597921"/>
                    <a:gd name="connsiteY14" fmla="*/ 432149 h 598324"/>
                    <a:gd name="connsiteX15" fmla="*/ 40410 w 597921"/>
                    <a:gd name="connsiteY15" fmla="*/ 424509 h 598324"/>
                    <a:gd name="connsiteX16" fmla="*/ 74836 w 597921"/>
                    <a:gd name="connsiteY16" fmla="*/ 407796 h 598324"/>
                    <a:gd name="connsiteX17" fmla="*/ 91571 w 597921"/>
                    <a:gd name="connsiteY17" fmla="*/ 413049 h 598324"/>
                    <a:gd name="connsiteX18" fmla="*/ 298127 w 597921"/>
                    <a:gd name="connsiteY18" fmla="*/ 534815 h 598324"/>
                    <a:gd name="connsiteX19" fmla="*/ 534328 w 597921"/>
                    <a:gd name="connsiteY19" fmla="*/ 299401 h 598324"/>
                    <a:gd name="connsiteX20" fmla="*/ 298127 w 597921"/>
                    <a:gd name="connsiteY20" fmla="*/ 63509 h 598324"/>
                    <a:gd name="connsiteX21" fmla="*/ 145123 w 597921"/>
                    <a:gd name="connsiteY21" fmla="*/ 120333 h 598324"/>
                    <a:gd name="connsiteX22" fmla="*/ 200587 w 597921"/>
                    <a:gd name="connsiteY22" fmla="*/ 142299 h 598324"/>
                    <a:gd name="connsiteX23" fmla="*/ 208237 w 597921"/>
                    <a:gd name="connsiteY23" fmla="*/ 152327 h 598324"/>
                    <a:gd name="connsiteX24" fmla="*/ 203456 w 597921"/>
                    <a:gd name="connsiteY24" fmla="*/ 164265 h 598324"/>
                    <a:gd name="connsiteX25" fmla="*/ 48060 w 597921"/>
                    <a:gd name="connsiteY25" fmla="*/ 285553 h 598324"/>
                    <a:gd name="connsiteX26" fmla="*/ 35150 w 597921"/>
                    <a:gd name="connsiteY26" fmla="*/ 287463 h 598324"/>
                    <a:gd name="connsiteX27" fmla="*/ 27500 w 597921"/>
                    <a:gd name="connsiteY27" fmla="*/ 277435 h 598324"/>
                    <a:gd name="connsiteX28" fmla="*/ 246 w 597921"/>
                    <a:gd name="connsiteY28" fmla="*/ 82132 h 598324"/>
                    <a:gd name="connsiteX29" fmla="*/ 4550 w 597921"/>
                    <a:gd name="connsiteY29" fmla="*/ 70194 h 598324"/>
                    <a:gd name="connsiteX30" fmla="*/ 17459 w 597921"/>
                    <a:gd name="connsiteY30" fmla="*/ 68762 h 598324"/>
                    <a:gd name="connsiteX31" fmla="*/ 80574 w 597921"/>
                    <a:gd name="connsiteY31" fmla="*/ 94070 h 598324"/>
                    <a:gd name="connsiteX32" fmla="*/ 298127 w 597921"/>
                    <a:gd name="connsiteY32" fmla="*/ 0 h 598324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</a:cxnLst>
                  <a:rect l="l" t="t" r="r" b="b"/>
                  <a:pathLst>
                    <a:path w="597921" h="598324">
                      <a:moveTo>
                        <a:pt x="297615" y="96957"/>
                      </a:moveTo>
                      <a:cubicBezTo>
                        <a:pt x="311959" y="96957"/>
                        <a:pt x="323434" y="108416"/>
                        <a:pt x="323434" y="122740"/>
                      </a:cubicBezTo>
                      <a:lnTo>
                        <a:pt x="323434" y="289852"/>
                      </a:lnTo>
                      <a:lnTo>
                        <a:pt x="462572" y="289852"/>
                      </a:lnTo>
                      <a:cubicBezTo>
                        <a:pt x="476438" y="289852"/>
                        <a:pt x="487913" y="301311"/>
                        <a:pt x="487913" y="315157"/>
                      </a:cubicBezTo>
                      <a:cubicBezTo>
                        <a:pt x="487913" y="329004"/>
                        <a:pt x="476438" y="340463"/>
                        <a:pt x="462572" y="340463"/>
                      </a:cubicBezTo>
                      <a:lnTo>
                        <a:pt x="297615" y="340463"/>
                      </a:lnTo>
                      <a:cubicBezTo>
                        <a:pt x="283749" y="340463"/>
                        <a:pt x="272274" y="329004"/>
                        <a:pt x="272274" y="315157"/>
                      </a:cubicBezTo>
                      <a:lnTo>
                        <a:pt x="272274" y="122740"/>
                      </a:lnTo>
                      <a:cubicBezTo>
                        <a:pt x="272274" y="108416"/>
                        <a:pt x="283749" y="96957"/>
                        <a:pt x="297615" y="96957"/>
                      </a:cubicBezTo>
                      <a:close/>
                      <a:moveTo>
                        <a:pt x="298127" y="0"/>
                      </a:moveTo>
                      <a:cubicBezTo>
                        <a:pt x="463564" y="0"/>
                        <a:pt x="597921" y="134181"/>
                        <a:pt x="597921" y="299401"/>
                      </a:cubicBezTo>
                      <a:cubicBezTo>
                        <a:pt x="597921" y="464143"/>
                        <a:pt x="463564" y="598324"/>
                        <a:pt x="298127" y="598324"/>
                      </a:cubicBezTo>
                      <a:cubicBezTo>
                        <a:pt x="188155" y="598324"/>
                        <a:pt x="87268" y="538635"/>
                        <a:pt x="35150" y="442177"/>
                      </a:cubicBezTo>
                      <a:cubicBezTo>
                        <a:pt x="33238" y="438835"/>
                        <a:pt x="32760" y="435492"/>
                        <a:pt x="34194" y="432149"/>
                      </a:cubicBezTo>
                      <a:cubicBezTo>
                        <a:pt x="35150" y="428807"/>
                        <a:pt x="37541" y="425942"/>
                        <a:pt x="40410" y="424509"/>
                      </a:cubicBezTo>
                      <a:lnTo>
                        <a:pt x="74836" y="407796"/>
                      </a:lnTo>
                      <a:cubicBezTo>
                        <a:pt x="81052" y="404931"/>
                        <a:pt x="88702" y="407319"/>
                        <a:pt x="91571" y="413049"/>
                      </a:cubicBezTo>
                      <a:cubicBezTo>
                        <a:pt x="133169" y="488018"/>
                        <a:pt x="212540" y="534815"/>
                        <a:pt x="298127" y="534815"/>
                      </a:cubicBezTo>
                      <a:cubicBezTo>
                        <a:pt x="428181" y="534815"/>
                        <a:pt x="534328" y="429284"/>
                        <a:pt x="534328" y="299401"/>
                      </a:cubicBezTo>
                      <a:cubicBezTo>
                        <a:pt x="534328" y="169517"/>
                        <a:pt x="428181" y="63509"/>
                        <a:pt x="298127" y="63509"/>
                      </a:cubicBezTo>
                      <a:cubicBezTo>
                        <a:pt x="242185" y="63509"/>
                        <a:pt x="187677" y="83565"/>
                        <a:pt x="145123" y="120333"/>
                      </a:cubicBezTo>
                      <a:lnTo>
                        <a:pt x="200587" y="142299"/>
                      </a:lnTo>
                      <a:cubicBezTo>
                        <a:pt x="204890" y="144209"/>
                        <a:pt x="207759" y="148029"/>
                        <a:pt x="208237" y="152327"/>
                      </a:cubicBezTo>
                      <a:cubicBezTo>
                        <a:pt x="208715" y="157102"/>
                        <a:pt x="207281" y="161399"/>
                        <a:pt x="203456" y="164265"/>
                      </a:cubicBezTo>
                      <a:lnTo>
                        <a:pt x="48060" y="285553"/>
                      </a:lnTo>
                      <a:cubicBezTo>
                        <a:pt x="44235" y="288418"/>
                        <a:pt x="39454" y="289373"/>
                        <a:pt x="35150" y="287463"/>
                      </a:cubicBezTo>
                      <a:cubicBezTo>
                        <a:pt x="31325" y="285553"/>
                        <a:pt x="27978" y="281733"/>
                        <a:pt x="27500" y="277435"/>
                      </a:cubicBezTo>
                      <a:lnTo>
                        <a:pt x="246" y="82132"/>
                      </a:lnTo>
                      <a:cubicBezTo>
                        <a:pt x="-710" y="77835"/>
                        <a:pt x="1203" y="73060"/>
                        <a:pt x="4550" y="70194"/>
                      </a:cubicBezTo>
                      <a:cubicBezTo>
                        <a:pt x="8375" y="67807"/>
                        <a:pt x="13156" y="66852"/>
                        <a:pt x="17459" y="68762"/>
                      </a:cubicBezTo>
                      <a:lnTo>
                        <a:pt x="80574" y="94070"/>
                      </a:lnTo>
                      <a:cubicBezTo>
                        <a:pt x="137472" y="33426"/>
                        <a:pt x="214931" y="0"/>
                        <a:pt x="29812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30" name="îś1iḑé"/>
              <p:cNvGrpSpPr/>
              <p:nvPr/>
            </p:nvGrpSpPr>
            <p:grpSpPr>
              <a:xfrm>
                <a:off x="8491565" y="4008610"/>
                <a:ext cx="504720" cy="504720"/>
                <a:chOff x="6559351" y="2249137"/>
                <a:chExt cx="648072" cy="648072"/>
              </a:xfrm>
            </p:grpSpPr>
            <p:sp>
              <p:nvSpPr>
                <p:cNvPr id="31" name="ïsļíḍê"/>
                <p:cNvSpPr/>
                <p:nvPr/>
              </p:nvSpPr>
              <p:spPr>
                <a:xfrm>
                  <a:off x="6559351" y="2249137"/>
                  <a:ext cx="648072" cy="648072"/>
                </a:xfrm>
                <a:prstGeom prst="ellipse">
                  <a:avLst/>
                </a:prstGeom>
                <a:solidFill>
                  <a:schemeClr val="tx1">
                    <a:lumMod val="60000"/>
                    <a:lumOff val="40000"/>
                  </a:schemeClr>
                </a:solidFill>
                <a:ln w="3810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" name="îSļiḓe"/>
                <p:cNvSpPr/>
                <p:nvPr/>
              </p:nvSpPr>
              <p:spPr bwMode="auto">
                <a:xfrm>
                  <a:off x="6693241" y="2390028"/>
                  <a:ext cx="380293" cy="366291"/>
                </a:xfrm>
                <a:custGeom>
                  <a:avLst/>
                  <a:gdLst>
                    <a:gd name="connsiteX0" fmla="*/ 0 w 582235"/>
                    <a:gd name="connsiteY0" fmla="*/ 404481 h 606722"/>
                    <a:gd name="connsiteX1" fmla="*/ 101261 w 582235"/>
                    <a:gd name="connsiteY1" fmla="*/ 404481 h 606722"/>
                    <a:gd name="connsiteX2" fmla="*/ 101261 w 582235"/>
                    <a:gd name="connsiteY2" fmla="*/ 606722 h 606722"/>
                    <a:gd name="connsiteX3" fmla="*/ 0 w 582235"/>
                    <a:gd name="connsiteY3" fmla="*/ 606722 h 606722"/>
                    <a:gd name="connsiteX4" fmla="*/ 151927 w 582235"/>
                    <a:gd name="connsiteY4" fmla="*/ 328623 h 606722"/>
                    <a:gd name="connsiteX5" fmla="*/ 253188 w 582235"/>
                    <a:gd name="connsiteY5" fmla="*/ 328623 h 606722"/>
                    <a:gd name="connsiteX6" fmla="*/ 253188 w 582235"/>
                    <a:gd name="connsiteY6" fmla="*/ 606722 h 606722"/>
                    <a:gd name="connsiteX7" fmla="*/ 151927 w 582235"/>
                    <a:gd name="connsiteY7" fmla="*/ 606722 h 606722"/>
                    <a:gd name="connsiteX8" fmla="*/ 303855 w 582235"/>
                    <a:gd name="connsiteY8" fmla="*/ 252766 h 606722"/>
                    <a:gd name="connsiteX9" fmla="*/ 405046 w 582235"/>
                    <a:gd name="connsiteY9" fmla="*/ 252766 h 606722"/>
                    <a:gd name="connsiteX10" fmla="*/ 405046 w 582235"/>
                    <a:gd name="connsiteY10" fmla="*/ 606722 h 606722"/>
                    <a:gd name="connsiteX11" fmla="*/ 303855 w 582235"/>
                    <a:gd name="connsiteY11" fmla="*/ 606722 h 606722"/>
                    <a:gd name="connsiteX12" fmla="*/ 455711 w 582235"/>
                    <a:gd name="connsiteY12" fmla="*/ 202241 h 606722"/>
                    <a:gd name="connsiteX13" fmla="*/ 556972 w 582235"/>
                    <a:gd name="connsiteY13" fmla="*/ 202241 h 606722"/>
                    <a:gd name="connsiteX14" fmla="*/ 556972 w 582235"/>
                    <a:gd name="connsiteY14" fmla="*/ 606722 h 606722"/>
                    <a:gd name="connsiteX15" fmla="*/ 455711 w 582235"/>
                    <a:gd name="connsiteY15" fmla="*/ 606722 h 606722"/>
                    <a:gd name="connsiteX16" fmla="*/ 455697 w 582235"/>
                    <a:gd name="connsiteY16" fmla="*/ 0 h 606722"/>
                    <a:gd name="connsiteX17" fmla="*/ 556785 w 582235"/>
                    <a:gd name="connsiteY17" fmla="*/ 0 h 606722"/>
                    <a:gd name="connsiteX18" fmla="*/ 556874 w 582235"/>
                    <a:gd name="connsiteY18" fmla="*/ 0 h 606722"/>
                    <a:gd name="connsiteX19" fmla="*/ 556963 w 582235"/>
                    <a:gd name="connsiteY19" fmla="*/ 0 h 606722"/>
                    <a:gd name="connsiteX20" fmla="*/ 557675 w 582235"/>
                    <a:gd name="connsiteY20" fmla="*/ 0 h 606722"/>
                    <a:gd name="connsiteX21" fmla="*/ 559366 w 582235"/>
                    <a:gd name="connsiteY21" fmla="*/ 89 h 606722"/>
                    <a:gd name="connsiteX22" fmla="*/ 560611 w 582235"/>
                    <a:gd name="connsiteY22" fmla="*/ 267 h 606722"/>
                    <a:gd name="connsiteX23" fmla="*/ 561857 w 582235"/>
                    <a:gd name="connsiteY23" fmla="*/ 444 h 606722"/>
                    <a:gd name="connsiteX24" fmla="*/ 563192 w 582235"/>
                    <a:gd name="connsiteY24" fmla="*/ 800 h 606722"/>
                    <a:gd name="connsiteX25" fmla="*/ 564171 w 582235"/>
                    <a:gd name="connsiteY25" fmla="*/ 1067 h 606722"/>
                    <a:gd name="connsiteX26" fmla="*/ 565506 w 582235"/>
                    <a:gd name="connsiteY26" fmla="*/ 1511 h 606722"/>
                    <a:gd name="connsiteX27" fmla="*/ 566574 w 582235"/>
                    <a:gd name="connsiteY27" fmla="*/ 1867 h 606722"/>
                    <a:gd name="connsiteX28" fmla="*/ 567730 w 582235"/>
                    <a:gd name="connsiteY28" fmla="*/ 2400 h 606722"/>
                    <a:gd name="connsiteX29" fmla="*/ 568798 w 582235"/>
                    <a:gd name="connsiteY29" fmla="*/ 2933 h 606722"/>
                    <a:gd name="connsiteX30" fmla="*/ 569777 w 582235"/>
                    <a:gd name="connsiteY30" fmla="*/ 3467 h 606722"/>
                    <a:gd name="connsiteX31" fmla="*/ 570934 w 582235"/>
                    <a:gd name="connsiteY31" fmla="*/ 4178 h 606722"/>
                    <a:gd name="connsiteX32" fmla="*/ 571824 w 582235"/>
                    <a:gd name="connsiteY32" fmla="*/ 4800 h 606722"/>
                    <a:gd name="connsiteX33" fmla="*/ 572891 w 582235"/>
                    <a:gd name="connsiteY33" fmla="*/ 5689 h 606722"/>
                    <a:gd name="connsiteX34" fmla="*/ 573781 w 582235"/>
                    <a:gd name="connsiteY34" fmla="*/ 6489 h 606722"/>
                    <a:gd name="connsiteX35" fmla="*/ 574760 w 582235"/>
                    <a:gd name="connsiteY35" fmla="*/ 7289 h 606722"/>
                    <a:gd name="connsiteX36" fmla="*/ 575917 w 582235"/>
                    <a:gd name="connsiteY36" fmla="*/ 8533 h 606722"/>
                    <a:gd name="connsiteX37" fmla="*/ 576451 w 582235"/>
                    <a:gd name="connsiteY37" fmla="*/ 9066 h 606722"/>
                    <a:gd name="connsiteX38" fmla="*/ 576451 w 582235"/>
                    <a:gd name="connsiteY38" fmla="*/ 9155 h 606722"/>
                    <a:gd name="connsiteX39" fmla="*/ 577964 w 582235"/>
                    <a:gd name="connsiteY39" fmla="*/ 11200 h 606722"/>
                    <a:gd name="connsiteX40" fmla="*/ 578053 w 582235"/>
                    <a:gd name="connsiteY40" fmla="*/ 11289 h 606722"/>
                    <a:gd name="connsiteX41" fmla="*/ 579209 w 582235"/>
                    <a:gd name="connsiteY41" fmla="*/ 13244 h 606722"/>
                    <a:gd name="connsiteX42" fmla="*/ 579743 w 582235"/>
                    <a:gd name="connsiteY42" fmla="*/ 14222 h 606722"/>
                    <a:gd name="connsiteX43" fmla="*/ 580277 w 582235"/>
                    <a:gd name="connsiteY43" fmla="*/ 15555 h 606722"/>
                    <a:gd name="connsiteX44" fmla="*/ 580722 w 582235"/>
                    <a:gd name="connsiteY44" fmla="*/ 16711 h 606722"/>
                    <a:gd name="connsiteX45" fmla="*/ 581167 w 582235"/>
                    <a:gd name="connsiteY45" fmla="*/ 17866 h 606722"/>
                    <a:gd name="connsiteX46" fmla="*/ 581523 w 582235"/>
                    <a:gd name="connsiteY46" fmla="*/ 19199 h 606722"/>
                    <a:gd name="connsiteX47" fmla="*/ 581790 w 582235"/>
                    <a:gd name="connsiteY47" fmla="*/ 20266 h 606722"/>
                    <a:gd name="connsiteX48" fmla="*/ 582146 w 582235"/>
                    <a:gd name="connsiteY48" fmla="*/ 22488 h 606722"/>
                    <a:gd name="connsiteX49" fmla="*/ 582146 w 582235"/>
                    <a:gd name="connsiteY49" fmla="*/ 22666 h 606722"/>
                    <a:gd name="connsiteX50" fmla="*/ 582235 w 582235"/>
                    <a:gd name="connsiteY50" fmla="*/ 25244 h 606722"/>
                    <a:gd name="connsiteX51" fmla="*/ 582235 w 582235"/>
                    <a:gd name="connsiteY51" fmla="*/ 126396 h 606722"/>
                    <a:gd name="connsiteX52" fmla="*/ 556963 w 582235"/>
                    <a:gd name="connsiteY52" fmla="*/ 151728 h 606722"/>
                    <a:gd name="connsiteX53" fmla="*/ 531691 w 582235"/>
                    <a:gd name="connsiteY53" fmla="*/ 126396 h 606722"/>
                    <a:gd name="connsiteX54" fmla="*/ 531691 w 582235"/>
                    <a:gd name="connsiteY54" fmla="*/ 79286 h 606722"/>
                    <a:gd name="connsiteX55" fmla="*/ 421260 w 582235"/>
                    <a:gd name="connsiteY55" fmla="*/ 171106 h 606722"/>
                    <a:gd name="connsiteX56" fmla="*/ 385666 w 582235"/>
                    <a:gd name="connsiteY56" fmla="*/ 167906 h 606722"/>
                    <a:gd name="connsiteX57" fmla="*/ 388869 w 582235"/>
                    <a:gd name="connsiteY57" fmla="*/ 132262 h 606722"/>
                    <a:gd name="connsiteX58" fmla="*/ 487020 w 582235"/>
                    <a:gd name="connsiteY58" fmla="*/ 50576 h 606722"/>
                    <a:gd name="connsiteX59" fmla="*/ 455697 w 582235"/>
                    <a:gd name="connsiteY59" fmla="*/ 50576 h 606722"/>
                    <a:gd name="connsiteX60" fmla="*/ 430425 w 582235"/>
                    <a:gd name="connsiteY60" fmla="*/ 25244 h 606722"/>
                    <a:gd name="connsiteX61" fmla="*/ 455697 w 582235"/>
                    <a:gd name="connsiteY61" fmla="*/ 0 h 6067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</a:cxnLst>
                  <a:rect l="l" t="t" r="r" b="b"/>
                  <a:pathLst>
                    <a:path w="582235" h="606722">
                      <a:moveTo>
                        <a:pt x="0" y="404481"/>
                      </a:moveTo>
                      <a:lnTo>
                        <a:pt x="101261" y="404481"/>
                      </a:lnTo>
                      <a:lnTo>
                        <a:pt x="101261" y="606722"/>
                      </a:lnTo>
                      <a:lnTo>
                        <a:pt x="0" y="606722"/>
                      </a:lnTo>
                      <a:close/>
                      <a:moveTo>
                        <a:pt x="151927" y="328623"/>
                      </a:moveTo>
                      <a:lnTo>
                        <a:pt x="253188" y="328623"/>
                      </a:lnTo>
                      <a:lnTo>
                        <a:pt x="253188" y="606722"/>
                      </a:lnTo>
                      <a:lnTo>
                        <a:pt x="151927" y="606722"/>
                      </a:lnTo>
                      <a:close/>
                      <a:moveTo>
                        <a:pt x="303855" y="252766"/>
                      </a:moveTo>
                      <a:lnTo>
                        <a:pt x="405046" y="252766"/>
                      </a:lnTo>
                      <a:lnTo>
                        <a:pt x="405046" y="606722"/>
                      </a:lnTo>
                      <a:lnTo>
                        <a:pt x="303855" y="606722"/>
                      </a:lnTo>
                      <a:close/>
                      <a:moveTo>
                        <a:pt x="455711" y="202241"/>
                      </a:moveTo>
                      <a:lnTo>
                        <a:pt x="556972" y="202241"/>
                      </a:lnTo>
                      <a:lnTo>
                        <a:pt x="556972" y="606722"/>
                      </a:lnTo>
                      <a:lnTo>
                        <a:pt x="455711" y="606722"/>
                      </a:lnTo>
                      <a:close/>
                      <a:moveTo>
                        <a:pt x="455697" y="0"/>
                      </a:moveTo>
                      <a:lnTo>
                        <a:pt x="556785" y="0"/>
                      </a:lnTo>
                      <a:lnTo>
                        <a:pt x="556874" y="0"/>
                      </a:lnTo>
                      <a:lnTo>
                        <a:pt x="556963" y="0"/>
                      </a:lnTo>
                      <a:cubicBezTo>
                        <a:pt x="557230" y="0"/>
                        <a:pt x="557408" y="0"/>
                        <a:pt x="557675" y="0"/>
                      </a:cubicBezTo>
                      <a:cubicBezTo>
                        <a:pt x="558298" y="89"/>
                        <a:pt x="558832" y="89"/>
                        <a:pt x="559366" y="89"/>
                      </a:cubicBezTo>
                      <a:cubicBezTo>
                        <a:pt x="559811" y="178"/>
                        <a:pt x="560256" y="267"/>
                        <a:pt x="560611" y="267"/>
                      </a:cubicBezTo>
                      <a:cubicBezTo>
                        <a:pt x="561056" y="356"/>
                        <a:pt x="561412" y="444"/>
                        <a:pt x="561857" y="444"/>
                      </a:cubicBezTo>
                      <a:cubicBezTo>
                        <a:pt x="562302" y="533"/>
                        <a:pt x="562747" y="711"/>
                        <a:pt x="563192" y="800"/>
                      </a:cubicBezTo>
                      <a:cubicBezTo>
                        <a:pt x="563548" y="889"/>
                        <a:pt x="563904" y="978"/>
                        <a:pt x="564171" y="1067"/>
                      </a:cubicBezTo>
                      <a:cubicBezTo>
                        <a:pt x="564616" y="1156"/>
                        <a:pt x="565061" y="1333"/>
                        <a:pt x="565506" y="1511"/>
                      </a:cubicBezTo>
                      <a:cubicBezTo>
                        <a:pt x="565862" y="1600"/>
                        <a:pt x="566218" y="1778"/>
                        <a:pt x="566574" y="1867"/>
                      </a:cubicBezTo>
                      <a:cubicBezTo>
                        <a:pt x="566929" y="2044"/>
                        <a:pt x="567285" y="2222"/>
                        <a:pt x="567730" y="2400"/>
                      </a:cubicBezTo>
                      <a:cubicBezTo>
                        <a:pt x="568086" y="2578"/>
                        <a:pt x="568442" y="2755"/>
                        <a:pt x="568798" y="2933"/>
                      </a:cubicBezTo>
                      <a:cubicBezTo>
                        <a:pt x="569154" y="3111"/>
                        <a:pt x="569421" y="3289"/>
                        <a:pt x="569777" y="3467"/>
                      </a:cubicBezTo>
                      <a:cubicBezTo>
                        <a:pt x="570133" y="3733"/>
                        <a:pt x="570578" y="4000"/>
                        <a:pt x="570934" y="4178"/>
                      </a:cubicBezTo>
                      <a:cubicBezTo>
                        <a:pt x="571201" y="4444"/>
                        <a:pt x="571557" y="4622"/>
                        <a:pt x="571824" y="4800"/>
                      </a:cubicBezTo>
                      <a:cubicBezTo>
                        <a:pt x="572180" y="5155"/>
                        <a:pt x="572536" y="5422"/>
                        <a:pt x="572891" y="5689"/>
                      </a:cubicBezTo>
                      <a:cubicBezTo>
                        <a:pt x="573247" y="5955"/>
                        <a:pt x="573514" y="6222"/>
                        <a:pt x="573781" y="6489"/>
                      </a:cubicBezTo>
                      <a:cubicBezTo>
                        <a:pt x="574137" y="6755"/>
                        <a:pt x="574493" y="7022"/>
                        <a:pt x="574760" y="7289"/>
                      </a:cubicBezTo>
                      <a:cubicBezTo>
                        <a:pt x="575205" y="7733"/>
                        <a:pt x="575561" y="8178"/>
                        <a:pt x="575917" y="8533"/>
                      </a:cubicBezTo>
                      <a:cubicBezTo>
                        <a:pt x="576095" y="8711"/>
                        <a:pt x="576273" y="8889"/>
                        <a:pt x="576451" y="9066"/>
                      </a:cubicBezTo>
                      <a:cubicBezTo>
                        <a:pt x="576451" y="9155"/>
                        <a:pt x="576451" y="9155"/>
                        <a:pt x="576451" y="9155"/>
                      </a:cubicBezTo>
                      <a:cubicBezTo>
                        <a:pt x="576985" y="9777"/>
                        <a:pt x="577519" y="10489"/>
                        <a:pt x="577964" y="11200"/>
                      </a:cubicBezTo>
                      <a:cubicBezTo>
                        <a:pt x="577964" y="11200"/>
                        <a:pt x="578053" y="11289"/>
                        <a:pt x="578053" y="11289"/>
                      </a:cubicBezTo>
                      <a:cubicBezTo>
                        <a:pt x="578498" y="12000"/>
                        <a:pt x="578854" y="12622"/>
                        <a:pt x="579209" y="13244"/>
                      </a:cubicBezTo>
                      <a:cubicBezTo>
                        <a:pt x="579387" y="13600"/>
                        <a:pt x="579565" y="13955"/>
                        <a:pt x="579743" y="14222"/>
                      </a:cubicBezTo>
                      <a:cubicBezTo>
                        <a:pt x="579921" y="14666"/>
                        <a:pt x="580099" y="15111"/>
                        <a:pt x="580277" y="15555"/>
                      </a:cubicBezTo>
                      <a:cubicBezTo>
                        <a:pt x="580455" y="15911"/>
                        <a:pt x="580633" y="16266"/>
                        <a:pt x="580722" y="16711"/>
                      </a:cubicBezTo>
                      <a:cubicBezTo>
                        <a:pt x="580900" y="17066"/>
                        <a:pt x="581078" y="17422"/>
                        <a:pt x="581167" y="17866"/>
                      </a:cubicBezTo>
                      <a:cubicBezTo>
                        <a:pt x="581256" y="18311"/>
                        <a:pt x="581434" y="18755"/>
                        <a:pt x="581523" y="19199"/>
                      </a:cubicBezTo>
                      <a:cubicBezTo>
                        <a:pt x="581612" y="19555"/>
                        <a:pt x="581701" y="19910"/>
                        <a:pt x="581790" y="20266"/>
                      </a:cubicBezTo>
                      <a:cubicBezTo>
                        <a:pt x="581879" y="20977"/>
                        <a:pt x="582057" y="21777"/>
                        <a:pt x="582146" y="22488"/>
                      </a:cubicBezTo>
                      <a:cubicBezTo>
                        <a:pt x="582146" y="22577"/>
                        <a:pt x="582146" y="22666"/>
                        <a:pt x="582146" y="22666"/>
                      </a:cubicBezTo>
                      <a:cubicBezTo>
                        <a:pt x="582235" y="23555"/>
                        <a:pt x="582235" y="24355"/>
                        <a:pt x="582235" y="25244"/>
                      </a:cubicBezTo>
                      <a:lnTo>
                        <a:pt x="582235" y="126396"/>
                      </a:lnTo>
                      <a:cubicBezTo>
                        <a:pt x="582235" y="140351"/>
                        <a:pt x="570934" y="151728"/>
                        <a:pt x="556963" y="151728"/>
                      </a:cubicBezTo>
                      <a:cubicBezTo>
                        <a:pt x="542992" y="151728"/>
                        <a:pt x="531691" y="140351"/>
                        <a:pt x="531691" y="126396"/>
                      </a:cubicBezTo>
                      <a:lnTo>
                        <a:pt x="531691" y="79286"/>
                      </a:lnTo>
                      <a:lnTo>
                        <a:pt x="421260" y="171106"/>
                      </a:lnTo>
                      <a:cubicBezTo>
                        <a:pt x="410582" y="180083"/>
                        <a:pt x="394564" y="178572"/>
                        <a:pt x="385666" y="167906"/>
                      </a:cubicBezTo>
                      <a:cubicBezTo>
                        <a:pt x="376678" y="157150"/>
                        <a:pt x="378191" y="141240"/>
                        <a:pt x="388869" y="132262"/>
                      </a:cubicBezTo>
                      <a:lnTo>
                        <a:pt x="487020" y="50576"/>
                      </a:lnTo>
                      <a:lnTo>
                        <a:pt x="455697" y="50576"/>
                      </a:lnTo>
                      <a:cubicBezTo>
                        <a:pt x="441727" y="50576"/>
                        <a:pt x="430425" y="39288"/>
                        <a:pt x="430425" y="25244"/>
                      </a:cubicBezTo>
                      <a:cubicBezTo>
                        <a:pt x="430425" y="11289"/>
                        <a:pt x="441727" y="0"/>
                        <a:pt x="455697" y="0"/>
                      </a:cubicBez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  <a:effectLst/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</p:grpSp>
        <p:cxnSp>
          <p:nvCxnSpPr>
            <p:cNvPr id="11" name="直接连接符 10"/>
            <p:cNvCxnSpPr/>
            <p:nvPr/>
          </p:nvCxnSpPr>
          <p:spPr>
            <a:xfrm>
              <a:off x="5555940" y="3741241"/>
              <a:ext cx="1080120" cy="0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  <a:headEnd type="oval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iṧľiḋè"/>
            <p:cNvSpPr txBox="1"/>
            <p:nvPr/>
          </p:nvSpPr>
          <p:spPr>
            <a:xfrm>
              <a:off x="5535166" y="3135301"/>
              <a:ext cx="1121668" cy="423338"/>
            </a:xfrm>
            <a:prstGeom prst="rect">
              <a:avLst/>
            </a:prstGeom>
            <a:noFill/>
          </p:spPr>
          <p:txBody>
            <a:bodyPr wrap="none" lIns="90000" tIns="46800" rIns="90000" bIns="46800" anchor="ctr">
              <a:normAutofit lnSpcReduction="10000"/>
            </a:bodyPr>
            <a:lstStyle/>
            <a:p>
              <a:pPr algn="ctr"/>
              <a:r>
                <a:rPr lang="en-US" altLang="zh-CN" sz="2400" smtClean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VS</a:t>
              </a:r>
              <a:endParaRPr lang="en-US" altLang="zh-CN" sz="240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grpSp>
          <p:nvGrpSpPr>
            <p:cNvPr id="13" name="ïṧlíḍé"/>
            <p:cNvGrpSpPr/>
            <p:nvPr/>
          </p:nvGrpSpPr>
          <p:grpSpPr>
            <a:xfrm>
              <a:off x="827478" y="4995547"/>
              <a:ext cx="2327954" cy="1046002"/>
              <a:chOff x="8662573" y="1518902"/>
              <a:chExt cx="2578029" cy="1046002"/>
            </a:xfrm>
          </p:grpSpPr>
          <p:sp>
            <p:nvSpPr>
              <p:cNvPr id="27" name="iŝļîḋè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íṩļiḓ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4" name="ïSļíḍé"/>
            <p:cNvGrpSpPr/>
            <p:nvPr/>
          </p:nvGrpSpPr>
          <p:grpSpPr>
            <a:xfrm>
              <a:off x="3495319" y="4997601"/>
              <a:ext cx="2327954" cy="1046002"/>
              <a:chOff x="8662573" y="1518902"/>
              <a:chExt cx="2578029" cy="1046002"/>
            </a:xfrm>
          </p:grpSpPr>
          <p:sp>
            <p:nvSpPr>
              <p:cNvPr id="25" name="ïŝľíḓé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6" name="ïṧļïďè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5" name="îśḷîďé"/>
            <p:cNvGrpSpPr/>
            <p:nvPr/>
          </p:nvGrpSpPr>
          <p:grpSpPr>
            <a:xfrm>
              <a:off x="6368727" y="4995547"/>
              <a:ext cx="2327954" cy="1046002"/>
              <a:chOff x="8662573" y="1518902"/>
              <a:chExt cx="2578029" cy="1046002"/>
            </a:xfrm>
          </p:grpSpPr>
          <p:sp>
            <p:nvSpPr>
              <p:cNvPr id="23" name="ïṩļiḍ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4" name="ïšḻiḍé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16" name="îSḻíḓè"/>
            <p:cNvGrpSpPr/>
            <p:nvPr/>
          </p:nvGrpSpPr>
          <p:grpSpPr>
            <a:xfrm>
              <a:off x="9053354" y="4997601"/>
              <a:ext cx="2327954" cy="1046002"/>
              <a:chOff x="8662573" y="1518902"/>
              <a:chExt cx="2578029" cy="1046002"/>
            </a:xfrm>
          </p:grpSpPr>
          <p:sp>
            <p:nvSpPr>
              <p:cNvPr id="21" name="íSḻíďê"/>
              <p:cNvSpPr txBox="1"/>
              <p:nvPr/>
            </p:nvSpPr>
            <p:spPr>
              <a:xfrm>
                <a:off x="8662573" y="1839896"/>
                <a:ext cx="2578029" cy="72500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t">
                <a:normAutofit/>
              </a:bodyPr>
              <a:lstStyle/>
              <a:p>
                <a:pPr algn="ctr" defTabSz="914400">
                  <a:lnSpc>
                    <a:spcPct val="120000"/>
                  </a:lnSpc>
                  <a:spcBef>
                    <a:spcPct val="0"/>
                  </a:spcBef>
                  <a:defRPr/>
                </a:pP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</a:t>
                </a:r>
                <a:b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（建议使用主题字体）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íṥlîḍe"/>
              <p:cNvSpPr/>
              <p:nvPr/>
            </p:nvSpPr>
            <p:spPr>
              <a:xfrm>
                <a:off x="8662573" y="1518902"/>
                <a:ext cx="2578029" cy="320994"/>
              </a:xfrm>
              <a:prstGeom prst="rect">
                <a:avLst/>
              </a:prstGeom>
            </p:spPr>
            <p:txBody>
              <a:bodyPr wrap="none" lIns="90000" tIns="46800" rIns="90000" bIns="46800" anchor="b">
                <a:normAutofit lnSpcReduction="10000"/>
              </a:bodyPr>
              <a:lstStyle/>
              <a:p>
                <a:pPr lvl="0" algn="ctr" defTabSz="914400">
                  <a:spcBef>
                    <a:spcPct val="0"/>
                  </a:spcBef>
                  <a:defRPr/>
                </a:pPr>
                <a:r>
                  <a:rPr lang="zh-CN" altLang="en-US" sz="16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6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cxnSp>
          <p:nvCxnSpPr>
            <p:cNvPr id="17" name="直接连接符 16"/>
            <p:cNvCxnSpPr/>
            <p:nvPr/>
          </p:nvCxnSpPr>
          <p:spPr>
            <a:xfrm>
              <a:off x="6096000" y="4371506"/>
              <a:ext cx="0" cy="1745132"/>
            </a:xfrm>
            <a:prstGeom prst="line">
              <a:avLst/>
            </a:prstGeom>
            <a:ln>
              <a:solidFill>
                <a:schemeClr val="tx1">
                  <a:lumMod val="40000"/>
                  <a:lumOff val="6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8" name="iṣľïdê"/>
            <p:cNvGrpSpPr/>
            <p:nvPr/>
          </p:nvGrpSpPr>
          <p:grpSpPr>
            <a:xfrm>
              <a:off x="3536159" y="1199565"/>
              <a:ext cx="5119683" cy="1070509"/>
              <a:chOff x="3536159" y="3725012"/>
              <a:chExt cx="5119683" cy="940703"/>
            </a:xfrm>
          </p:grpSpPr>
          <p:sp>
            <p:nvSpPr>
              <p:cNvPr id="19" name="ïŝḻïḋé"/>
              <p:cNvSpPr/>
              <p:nvPr/>
            </p:nvSpPr>
            <p:spPr>
              <a:xfrm>
                <a:off x="3536160" y="3725012"/>
                <a:ext cx="5119682" cy="423015"/>
              </a:xfrm>
              <a:prstGeom prst="rect">
                <a:avLst/>
              </a:prstGeom>
              <a:noFill/>
              <a:ln>
                <a:noFill/>
              </a:ln>
              <a:effectLst/>
            </p:spPr>
            <p:txBody>
              <a:bodyPr wrap="none" lIns="90000" tIns="46800" rIns="90000" bIns="46800" anchor="ctr" anchorCtr="0">
                <a:normAutofit/>
              </a:bodyPr>
              <a:lstStyle/>
              <a:p>
                <a:pPr algn="ctr">
                  <a:buSzPct val="25000"/>
                </a:pPr>
                <a:r>
                  <a:rPr lang="zh-CN" altLang="en-US" sz="24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24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ï$ḻiďé"/>
              <p:cNvSpPr txBox="1"/>
              <p:nvPr/>
            </p:nvSpPr>
            <p:spPr>
              <a:xfrm>
                <a:off x="3536159" y="4148027"/>
                <a:ext cx="5119682" cy="517688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pPr algn="ctr"/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或许大小不同的文字错落的排版，更能够让枯燥的段落赋予变化！</a:t>
                </a:r>
                <a:b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z="12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</a:t>
                </a:r>
                <a:endParaRPr lang="zh-CN" altLang="en-US" sz="12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5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218395"/>
            <a:ext cx="505267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500" dirty="0">
                <a:solidFill>
                  <a:srgbClr val="F7947E"/>
                </a:solidFill>
                <a:cs typeface="+mn-ea"/>
                <a:sym typeface="+mn-lt"/>
              </a:rPr>
              <a:t>肆</a:t>
            </a:r>
            <a:endParaRPr lang="zh-CN" altLang="en-US" sz="2500" dirty="0">
              <a:solidFill>
                <a:srgbClr val="F7947E"/>
              </a:solidFill>
              <a:cs typeface="+mn-ea"/>
              <a:sym typeface="+mn-lt"/>
            </a:endParaRPr>
          </a:p>
        </p:txBody>
      </p:sp>
      <p:cxnSp>
        <p:nvCxnSpPr>
          <p:cNvPr id="3" name="直接连接符 2"/>
          <p:cNvCxnSpPr/>
          <p:nvPr/>
        </p:nvCxnSpPr>
        <p:spPr>
          <a:xfrm>
            <a:off x="566028" y="638299"/>
            <a:ext cx="2445861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文本框 3"/>
          <p:cNvSpPr txBox="1"/>
          <p:nvPr/>
        </p:nvSpPr>
        <p:spPr>
          <a:xfrm>
            <a:off x="505267" y="0"/>
            <a:ext cx="249299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000" dirty="0">
                <a:cs typeface="+mn-ea"/>
                <a:sym typeface="+mn-lt"/>
              </a:rPr>
              <a:t>明年工作计划</a:t>
            </a:r>
            <a:endParaRPr lang="zh-CN" altLang="en-US" sz="3000" dirty="0">
              <a:cs typeface="+mn-ea"/>
              <a:sym typeface="+mn-lt"/>
            </a:endParaRPr>
          </a:p>
        </p:txBody>
      </p:sp>
      <p:grpSp>
        <p:nvGrpSpPr>
          <p:cNvPr id="5" name="c7f47f89-7940-44ff-9a6f-817f09ea652c" descr="本素材由iSlide™ 提供&#10;iSlide™尊重知识产权并注重保护用户享有的各项权利。郑重提醒您：&#10;iSlide™插件中提供的任何信息内容的所有权、知识产权归其原始权利人或权利受让人所有，您免费/购买获得的是信息内容的使用权，并受下述条款的约束；&#10;1. 您仅可以个人非商业用途使用该等信息内容，不可将信息内容的全部或部分用于出售，或以出租、出借、转让、分销、发布等其他任何方式供他人使用；&#10;2. 禁止在接入互联网或移动互联网的任何网站、平台、应用或程序上以任何方式为他人提供iSlide™插件资源内容的下载。&#10;The resource is supplied by iSlide™.&#10;iSlide™ respects all intellectual property rights and protects all the rights its users acquired.Solemnly remind you:&#10;The ownership and intellectual property of the resources supplied in iSlide Add-in belongs to its owner or the assignee of this ownership.you only acquired the usage of the resources supplied in iSlide Add-in, as well as respected the following restrain terms:&#10;1.You are only allowed to use such resource for personal and non-commercial aim, not allowed to use such resource or part of it for the sale; or rent, lend, transfer to others; or distribution or release it in any way.&#10;2.You are not permitted to provide the resource of iSlide Add-in in any website, platform, application access to the Internet or mobile Internet." title="iSlide™ 版权声明  COPYRIGHT NOTICE"/>
          <p:cNvGrpSpPr>
            <a:grpSpLocks noChangeAspect="1"/>
          </p:cNvGrpSpPr>
          <p:nvPr>
            <p:custDataLst>
              <p:tags r:id="rId2"/>
            </p:custDataLst>
          </p:nvPr>
        </p:nvGrpSpPr>
        <p:grpSpPr>
          <a:xfrm>
            <a:off x="822349" y="1357000"/>
            <a:ext cx="10530235" cy="4490329"/>
            <a:chOff x="822349" y="1356999"/>
            <a:chExt cx="10530237" cy="4490330"/>
          </a:xfrm>
        </p:grpSpPr>
        <p:grpSp>
          <p:nvGrpSpPr>
            <p:cNvPr id="6" name="ïṥḻiḑê"/>
            <p:cNvGrpSpPr>
              <a:grpSpLocks noChangeAspect="1"/>
            </p:cNvGrpSpPr>
            <p:nvPr/>
          </p:nvGrpSpPr>
          <p:grpSpPr bwMode="auto">
            <a:xfrm>
              <a:off x="5055322" y="1356999"/>
              <a:ext cx="6297264" cy="3034273"/>
              <a:chOff x="947" y="769"/>
              <a:chExt cx="5782" cy="2786"/>
            </a:xfrm>
          </p:grpSpPr>
          <p:grpSp>
            <p:nvGrpSpPr>
              <p:cNvPr id="24" name="îṥļîďé"/>
              <p:cNvGrpSpPr/>
              <p:nvPr/>
            </p:nvGrpSpPr>
            <p:grpSpPr bwMode="auto">
              <a:xfrm>
                <a:off x="2491" y="769"/>
                <a:ext cx="3523" cy="2720"/>
                <a:chOff x="2491" y="769"/>
                <a:chExt cx="3523" cy="2720"/>
              </a:xfrm>
            </p:grpSpPr>
            <p:sp>
              <p:nvSpPr>
                <p:cNvPr id="322" name="ïṩļidê"/>
                <p:cNvSpPr/>
                <p:nvPr/>
              </p:nvSpPr>
              <p:spPr bwMode="auto">
                <a:xfrm>
                  <a:off x="5234" y="3202"/>
                  <a:ext cx="308" cy="145"/>
                </a:xfrm>
                <a:custGeom>
                  <a:avLst/>
                  <a:gdLst>
                    <a:gd name="T0" fmla="*/ 308 w 308"/>
                    <a:gd name="T1" fmla="*/ 62 h 145"/>
                    <a:gd name="T2" fmla="*/ 2 w 308"/>
                    <a:gd name="T3" fmla="*/ 145 h 145"/>
                    <a:gd name="T4" fmla="*/ 0 w 308"/>
                    <a:gd name="T5" fmla="*/ 133 h 145"/>
                    <a:gd name="T6" fmla="*/ 305 w 308"/>
                    <a:gd name="T7" fmla="*/ 0 h 145"/>
                    <a:gd name="T8" fmla="*/ 308 w 308"/>
                    <a:gd name="T9" fmla="*/ 62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8" h="145">
                      <a:moveTo>
                        <a:pt x="308" y="62"/>
                      </a:moveTo>
                      <a:lnTo>
                        <a:pt x="2" y="145"/>
                      </a:lnTo>
                      <a:lnTo>
                        <a:pt x="0" y="133"/>
                      </a:lnTo>
                      <a:lnTo>
                        <a:pt x="305" y="0"/>
                      </a:lnTo>
                      <a:lnTo>
                        <a:pt x="308" y="62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3" name="iṣľïďé"/>
                <p:cNvSpPr/>
                <p:nvPr/>
              </p:nvSpPr>
              <p:spPr bwMode="auto">
                <a:xfrm>
                  <a:off x="5201" y="3354"/>
                  <a:ext cx="83" cy="83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4" name="ïŝlîḓê"/>
                <p:cNvSpPr/>
                <p:nvPr/>
              </p:nvSpPr>
              <p:spPr bwMode="auto">
                <a:xfrm>
                  <a:off x="5210" y="3364"/>
                  <a:ext cx="67" cy="63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5" name="í$ľïḓé"/>
                <p:cNvSpPr/>
                <p:nvPr/>
              </p:nvSpPr>
              <p:spPr bwMode="auto">
                <a:xfrm>
                  <a:off x="5222" y="3375"/>
                  <a:ext cx="43" cy="41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6" name="îSḷîdê"/>
                <p:cNvSpPr/>
                <p:nvPr/>
              </p:nvSpPr>
              <p:spPr bwMode="auto">
                <a:xfrm>
                  <a:off x="5189" y="3333"/>
                  <a:ext cx="107" cy="59"/>
                </a:xfrm>
                <a:custGeom>
                  <a:avLst/>
                  <a:gdLst>
                    <a:gd name="T0" fmla="*/ 23 w 45"/>
                    <a:gd name="T1" fmla="*/ 6 h 25"/>
                    <a:gd name="T2" fmla="*/ 45 w 45"/>
                    <a:gd name="T3" fmla="*/ 25 h 25"/>
                    <a:gd name="T4" fmla="*/ 45 w 45"/>
                    <a:gd name="T5" fmla="*/ 22 h 25"/>
                    <a:gd name="T6" fmla="*/ 23 w 45"/>
                    <a:gd name="T7" fmla="*/ 0 h 25"/>
                    <a:gd name="T8" fmla="*/ 0 w 45"/>
                    <a:gd name="T9" fmla="*/ 22 h 25"/>
                    <a:gd name="T10" fmla="*/ 1 w 45"/>
                    <a:gd name="T11" fmla="*/ 25 h 25"/>
                    <a:gd name="T12" fmla="*/ 23 w 45"/>
                    <a:gd name="T13" fmla="*/ 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5" h="25">
                      <a:moveTo>
                        <a:pt x="23" y="6"/>
                      </a:moveTo>
                      <a:cubicBezTo>
                        <a:pt x="34" y="6"/>
                        <a:pt x="44" y="14"/>
                        <a:pt x="45" y="25"/>
                      </a:cubicBezTo>
                      <a:cubicBezTo>
                        <a:pt x="45" y="24"/>
                        <a:pt x="45" y="23"/>
                        <a:pt x="45" y="22"/>
                      </a:cubicBezTo>
                      <a:cubicBezTo>
                        <a:pt x="45" y="10"/>
                        <a:pt x="35" y="0"/>
                        <a:pt x="23" y="0"/>
                      </a:cubicBezTo>
                      <a:cubicBezTo>
                        <a:pt x="10" y="0"/>
                        <a:pt x="0" y="10"/>
                        <a:pt x="0" y="22"/>
                      </a:cubicBezTo>
                      <a:cubicBezTo>
                        <a:pt x="0" y="23"/>
                        <a:pt x="0" y="24"/>
                        <a:pt x="1" y="25"/>
                      </a:cubicBezTo>
                      <a:cubicBezTo>
                        <a:pt x="2" y="14"/>
                        <a:pt x="11" y="6"/>
                        <a:pt x="23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7" name="íśḷíḑê"/>
                <p:cNvSpPr/>
                <p:nvPr/>
              </p:nvSpPr>
              <p:spPr bwMode="auto">
                <a:xfrm>
                  <a:off x="5572" y="3210"/>
                  <a:ext cx="308" cy="137"/>
                </a:xfrm>
                <a:custGeom>
                  <a:avLst/>
                  <a:gdLst>
                    <a:gd name="T0" fmla="*/ 0 w 308"/>
                    <a:gd name="T1" fmla="*/ 54 h 137"/>
                    <a:gd name="T2" fmla="*/ 305 w 308"/>
                    <a:gd name="T3" fmla="*/ 137 h 137"/>
                    <a:gd name="T4" fmla="*/ 308 w 308"/>
                    <a:gd name="T5" fmla="*/ 125 h 137"/>
                    <a:gd name="T6" fmla="*/ 0 w 308"/>
                    <a:gd name="T7" fmla="*/ 0 h 137"/>
                    <a:gd name="T8" fmla="*/ 0 w 308"/>
                    <a:gd name="T9" fmla="*/ 54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8" h="137">
                      <a:moveTo>
                        <a:pt x="0" y="54"/>
                      </a:moveTo>
                      <a:lnTo>
                        <a:pt x="305" y="137"/>
                      </a:lnTo>
                      <a:lnTo>
                        <a:pt x="308" y="125"/>
                      </a:lnTo>
                      <a:lnTo>
                        <a:pt x="0" y="0"/>
                      </a:lnTo>
                      <a:lnTo>
                        <a:pt x="0" y="54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8" name="ïśḷidê"/>
                <p:cNvSpPr/>
                <p:nvPr/>
              </p:nvSpPr>
              <p:spPr bwMode="auto">
                <a:xfrm>
                  <a:off x="5830" y="3354"/>
                  <a:ext cx="83" cy="83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9" name="iṣ1íďe"/>
                <p:cNvSpPr/>
                <p:nvPr/>
              </p:nvSpPr>
              <p:spPr bwMode="auto">
                <a:xfrm>
                  <a:off x="5837" y="3364"/>
                  <a:ext cx="66" cy="63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0" name="ïšḻîḍe"/>
                <p:cNvSpPr/>
                <p:nvPr/>
              </p:nvSpPr>
              <p:spPr bwMode="auto">
                <a:xfrm>
                  <a:off x="5849" y="3375"/>
                  <a:ext cx="42" cy="41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1" name="ïsḷïḑe"/>
                <p:cNvSpPr/>
                <p:nvPr/>
              </p:nvSpPr>
              <p:spPr bwMode="auto">
                <a:xfrm>
                  <a:off x="5818" y="3333"/>
                  <a:ext cx="104" cy="59"/>
                </a:xfrm>
                <a:custGeom>
                  <a:avLst/>
                  <a:gdLst>
                    <a:gd name="T0" fmla="*/ 22 w 44"/>
                    <a:gd name="T1" fmla="*/ 6 h 25"/>
                    <a:gd name="T2" fmla="*/ 0 w 44"/>
                    <a:gd name="T3" fmla="*/ 25 h 25"/>
                    <a:gd name="T4" fmla="*/ 0 w 44"/>
                    <a:gd name="T5" fmla="*/ 22 h 25"/>
                    <a:gd name="T6" fmla="*/ 22 w 44"/>
                    <a:gd name="T7" fmla="*/ 0 h 25"/>
                    <a:gd name="T8" fmla="*/ 44 w 44"/>
                    <a:gd name="T9" fmla="*/ 22 h 25"/>
                    <a:gd name="T10" fmla="*/ 44 w 44"/>
                    <a:gd name="T11" fmla="*/ 25 h 25"/>
                    <a:gd name="T12" fmla="*/ 22 w 44"/>
                    <a:gd name="T13" fmla="*/ 6 h 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4" h="25">
                      <a:moveTo>
                        <a:pt x="22" y="6"/>
                      </a:moveTo>
                      <a:cubicBezTo>
                        <a:pt x="11" y="6"/>
                        <a:pt x="1" y="14"/>
                        <a:pt x="0" y="25"/>
                      </a:cubicBezTo>
                      <a:cubicBezTo>
                        <a:pt x="0" y="24"/>
                        <a:pt x="0" y="23"/>
                        <a:pt x="0" y="22"/>
                      </a:cubicBezTo>
                      <a:cubicBezTo>
                        <a:pt x="0" y="10"/>
                        <a:pt x="10" y="0"/>
                        <a:pt x="22" y="0"/>
                      </a:cubicBezTo>
                      <a:cubicBezTo>
                        <a:pt x="34" y="0"/>
                        <a:pt x="44" y="10"/>
                        <a:pt x="44" y="22"/>
                      </a:cubicBezTo>
                      <a:cubicBezTo>
                        <a:pt x="44" y="23"/>
                        <a:pt x="44" y="24"/>
                        <a:pt x="44" y="25"/>
                      </a:cubicBezTo>
                      <a:cubicBezTo>
                        <a:pt x="43" y="14"/>
                        <a:pt x="33" y="6"/>
                        <a:pt x="22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2" name="ïṡļíḑé"/>
                <p:cNvSpPr/>
                <p:nvPr/>
              </p:nvSpPr>
              <p:spPr bwMode="auto">
                <a:xfrm>
                  <a:off x="5345" y="2539"/>
                  <a:ext cx="421" cy="78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3" name="ïṩlíḓè"/>
                <p:cNvSpPr/>
                <p:nvPr/>
              </p:nvSpPr>
              <p:spPr bwMode="auto">
                <a:xfrm>
                  <a:off x="5539" y="2617"/>
                  <a:ext cx="29" cy="614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4" name="is1îḓe"/>
                <p:cNvSpPr/>
                <p:nvPr/>
              </p:nvSpPr>
              <p:spPr bwMode="auto">
                <a:xfrm>
                  <a:off x="5523" y="2679"/>
                  <a:ext cx="61" cy="213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5" name="íS1îḓe"/>
                <p:cNvSpPr/>
                <p:nvPr/>
              </p:nvSpPr>
              <p:spPr bwMode="auto">
                <a:xfrm>
                  <a:off x="5534" y="2996"/>
                  <a:ext cx="38" cy="214"/>
                </a:xfrm>
                <a:prstGeom prst="rect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6" name="ïŝḻîḑè"/>
                <p:cNvSpPr/>
                <p:nvPr/>
              </p:nvSpPr>
              <p:spPr bwMode="auto">
                <a:xfrm>
                  <a:off x="5523" y="3058"/>
                  <a:ext cx="61" cy="213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7" name="iṧḷîḋê"/>
                <p:cNvSpPr/>
                <p:nvPr/>
              </p:nvSpPr>
              <p:spPr bwMode="auto">
                <a:xfrm>
                  <a:off x="5218" y="2456"/>
                  <a:ext cx="671" cy="130"/>
                </a:xfrm>
                <a:custGeom>
                  <a:avLst/>
                  <a:gdLst>
                    <a:gd name="T0" fmla="*/ 2 w 284"/>
                    <a:gd name="T1" fmla="*/ 2 h 55"/>
                    <a:gd name="T2" fmla="*/ 2 w 284"/>
                    <a:gd name="T3" fmla="*/ 22 h 55"/>
                    <a:gd name="T4" fmla="*/ 142 w 284"/>
                    <a:gd name="T5" fmla="*/ 55 h 55"/>
                    <a:gd name="T6" fmla="*/ 282 w 284"/>
                    <a:gd name="T7" fmla="*/ 22 h 55"/>
                    <a:gd name="T8" fmla="*/ 282 w 284"/>
                    <a:gd name="T9" fmla="*/ 0 h 55"/>
                    <a:gd name="T10" fmla="*/ 2 w 284"/>
                    <a:gd name="T11" fmla="*/ 2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84" h="55">
                      <a:moveTo>
                        <a:pt x="2" y="2"/>
                      </a:moveTo>
                      <a:cubicBezTo>
                        <a:pt x="0" y="4"/>
                        <a:pt x="2" y="20"/>
                        <a:pt x="2" y="22"/>
                      </a:cubicBezTo>
                      <a:cubicBezTo>
                        <a:pt x="2" y="40"/>
                        <a:pt x="64" y="55"/>
                        <a:pt x="142" y="55"/>
                      </a:cubicBezTo>
                      <a:cubicBezTo>
                        <a:pt x="220" y="55"/>
                        <a:pt x="282" y="40"/>
                        <a:pt x="282" y="22"/>
                      </a:cubicBezTo>
                      <a:cubicBezTo>
                        <a:pt x="282" y="20"/>
                        <a:pt x="284" y="2"/>
                        <a:pt x="282" y="0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8" name="íṣḻíḑè"/>
                <p:cNvSpPr/>
                <p:nvPr/>
              </p:nvSpPr>
              <p:spPr bwMode="auto">
                <a:xfrm>
                  <a:off x="5222" y="2383"/>
                  <a:ext cx="662" cy="156"/>
                </a:xfrm>
                <a:prstGeom prst="ellipse">
                  <a:avLst/>
                </a:pr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39" name="ïṥ1íḍe"/>
                <p:cNvSpPr/>
                <p:nvPr/>
              </p:nvSpPr>
              <p:spPr bwMode="auto">
                <a:xfrm>
                  <a:off x="5338" y="1774"/>
                  <a:ext cx="423" cy="433"/>
                </a:xfrm>
                <a:custGeom>
                  <a:avLst/>
                  <a:gdLst>
                    <a:gd name="T0" fmla="*/ 172 w 179"/>
                    <a:gd name="T1" fmla="*/ 0 h 183"/>
                    <a:gd name="T2" fmla="*/ 7 w 179"/>
                    <a:gd name="T3" fmla="*/ 0 h 183"/>
                    <a:gd name="T4" fmla="*/ 7 w 179"/>
                    <a:gd name="T5" fmla="*/ 69 h 183"/>
                    <a:gd name="T6" fmla="*/ 0 w 179"/>
                    <a:gd name="T7" fmla="*/ 183 h 183"/>
                    <a:gd name="T8" fmla="*/ 179 w 179"/>
                    <a:gd name="T9" fmla="*/ 183 h 183"/>
                    <a:gd name="T10" fmla="*/ 175 w 179"/>
                    <a:gd name="T11" fmla="*/ 70 h 183"/>
                    <a:gd name="T12" fmla="*/ 172 w 179"/>
                    <a:gd name="T13" fmla="*/ 0 h 1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9" h="183">
                      <a:moveTo>
                        <a:pt x="172" y="0"/>
                      </a:move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7" y="0"/>
                        <a:pt x="7" y="13"/>
                        <a:pt x="7" y="69"/>
                      </a:cubicBezTo>
                      <a:cubicBezTo>
                        <a:pt x="7" y="126"/>
                        <a:pt x="0" y="183"/>
                        <a:pt x="0" y="183"/>
                      </a:cubicBezTo>
                      <a:cubicBezTo>
                        <a:pt x="179" y="183"/>
                        <a:pt x="179" y="183"/>
                        <a:pt x="179" y="183"/>
                      </a:cubicBezTo>
                      <a:cubicBezTo>
                        <a:pt x="175" y="115"/>
                        <a:pt x="174" y="36"/>
                        <a:pt x="175" y="70"/>
                      </a:cubicBezTo>
                      <a:cubicBezTo>
                        <a:pt x="175" y="70"/>
                        <a:pt x="174" y="35"/>
                        <a:pt x="172" y="0"/>
                      </a:cubicBezTo>
                      <a:close/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0" name="iṡlîḍè"/>
                <p:cNvSpPr/>
                <p:nvPr/>
              </p:nvSpPr>
              <p:spPr bwMode="auto">
                <a:xfrm>
                  <a:off x="5130" y="2241"/>
                  <a:ext cx="884" cy="324"/>
                </a:xfrm>
                <a:custGeom>
                  <a:avLst/>
                  <a:gdLst>
                    <a:gd name="T0" fmla="*/ 104 w 374"/>
                    <a:gd name="T1" fmla="*/ 0 h 137"/>
                    <a:gd name="T2" fmla="*/ 265 w 374"/>
                    <a:gd name="T3" fmla="*/ 0 h 137"/>
                    <a:gd name="T4" fmla="*/ 185 w 374"/>
                    <a:gd name="T5" fmla="*/ 128 h 137"/>
                    <a:gd name="T6" fmla="*/ 104 w 374"/>
                    <a:gd name="T7" fmla="*/ 0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74" h="137">
                      <a:moveTo>
                        <a:pt x="104" y="0"/>
                      </a:moveTo>
                      <a:cubicBezTo>
                        <a:pt x="265" y="0"/>
                        <a:pt x="265" y="0"/>
                        <a:pt x="265" y="0"/>
                      </a:cubicBezTo>
                      <a:cubicBezTo>
                        <a:pt x="265" y="0"/>
                        <a:pt x="374" y="128"/>
                        <a:pt x="185" y="128"/>
                      </a:cubicBezTo>
                      <a:cubicBezTo>
                        <a:pt x="185" y="128"/>
                        <a:pt x="0" y="137"/>
                        <a:pt x="104" y="0"/>
                      </a:cubicBezTo>
                      <a:close/>
                    </a:path>
                  </a:pathLst>
                </a:custGeom>
                <a:solidFill>
                  <a:srgbClr val="36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1" name="iśļíḑê"/>
                <p:cNvSpPr/>
                <p:nvPr/>
              </p:nvSpPr>
              <p:spPr bwMode="auto">
                <a:xfrm>
                  <a:off x="5390" y="3124"/>
                  <a:ext cx="104" cy="237"/>
                </a:xfrm>
                <a:custGeom>
                  <a:avLst/>
                  <a:gdLst>
                    <a:gd name="T0" fmla="*/ 0 w 44"/>
                    <a:gd name="T1" fmla="*/ 2 h 100"/>
                    <a:gd name="T2" fmla="*/ 36 w 44"/>
                    <a:gd name="T3" fmla="*/ 0 h 100"/>
                    <a:gd name="T4" fmla="*/ 41 w 44"/>
                    <a:gd name="T5" fmla="*/ 52 h 100"/>
                    <a:gd name="T6" fmla="*/ 22 w 44"/>
                    <a:gd name="T7" fmla="*/ 100 h 100"/>
                    <a:gd name="T8" fmla="*/ 3 w 44"/>
                    <a:gd name="T9" fmla="*/ 57 h 100"/>
                    <a:gd name="T10" fmla="*/ 0 w 44"/>
                    <a:gd name="T11" fmla="*/ 2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44" h="100">
                      <a:moveTo>
                        <a:pt x="0" y="2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41" y="52"/>
                        <a:pt x="41" y="52"/>
                        <a:pt x="41" y="52"/>
                      </a:cubicBezTo>
                      <a:cubicBezTo>
                        <a:pt x="41" y="52"/>
                        <a:pt x="44" y="94"/>
                        <a:pt x="22" y="100"/>
                      </a:cubicBezTo>
                      <a:cubicBezTo>
                        <a:pt x="22" y="100"/>
                        <a:pt x="4" y="94"/>
                        <a:pt x="3" y="57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2" name="î$ḻïḋê"/>
                <p:cNvSpPr/>
                <p:nvPr/>
              </p:nvSpPr>
              <p:spPr bwMode="auto">
                <a:xfrm>
                  <a:off x="5381" y="3245"/>
                  <a:ext cx="149" cy="164"/>
                </a:xfrm>
                <a:custGeom>
                  <a:avLst/>
                  <a:gdLst>
                    <a:gd name="T0" fmla="*/ 7 w 63"/>
                    <a:gd name="T1" fmla="*/ 3 h 69"/>
                    <a:gd name="T2" fmla="*/ 45 w 63"/>
                    <a:gd name="T3" fmla="*/ 0 h 69"/>
                    <a:gd name="T4" fmla="*/ 29 w 63"/>
                    <a:gd name="T5" fmla="*/ 69 h 69"/>
                    <a:gd name="T6" fmla="*/ 7 w 63"/>
                    <a:gd name="T7" fmla="*/ 3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69">
                      <a:moveTo>
                        <a:pt x="7" y="3"/>
                      </a:moveTo>
                      <a:cubicBezTo>
                        <a:pt x="7" y="3"/>
                        <a:pt x="26" y="6"/>
                        <a:pt x="45" y="0"/>
                      </a:cubicBezTo>
                      <a:cubicBezTo>
                        <a:pt x="45" y="0"/>
                        <a:pt x="63" y="66"/>
                        <a:pt x="29" y="69"/>
                      </a:cubicBezTo>
                      <a:cubicBezTo>
                        <a:pt x="29" y="69"/>
                        <a:pt x="0" y="68"/>
                        <a:pt x="7" y="3"/>
                      </a:cubicBezTo>
                      <a:close/>
                    </a:path>
                  </a:pathLst>
                </a:custGeom>
                <a:solidFill>
                  <a:srgbClr val="EB52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3" name="îṡḷíde"/>
                <p:cNvSpPr/>
                <p:nvPr/>
              </p:nvSpPr>
              <p:spPr bwMode="auto">
                <a:xfrm>
                  <a:off x="5395" y="3304"/>
                  <a:ext cx="106" cy="105"/>
                </a:xfrm>
                <a:custGeom>
                  <a:avLst/>
                  <a:gdLst>
                    <a:gd name="T0" fmla="*/ 22 w 45"/>
                    <a:gd name="T1" fmla="*/ 38 h 44"/>
                    <a:gd name="T2" fmla="*/ 0 w 45"/>
                    <a:gd name="T3" fmla="*/ 2 h 44"/>
                    <a:gd name="T4" fmla="*/ 23 w 45"/>
                    <a:gd name="T5" fmla="*/ 44 h 44"/>
                    <a:gd name="T6" fmla="*/ 43 w 45"/>
                    <a:gd name="T7" fmla="*/ 0 h 44"/>
                    <a:gd name="T8" fmla="*/ 22 w 45"/>
                    <a:gd name="T9" fmla="*/ 38 h 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5" h="44">
                      <a:moveTo>
                        <a:pt x="22" y="38"/>
                      </a:moveTo>
                      <a:cubicBezTo>
                        <a:pt x="22" y="38"/>
                        <a:pt x="3" y="37"/>
                        <a:pt x="0" y="2"/>
                      </a:cubicBezTo>
                      <a:cubicBezTo>
                        <a:pt x="1" y="44"/>
                        <a:pt x="23" y="44"/>
                        <a:pt x="23" y="44"/>
                      </a:cubicBezTo>
                      <a:cubicBezTo>
                        <a:pt x="43" y="43"/>
                        <a:pt x="45" y="19"/>
                        <a:pt x="43" y="0"/>
                      </a:cubicBezTo>
                      <a:cubicBezTo>
                        <a:pt x="44" y="18"/>
                        <a:pt x="40" y="36"/>
                        <a:pt x="22" y="38"/>
                      </a:cubicBezTo>
                      <a:close/>
                    </a:path>
                  </a:pathLst>
                </a:custGeom>
                <a:solidFill>
                  <a:srgbClr val="CF3F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4" name="iSľîḓe"/>
                <p:cNvSpPr/>
                <p:nvPr/>
              </p:nvSpPr>
              <p:spPr bwMode="auto">
                <a:xfrm>
                  <a:off x="5423" y="3274"/>
                  <a:ext cx="10" cy="11"/>
                </a:xfrm>
                <a:custGeom>
                  <a:avLst/>
                  <a:gdLst>
                    <a:gd name="T0" fmla="*/ 4 w 4"/>
                    <a:gd name="T1" fmla="*/ 2 h 5"/>
                    <a:gd name="T2" fmla="*/ 2 w 4"/>
                    <a:gd name="T3" fmla="*/ 4 h 5"/>
                    <a:gd name="T4" fmla="*/ 0 w 4"/>
                    <a:gd name="T5" fmla="*/ 2 h 5"/>
                    <a:gd name="T6" fmla="*/ 2 w 4"/>
                    <a:gd name="T7" fmla="*/ 0 h 5"/>
                    <a:gd name="T8" fmla="*/ 4 w 4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4" y="3"/>
                        <a:pt x="3" y="4"/>
                        <a:pt x="2" y="4"/>
                      </a:cubicBezTo>
                      <a:cubicBezTo>
                        <a:pt x="1" y="5"/>
                        <a:pt x="0" y="4"/>
                        <a:pt x="0" y="2"/>
                      </a:cubicBezTo>
                      <a:cubicBezTo>
                        <a:pt x="0" y="1"/>
                        <a:pt x="0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5" name="iṩlîḑe"/>
                <p:cNvSpPr/>
                <p:nvPr/>
              </p:nvSpPr>
              <p:spPr bwMode="auto">
                <a:xfrm>
                  <a:off x="5454" y="3271"/>
                  <a:ext cx="9" cy="12"/>
                </a:xfrm>
                <a:custGeom>
                  <a:avLst/>
                  <a:gdLst>
                    <a:gd name="T0" fmla="*/ 4 w 4"/>
                    <a:gd name="T1" fmla="*/ 2 h 5"/>
                    <a:gd name="T2" fmla="*/ 2 w 4"/>
                    <a:gd name="T3" fmla="*/ 5 h 5"/>
                    <a:gd name="T4" fmla="*/ 0 w 4"/>
                    <a:gd name="T5" fmla="*/ 3 h 5"/>
                    <a:gd name="T6" fmla="*/ 2 w 4"/>
                    <a:gd name="T7" fmla="*/ 0 h 5"/>
                    <a:gd name="T8" fmla="*/ 4 w 4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4" y="3"/>
                        <a:pt x="3" y="4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6" name="iṥlíḓê"/>
                <p:cNvSpPr/>
                <p:nvPr/>
              </p:nvSpPr>
              <p:spPr bwMode="auto">
                <a:xfrm>
                  <a:off x="5423" y="3295"/>
                  <a:ext cx="12" cy="9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0 w 5"/>
                    <a:gd name="T5" fmla="*/ 2 h 4"/>
                    <a:gd name="T6" fmla="*/ 2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7" name="iS1iḓè"/>
                <p:cNvSpPr/>
                <p:nvPr/>
              </p:nvSpPr>
              <p:spPr bwMode="auto">
                <a:xfrm>
                  <a:off x="5454" y="3292"/>
                  <a:ext cx="12" cy="10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0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2" y="4"/>
                        <a:pt x="1" y="3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8" name="í$ľiḓe"/>
                <p:cNvSpPr/>
                <p:nvPr/>
              </p:nvSpPr>
              <p:spPr bwMode="auto">
                <a:xfrm>
                  <a:off x="5426" y="3311"/>
                  <a:ext cx="9" cy="12"/>
                </a:xfrm>
                <a:custGeom>
                  <a:avLst/>
                  <a:gdLst>
                    <a:gd name="T0" fmla="*/ 4 w 4"/>
                    <a:gd name="T1" fmla="*/ 2 h 5"/>
                    <a:gd name="T2" fmla="*/ 2 w 4"/>
                    <a:gd name="T3" fmla="*/ 5 h 5"/>
                    <a:gd name="T4" fmla="*/ 0 w 4"/>
                    <a:gd name="T5" fmla="*/ 3 h 5"/>
                    <a:gd name="T6" fmla="*/ 2 w 4"/>
                    <a:gd name="T7" fmla="*/ 0 h 5"/>
                    <a:gd name="T8" fmla="*/ 4 w 4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4" y="3"/>
                        <a:pt x="3" y="4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49" name="íŝliḍè"/>
                <p:cNvSpPr/>
                <p:nvPr/>
              </p:nvSpPr>
              <p:spPr bwMode="auto">
                <a:xfrm>
                  <a:off x="5456" y="3309"/>
                  <a:ext cx="10" cy="12"/>
                </a:xfrm>
                <a:custGeom>
                  <a:avLst/>
                  <a:gdLst>
                    <a:gd name="T0" fmla="*/ 4 w 4"/>
                    <a:gd name="T1" fmla="*/ 2 h 5"/>
                    <a:gd name="T2" fmla="*/ 2 w 4"/>
                    <a:gd name="T3" fmla="*/ 5 h 5"/>
                    <a:gd name="T4" fmla="*/ 0 w 4"/>
                    <a:gd name="T5" fmla="*/ 3 h 5"/>
                    <a:gd name="T6" fmla="*/ 2 w 4"/>
                    <a:gd name="T7" fmla="*/ 0 h 5"/>
                    <a:gd name="T8" fmla="*/ 4 w 4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2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0" name="iṡļíḋe"/>
                <p:cNvSpPr/>
                <p:nvPr/>
              </p:nvSpPr>
              <p:spPr bwMode="auto">
                <a:xfrm>
                  <a:off x="5426" y="3330"/>
                  <a:ext cx="11" cy="10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0 w 5"/>
                    <a:gd name="T5" fmla="*/ 2 h 4"/>
                    <a:gd name="T6" fmla="*/ 2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1" name="îşļïḑé"/>
                <p:cNvSpPr/>
                <p:nvPr/>
              </p:nvSpPr>
              <p:spPr bwMode="auto">
                <a:xfrm>
                  <a:off x="5456" y="3328"/>
                  <a:ext cx="12" cy="9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0 w 5"/>
                    <a:gd name="T5" fmla="*/ 2 h 4"/>
                    <a:gd name="T6" fmla="*/ 2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2" y="4"/>
                        <a:pt x="1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2" name="îṩļïde"/>
                <p:cNvSpPr/>
                <p:nvPr/>
              </p:nvSpPr>
              <p:spPr bwMode="auto">
                <a:xfrm>
                  <a:off x="5426" y="3276"/>
                  <a:ext cx="35" cy="5"/>
                </a:xfrm>
                <a:custGeom>
                  <a:avLst/>
                  <a:gdLst>
                    <a:gd name="T0" fmla="*/ 15 w 15"/>
                    <a:gd name="T1" fmla="*/ 0 h 2"/>
                    <a:gd name="T2" fmla="*/ 14 w 15"/>
                    <a:gd name="T3" fmla="*/ 1 h 2"/>
                    <a:gd name="T4" fmla="*/ 0 w 15"/>
                    <a:gd name="T5" fmla="*/ 2 h 2"/>
                    <a:gd name="T6" fmla="*/ 0 w 15"/>
                    <a:gd name="T7" fmla="*/ 1 h 2"/>
                    <a:gd name="T8" fmla="*/ 0 w 15"/>
                    <a:gd name="T9" fmla="*/ 1 h 2"/>
                    <a:gd name="T10" fmla="*/ 14 w 15"/>
                    <a:gd name="T11" fmla="*/ 0 h 2"/>
                    <a:gd name="T12" fmla="*/ 15 w 15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2">
                      <a:moveTo>
                        <a:pt x="15" y="0"/>
                      </a:moveTo>
                      <a:cubicBezTo>
                        <a:pt x="14" y="1"/>
                        <a:pt x="14" y="1"/>
                        <a:pt x="14" y="1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3" name="iSlïdé"/>
                <p:cNvSpPr/>
                <p:nvPr/>
              </p:nvSpPr>
              <p:spPr bwMode="auto">
                <a:xfrm>
                  <a:off x="5426" y="3295"/>
                  <a:ext cx="37" cy="7"/>
                </a:xfrm>
                <a:custGeom>
                  <a:avLst/>
                  <a:gdLst>
                    <a:gd name="T0" fmla="*/ 16 w 16"/>
                    <a:gd name="T1" fmla="*/ 1 h 3"/>
                    <a:gd name="T2" fmla="*/ 15 w 16"/>
                    <a:gd name="T3" fmla="*/ 2 h 3"/>
                    <a:gd name="T4" fmla="*/ 1 w 16"/>
                    <a:gd name="T5" fmla="*/ 3 h 3"/>
                    <a:gd name="T6" fmla="*/ 0 w 16"/>
                    <a:gd name="T7" fmla="*/ 2 h 3"/>
                    <a:gd name="T8" fmla="*/ 1 w 16"/>
                    <a:gd name="T9" fmla="*/ 1 h 3"/>
                    <a:gd name="T10" fmla="*/ 15 w 16"/>
                    <a:gd name="T11" fmla="*/ 0 h 3"/>
                    <a:gd name="T12" fmla="*/ 16 w 16"/>
                    <a:gd name="T1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">
                      <a:moveTo>
                        <a:pt x="16" y="1"/>
                      </a:moveTo>
                      <a:cubicBezTo>
                        <a:pt x="16" y="1"/>
                        <a:pt x="15" y="2"/>
                        <a:pt x="15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6" y="1"/>
                        <a:pt x="16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4" name="ïšḷiḋê"/>
                <p:cNvSpPr/>
                <p:nvPr/>
              </p:nvSpPr>
              <p:spPr bwMode="auto">
                <a:xfrm>
                  <a:off x="5428" y="3314"/>
                  <a:ext cx="35" cy="5"/>
                </a:xfrm>
                <a:custGeom>
                  <a:avLst/>
                  <a:gdLst>
                    <a:gd name="T0" fmla="*/ 15 w 15"/>
                    <a:gd name="T1" fmla="*/ 0 h 2"/>
                    <a:gd name="T2" fmla="*/ 15 w 15"/>
                    <a:gd name="T3" fmla="*/ 1 h 2"/>
                    <a:gd name="T4" fmla="*/ 1 w 15"/>
                    <a:gd name="T5" fmla="*/ 2 h 2"/>
                    <a:gd name="T6" fmla="*/ 0 w 15"/>
                    <a:gd name="T7" fmla="*/ 1 h 2"/>
                    <a:gd name="T8" fmla="*/ 0 w 15"/>
                    <a:gd name="T9" fmla="*/ 1 h 2"/>
                    <a:gd name="T10" fmla="*/ 14 w 15"/>
                    <a:gd name="T11" fmla="*/ 0 h 2"/>
                    <a:gd name="T12" fmla="*/ 15 w 15"/>
                    <a:gd name="T13" fmla="*/ 0 h 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2">
                      <a:moveTo>
                        <a:pt x="15" y="0"/>
                      </a:move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2"/>
                        <a:pt x="0" y="2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4" y="0"/>
                        <a:pt x="14" y="0"/>
                        <a:pt x="14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5" name="ïS1ïḋè"/>
                <p:cNvSpPr/>
                <p:nvPr/>
              </p:nvSpPr>
              <p:spPr bwMode="auto">
                <a:xfrm>
                  <a:off x="5428" y="3330"/>
                  <a:ext cx="38" cy="7"/>
                </a:xfrm>
                <a:custGeom>
                  <a:avLst/>
                  <a:gdLst>
                    <a:gd name="T0" fmla="*/ 16 w 16"/>
                    <a:gd name="T1" fmla="*/ 1 h 3"/>
                    <a:gd name="T2" fmla="*/ 15 w 16"/>
                    <a:gd name="T3" fmla="*/ 2 h 3"/>
                    <a:gd name="T4" fmla="*/ 1 w 16"/>
                    <a:gd name="T5" fmla="*/ 3 h 3"/>
                    <a:gd name="T6" fmla="*/ 0 w 16"/>
                    <a:gd name="T7" fmla="*/ 2 h 3"/>
                    <a:gd name="T8" fmla="*/ 1 w 16"/>
                    <a:gd name="T9" fmla="*/ 1 h 3"/>
                    <a:gd name="T10" fmla="*/ 15 w 16"/>
                    <a:gd name="T11" fmla="*/ 0 h 3"/>
                    <a:gd name="T12" fmla="*/ 16 w 16"/>
                    <a:gd name="T13" fmla="*/ 1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">
                      <a:moveTo>
                        <a:pt x="16" y="1"/>
                      </a:moveTo>
                      <a:cubicBezTo>
                        <a:pt x="16" y="1"/>
                        <a:pt x="15" y="2"/>
                        <a:pt x="15" y="2"/>
                      </a:cubicBezTo>
                      <a:cubicBezTo>
                        <a:pt x="1" y="3"/>
                        <a:pt x="1" y="3"/>
                        <a:pt x="1" y="3"/>
                      </a:cubicBezTo>
                      <a:cubicBezTo>
                        <a:pt x="1" y="3"/>
                        <a:pt x="0" y="2"/>
                        <a:pt x="0" y="2"/>
                      </a:cubicBezTo>
                      <a:cubicBezTo>
                        <a:pt x="0" y="2"/>
                        <a:pt x="1" y="1"/>
                        <a:pt x="1" y="1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6" y="1"/>
                        <a:pt x="16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6" name="íṧḷïḍê"/>
                <p:cNvSpPr/>
                <p:nvPr/>
              </p:nvSpPr>
              <p:spPr bwMode="auto">
                <a:xfrm>
                  <a:off x="5426" y="3276"/>
                  <a:ext cx="37" cy="24"/>
                </a:xfrm>
                <a:custGeom>
                  <a:avLst/>
                  <a:gdLst>
                    <a:gd name="T0" fmla="*/ 15 w 16"/>
                    <a:gd name="T1" fmla="*/ 9 h 10"/>
                    <a:gd name="T2" fmla="*/ 14 w 16"/>
                    <a:gd name="T3" fmla="*/ 10 h 10"/>
                    <a:gd name="T4" fmla="*/ 0 w 16"/>
                    <a:gd name="T5" fmla="*/ 2 h 10"/>
                    <a:gd name="T6" fmla="*/ 0 w 16"/>
                    <a:gd name="T7" fmla="*/ 1 h 10"/>
                    <a:gd name="T8" fmla="*/ 1 w 16"/>
                    <a:gd name="T9" fmla="*/ 1 h 10"/>
                    <a:gd name="T10" fmla="*/ 15 w 16"/>
                    <a:gd name="T11" fmla="*/ 8 h 10"/>
                    <a:gd name="T12" fmla="*/ 15 w 16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10">
                      <a:moveTo>
                        <a:pt x="15" y="9"/>
                      </a:moveTo>
                      <a:cubicBezTo>
                        <a:pt x="15" y="10"/>
                        <a:pt x="15" y="10"/>
                        <a:pt x="14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1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6" y="9"/>
                        <a:pt x="15" y="9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7" name="ïŝļîḑè"/>
                <p:cNvSpPr/>
                <p:nvPr/>
              </p:nvSpPr>
              <p:spPr bwMode="auto">
                <a:xfrm>
                  <a:off x="5426" y="3276"/>
                  <a:ext cx="35" cy="24"/>
                </a:xfrm>
                <a:custGeom>
                  <a:avLst/>
                  <a:gdLst>
                    <a:gd name="T0" fmla="*/ 0 w 35"/>
                    <a:gd name="T1" fmla="*/ 24 h 24"/>
                    <a:gd name="T2" fmla="*/ 0 w 35"/>
                    <a:gd name="T3" fmla="*/ 21 h 24"/>
                    <a:gd name="T4" fmla="*/ 33 w 35"/>
                    <a:gd name="T5" fmla="*/ 0 h 24"/>
                    <a:gd name="T6" fmla="*/ 35 w 35"/>
                    <a:gd name="T7" fmla="*/ 0 h 24"/>
                    <a:gd name="T8" fmla="*/ 35 w 35"/>
                    <a:gd name="T9" fmla="*/ 2 h 24"/>
                    <a:gd name="T10" fmla="*/ 2 w 35"/>
                    <a:gd name="T11" fmla="*/ 24 h 24"/>
                    <a:gd name="T12" fmla="*/ 0 w 35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5" h="24">
                      <a:moveTo>
                        <a:pt x="0" y="24"/>
                      </a:moveTo>
                      <a:lnTo>
                        <a:pt x="0" y="21"/>
                      </a:lnTo>
                      <a:lnTo>
                        <a:pt x="33" y="0"/>
                      </a:lnTo>
                      <a:lnTo>
                        <a:pt x="35" y="0"/>
                      </a:lnTo>
                      <a:lnTo>
                        <a:pt x="35" y="2"/>
                      </a:lnTo>
                      <a:lnTo>
                        <a:pt x="2" y="24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8" name="íṣļiďè"/>
                <p:cNvSpPr/>
                <p:nvPr/>
              </p:nvSpPr>
              <p:spPr bwMode="auto">
                <a:xfrm>
                  <a:off x="5428" y="3295"/>
                  <a:ext cx="35" cy="24"/>
                </a:xfrm>
                <a:custGeom>
                  <a:avLst/>
                  <a:gdLst>
                    <a:gd name="T0" fmla="*/ 15 w 15"/>
                    <a:gd name="T1" fmla="*/ 9 h 10"/>
                    <a:gd name="T2" fmla="*/ 14 w 15"/>
                    <a:gd name="T3" fmla="*/ 10 h 10"/>
                    <a:gd name="T4" fmla="*/ 0 w 15"/>
                    <a:gd name="T5" fmla="*/ 2 h 10"/>
                    <a:gd name="T6" fmla="*/ 0 w 15"/>
                    <a:gd name="T7" fmla="*/ 1 h 10"/>
                    <a:gd name="T8" fmla="*/ 1 w 15"/>
                    <a:gd name="T9" fmla="*/ 1 h 10"/>
                    <a:gd name="T10" fmla="*/ 15 w 15"/>
                    <a:gd name="T11" fmla="*/ 8 h 10"/>
                    <a:gd name="T12" fmla="*/ 15 w 15"/>
                    <a:gd name="T13" fmla="*/ 9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10">
                      <a:moveTo>
                        <a:pt x="15" y="9"/>
                      </a:moveTo>
                      <a:cubicBezTo>
                        <a:pt x="15" y="10"/>
                        <a:pt x="14" y="10"/>
                        <a:pt x="14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1"/>
                        <a:pt x="0" y="0"/>
                        <a:pt x="1" y="1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8"/>
                        <a:pt x="15" y="9"/>
                        <a:pt x="15" y="9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59" name="isliḑè"/>
                <p:cNvSpPr/>
                <p:nvPr/>
              </p:nvSpPr>
              <p:spPr bwMode="auto">
                <a:xfrm>
                  <a:off x="5428" y="3295"/>
                  <a:ext cx="33" cy="24"/>
                </a:xfrm>
                <a:custGeom>
                  <a:avLst/>
                  <a:gdLst>
                    <a:gd name="T0" fmla="*/ 0 w 33"/>
                    <a:gd name="T1" fmla="*/ 24 h 24"/>
                    <a:gd name="T2" fmla="*/ 0 w 33"/>
                    <a:gd name="T3" fmla="*/ 21 h 24"/>
                    <a:gd name="T4" fmla="*/ 31 w 33"/>
                    <a:gd name="T5" fmla="*/ 0 h 24"/>
                    <a:gd name="T6" fmla="*/ 33 w 33"/>
                    <a:gd name="T7" fmla="*/ 0 h 24"/>
                    <a:gd name="T8" fmla="*/ 33 w 33"/>
                    <a:gd name="T9" fmla="*/ 2 h 24"/>
                    <a:gd name="T10" fmla="*/ 2 w 33"/>
                    <a:gd name="T11" fmla="*/ 24 h 24"/>
                    <a:gd name="T12" fmla="*/ 0 w 33"/>
                    <a:gd name="T13" fmla="*/ 24 h 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4">
                      <a:moveTo>
                        <a:pt x="0" y="24"/>
                      </a:moveTo>
                      <a:lnTo>
                        <a:pt x="0" y="21"/>
                      </a:lnTo>
                      <a:lnTo>
                        <a:pt x="31" y="0"/>
                      </a:lnTo>
                      <a:lnTo>
                        <a:pt x="33" y="0"/>
                      </a:lnTo>
                      <a:lnTo>
                        <a:pt x="33" y="2"/>
                      </a:lnTo>
                      <a:lnTo>
                        <a:pt x="2" y="24"/>
                      </a:lnTo>
                      <a:lnTo>
                        <a:pt x="0" y="24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0" name="íṩļïḓé"/>
                <p:cNvSpPr/>
                <p:nvPr/>
              </p:nvSpPr>
              <p:spPr bwMode="auto">
                <a:xfrm>
                  <a:off x="5428" y="3316"/>
                  <a:ext cx="35" cy="19"/>
                </a:xfrm>
                <a:custGeom>
                  <a:avLst/>
                  <a:gdLst>
                    <a:gd name="T0" fmla="*/ 15 w 15"/>
                    <a:gd name="T1" fmla="*/ 7 h 8"/>
                    <a:gd name="T2" fmla="*/ 14 w 15"/>
                    <a:gd name="T3" fmla="*/ 8 h 8"/>
                    <a:gd name="T4" fmla="*/ 0 w 15"/>
                    <a:gd name="T5" fmla="*/ 1 h 8"/>
                    <a:gd name="T6" fmla="*/ 0 w 15"/>
                    <a:gd name="T7" fmla="*/ 0 h 8"/>
                    <a:gd name="T8" fmla="*/ 1 w 15"/>
                    <a:gd name="T9" fmla="*/ 0 h 8"/>
                    <a:gd name="T10" fmla="*/ 15 w 15"/>
                    <a:gd name="T11" fmla="*/ 6 h 8"/>
                    <a:gd name="T12" fmla="*/ 15 w 15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8">
                      <a:moveTo>
                        <a:pt x="15" y="7"/>
                      </a:moveTo>
                      <a:cubicBezTo>
                        <a:pt x="15" y="8"/>
                        <a:pt x="15" y="8"/>
                        <a:pt x="14" y="8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5" y="6"/>
                        <a:pt x="15" y="6"/>
                        <a:pt x="15" y="6"/>
                      </a:cubicBezTo>
                      <a:lnTo>
                        <a:pt x="15" y="7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1" name="îṧlíḍè"/>
                <p:cNvSpPr/>
                <p:nvPr/>
              </p:nvSpPr>
              <p:spPr bwMode="auto">
                <a:xfrm>
                  <a:off x="5428" y="3314"/>
                  <a:ext cx="33" cy="21"/>
                </a:xfrm>
                <a:custGeom>
                  <a:avLst/>
                  <a:gdLst>
                    <a:gd name="T0" fmla="*/ 0 w 33"/>
                    <a:gd name="T1" fmla="*/ 21 h 21"/>
                    <a:gd name="T2" fmla="*/ 0 w 33"/>
                    <a:gd name="T3" fmla="*/ 19 h 21"/>
                    <a:gd name="T4" fmla="*/ 31 w 33"/>
                    <a:gd name="T5" fmla="*/ 0 h 21"/>
                    <a:gd name="T6" fmla="*/ 33 w 33"/>
                    <a:gd name="T7" fmla="*/ 0 h 21"/>
                    <a:gd name="T8" fmla="*/ 33 w 33"/>
                    <a:gd name="T9" fmla="*/ 2 h 21"/>
                    <a:gd name="T10" fmla="*/ 2 w 33"/>
                    <a:gd name="T11" fmla="*/ 21 h 21"/>
                    <a:gd name="T12" fmla="*/ 0 w 33"/>
                    <a:gd name="T13" fmla="*/ 21 h 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1">
                      <a:moveTo>
                        <a:pt x="0" y="21"/>
                      </a:moveTo>
                      <a:lnTo>
                        <a:pt x="0" y="19"/>
                      </a:lnTo>
                      <a:lnTo>
                        <a:pt x="31" y="0"/>
                      </a:lnTo>
                      <a:lnTo>
                        <a:pt x="33" y="0"/>
                      </a:lnTo>
                      <a:lnTo>
                        <a:pt x="33" y="2"/>
                      </a:lnTo>
                      <a:lnTo>
                        <a:pt x="2" y="21"/>
                      </a:lnTo>
                      <a:lnTo>
                        <a:pt x="0" y="21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2" name="i$ļîḋè"/>
                <p:cNvSpPr/>
                <p:nvPr/>
              </p:nvSpPr>
              <p:spPr bwMode="auto">
                <a:xfrm>
                  <a:off x="5262" y="2248"/>
                  <a:ext cx="239" cy="1007"/>
                </a:xfrm>
                <a:custGeom>
                  <a:avLst/>
                  <a:gdLst>
                    <a:gd name="T0" fmla="*/ 6 w 101"/>
                    <a:gd name="T1" fmla="*/ 22 h 425"/>
                    <a:gd name="T2" fmla="*/ 29 w 101"/>
                    <a:gd name="T3" fmla="*/ 2 h 425"/>
                    <a:gd name="T4" fmla="*/ 54 w 101"/>
                    <a:gd name="T5" fmla="*/ 1 h 425"/>
                    <a:gd name="T6" fmla="*/ 89 w 101"/>
                    <a:gd name="T7" fmla="*/ 67 h 425"/>
                    <a:gd name="T8" fmla="*/ 98 w 101"/>
                    <a:gd name="T9" fmla="*/ 178 h 425"/>
                    <a:gd name="T10" fmla="*/ 99 w 101"/>
                    <a:gd name="T11" fmla="*/ 258 h 425"/>
                    <a:gd name="T12" fmla="*/ 99 w 101"/>
                    <a:gd name="T13" fmla="*/ 421 h 425"/>
                    <a:gd name="T14" fmla="*/ 47 w 101"/>
                    <a:gd name="T15" fmla="*/ 425 h 425"/>
                    <a:gd name="T16" fmla="*/ 24 w 101"/>
                    <a:gd name="T17" fmla="*/ 291 h 425"/>
                    <a:gd name="T18" fmla="*/ 3 w 101"/>
                    <a:gd name="T19" fmla="*/ 116 h 425"/>
                    <a:gd name="T20" fmla="*/ 1 w 101"/>
                    <a:gd name="T21" fmla="*/ 67 h 425"/>
                    <a:gd name="T22" fmla="*/ 6 w 101"/>
                    <a:gd name="T23" fmla="*/ 22 h 4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1" h="425">
                      <a:moveTo>
                        <a:pt x="6" y="22"/>
                      </a:moveTo>
                      <a:cubicBezTo>
                        <a:pt x="9" y="14"/>
                        <a:pt x="19" y="5"/>
                        <a:pt x="29" y="2"/>
                      </a:cubicBezTo>
                      <a:cubicBezTo>
                        <a:pt x="37" y="0"/>
                        <a:pt x="46" y="0"/>
                        <a:pt x="54" y="1"/>
                      </a:cubicBezTo>
                      <a:cubicBezTo>
                        <a:pt x="85" y="8"/>
                        <a:pt x="88" y="40"/>
                        <a:pt x="89" y="67"/>
                      </a:cubicBezTo>
                      <a:cubicBezTo>
                        <a:pt x="91" y="104"/>
                        <a:pt x="96" y="141"/>
                        <a:pt x="98" y="178"/>
                      </a:cubicBezTo>
                      <a:cubicBezTo>
                        <a:pt x="99" y="205"/>
                        <a:pt x="99" y="232"/>
                        <a:pt x="99" y="258"/>
                      </a:cubicBezTo>
                      <a:cubicBezTo>
                        <a:pt x="99" y="297"/>
                        <a:pt x="101" y="383"/>
                        <a:pt x="99" y="421"/>
                      </a:cubicBezTo>
                      <a:cubicBezTo>
                        <a:pt x="47" y="425"/>
                        <a:pt x="47" y="425"/>
                        <a:pt x="47" y="425"/>
                      </a:cubicBezTo>
                      <a:cubicBezTo>
                        <a:pt x="31" y="368"/>
                        <a:pt x="28" y="319"/>
                        <a:pt x="24" y="291"/>
                      </a:cubicBezTo>
                      <a:cubicBezTo>
                        <a:pt x="14" y="235"/>
                        <a:pt x="5" y="173"/>
                        <a:pt x="3" y="116"/>
                      </a:cubicBezTo>
                      <a:cubicBezTo>
                        <a:pt x="2" y="99"/>
                        <a:pt x="1" y="84"/>
                        <a:pt x="1" y="67"/>
                      </a:cubicBezTo>
                      <a:cubicBezTo>
                        <a:pt x="0" y="53"/>
                        <a:pt x="0" y="37"/>
                        <a:pt x="6" y="22"/>
                      </a:cubicBezTo>
                      <a:close/>
                    </a:path>
                  </a:pathLst>
                </a:custGeom>
                <a:solidFill>
                  <a:srgbClr val="36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3" name="ïSľíḓé"/>
                <p:cNvSpPr/>
                <p:nvPr/>
              </p:nvSpPr>
              <p:spPr bwMode="auto">
                <a:xfrm>
                  <a:off x="5577" y="3060"/>
                  <a:ext cx="132" cy="237"/>
                </a:xfrm>
                <a:custGeom>
                  <a:avLst/>
                  <a:gdLst>
                    <a:gd name="T0" fmla="*/ 21 w 56"/>
                    <a:gd name="T1" fmla="*/ 0 h 100"/>
                    <a:gd name="T2" fmla="*/ 56 w 56"/>
                    <a:gd name="T3" fmla="*/ 7 h 100"/>
                    <a:gd name="T4" fmla="*/ 46 w 56"/>
                    <a:gd name="T5" fmla="*/ 60 h 100"/>
                    <a:gd name="T6" fmla="*/ 16 w 56"/>
                    <a:gd name="T7" fmla="*/ 100 h 100"/>
                    <a:gd name="T8" fmla="*/ 8 w 56"/>
                    <a:gd name="T9" fmla="*/ 54 h 100"/>
                    <a:gd name="T10" fmla="*/ 21 w 56"/>
                    <a:gd name="T11" fmla="*/ 0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6" h="100">
                      <a:moveTo>
                        <a:pt x="21" y="0"/>
                      </a:moveTo>
                      <a:cubicBezTo>
                        <a:pt x="56" y="7"/>
                        <a:pt x="56" y="7"/>
                        <a:pt x="56" y="7"/>
                      </a:cubicBezTo>
                      <a:cubicBezTo>
                        <a:pt x="46" y="60"/>
                        <a:pt x="46" y="60"/>
                        <a:pt x="46" y="60"/>
                      </a:cubicBezTo>
                      <a:cubicBezTo>
                        <a:pt x="46" y="60"/>
                        <a:pt x="38" y="100"/>
                        <a:pt x="16" y="100"/>
                      </a:cubicBezTo>
                      <a:cubicBezTo>
                        <a:pt x="16" y="100"/>
                        <a:pt x="0" y="90"/>
                        <a:pt x="8" y="54"/>
                      </a:cubicBezTo>
                      <a:lnTo>
                        <a:pt x="21" y="0"/>
                      </a:ln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4" name="íṧlîḓe"/>
                <p:cNvSpPr/>
                <p:nvPr/>
              </p:nvSpPr>
              <p:spPr bwMode="auto">
                <a:xfrm>
                  <a:off x="5539" y="3188"/>
                  <a:ext cx="147" cy="183"/>
                </a:xfrm>
                <a:custGeom>
                  <a:avLst/>
                  <a:gdLst>
                    <a:gd name="T0" fmla="*/ 24 w 62"/>
                    <a:gd name="T1" fmla="*/ 0 h 77"/>
                    <a:gd name="T2" fmla="*/ 62 w 62"/>
                    <a:gd name="T3" fmla="*/ 8 h 77"/>
                    <a:gd name="T4" fmla="*/ 28 w 62"/>
                    <a:gd name="T5" fmla="*/ 70 h 77"/>
                    <a:gd name="T6" fmla="*/ 24 w 62"/>
                    <a:gd name="T7" fmla="*/ 0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2" h="77">
                      <a:moveTo>
                        <a:pt x="24" y="0"/>
                      </a:moveTo>
                      <a:cubicBezTo>
                        <a:pt x="24" y="0"/>
                        <a:pt x="42" y="8"/>
                        <a:pt x="62" y="8"/>
                      </a:cubicBezTo>
                      <a:cubicBezTo>
                        <a:pt x="62" y="8"/>
                        <a:pt x="61" y="77"/>
                        <a:pt x="28" y="70"/>
                      </a:cubicBezTo>
                      <a:cubicBezTo>
                        <a:pt x="28" y="70"/>
                        <a:pt x="0" y="61"/>
                        <a:pt x="24" y="0"/>
                      </a:cubicBezTo>
                      <a:close/>
                    </a:path>
                  </a:pathLst>
                </a:custGeom>
                <a:solidFill>
                  <a:srgbClr val="EB52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5" name="iṡlíḑê"/>
                <p:cNvSpPr/>
                <p:nvPr/>
              </p:nvSpPr>
              <p:spPr bwMode="auto">
                <a:xfrm>
                  <a:off x="5556" y="3245"/>
                  <a:ext cx="123" cy="121"/>
                </a:xfrm>
                <a:custGeom>
                  <a:avLst/>
                  <a:gdLst>
                    <a:gd name="T0" fmla="*/ 22 w 52"/>
                    <a:gd name="T1" fmla="*/ 40 h 51"/>
                    <a:gd name="T2" fmla="*/ 10 w 52"/>
                    <a:gd name="T3" fmla="*/ 0 h 51"/>
                    <a:gd name="T4" fmla="*/ 20 w 52"/>
                    <a:gd name="T5" fmla="*/ 47 h 51"/>
                    <a:gd name="T6" fmla="*/ 52 w 52"/>
                    <a:gd name="T7" fmla="*/ 10 h 51"/>
                    <a:gd name="T8" fmla="*/ 22 w 52"/>
                    <a:gd name="T9" fmla="*/ 40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1">
                      <a:moveTo>
                        <a:pt x="22" y="40"/>
                      </a:moveTo>
                      <a:cubicBezTo>
                        <a:pt x="22" y="40"/>
                        <a:pt x="4" y="34"/>
                        <a:pt x="10" y="0"/>
                      </a:cubicBezTo>
                      <a:cubicBezTo>
                        <a:pt x="0" y="40"/>
                        <a:pt x="20" y="47"/>
                        <a:pt x="20" y="47"/>
                      </a:cubicBezTo>
                      <a:cubicBezTo>
                        <a:pt x="40" y="51"/>
                        <a:pt x="48" y="29"/>
                        <a:pt x="52" y="10"/>
                      </a:cubicBezTo>
                      <a:cubicBezTo>
                        <a:pt x="48" y="27"/>
                        <a:pt x="39" y="44"/>
                        <a:pt x="22" y="40"/>
                      </a:cubicBezTo>
                      <a:close/>
                    </a:path>
                  </a:pathLst>
                </a:custGeom>
                <a:solidFill>
                  <a:srgbClr val="CF3F4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6" name="iSḻiḋé"/>
                <p:cNvSpPr/>
                <p:nvPr/>
              </p:nvSpPr>
              <p:spPr bwMode="auto">
                <a:xfrm>
                  <a:off x="5612" y="3219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4 h 5"/>
                    <a:gd name="T4" fmla="*/ 1 w 5"/>
                    <a:gd name="T5" fmla="*/ 2 h 5"/>
                    <a:gd name="T6" fmla="*/ 3 w 5"/>
                    <a:gd name="T7" fmla="*/ 0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5" y="4"/>
                        <a:pt x="4" y="5"/>
                        <a:pt x="2" y="4"/>
                      </a:cubicBezTo>
                      <a:cubicBezTo>
                        <a:pt x="1" y="4"/>
                        <a:pt x="0" y="3"/>
                        <a:pt x="1" y="2"/>
                      </a:cubicBezTo>
                      <a:cubicBezTo>
                        <a:pt x="1" y="1"/>
                        <a:pt x="2" y="0"/>
                        <a:pt x="3" y="0"/>
                      </a:cubicBezTo>
                      <a:cubicBezTo>
                        <a:pt x="4" y="0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7" name="islíďé"/>
                <p:cNvSpPr/>
                <p:nvPr/>
              </p:nvSpPr>
              <p:spPr bwMode="auto">
                <a:xfrm>
                  <a:off x="5643" y="3226"/>
                  <a:ext cx="12" cy="10"/>
                </a:xfrm>
                <a:custGeom>
                  <a:avLst/>
                  <a:gdLst>
                    <a:gd name="T0" fmla="*/ 5 w 5"/>
                    <a:gd name="T1" fmla="*/ 2 h 4"/>
                    <a:gd name="T2" fmla="*/ 2 w 5"/>
                    <a:gd name="T3" fmla="*/ 4 h 4"/>
                    <a:gd name="T4" fmla="*/ 1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4"/>
                        <a:pt x="4" y="4"/>
                        <a:pt x="2" y="4"/>
                      </a:cubicBezTo>
                      <a:cubicBezTo>
                        <a:pt x="1" y="4"/>
                        <a:pt x="0" y="3"/>
                        <a:pt x="1" y="2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8" name="îṣḻïdé"/>
                <p:cNvSpPr/>
                <p:nvPr/>
              </p:nvSpPr>
              <p:spPr bwMode="auto">
                <a:xfrm>
                  <a:off x="5610" y="3238"/>
                  <a:ext cx="10" cy="12"/>
                </a:xfrm>
                <a:custGeom>
                  <a:avLst/>
                  <a:gdLst>
                    <a:gd name="T0" fmla="*/ 4 w 4"/>
                    <a:gd name="T1" fmla="*/ 3 h 5"/>
                    <a:gd name="T2" fmla="*/ 2 w 4"/>
                    <a:gd name="T3" fmla="*/ 5 h 5"/>
                    <a:gd name="T4" fmla="*/ 0 w 4"/>
                    <a:gd name="T5" fmla="*/ 2 h 5"/>
                    <a:gd name="T6" fmla="*/ 3 w 4"/>
                    <a:gd name="T7" fmla="*/ 1 h 5"/>
                    <a:gd name="T8" fmla="*/ 4 w 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0" y="5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3" y="1"/>
                      </a:cubicBezTo>
                      <a:cubicBezTo>
                        <a:pt x="4" y="1"/>
                        <a:pt x="4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69" name="ïsḷïḍê"/>
                <p:cNvSpPr/>
                <p:nvPr/>
              </p:nvSpPr>
              <p:spPr bwMode="auto">
                <a:xfrm>
                  <a:off x="5641" y="3245"/>
                  <a:ext cx="9" cy="12"/>
                </a:xfrm>
                <a:custGeom>
                  <a:avLst/>
                  <a:gdLst>
                    <a:gd name="T0" fmla="*/ 4 w 4"/>
                    <a:gd name="T1" fmla="*/ 3 h 5"/>
                    <a:gd name="T2" fmla="*/ 2 w 4"/>
                    <a:gd name="T3" fmla="*/ 5 h 5"/>
                    <a:gd name="T4" fmla="*/ 0 w 4"/>
                    <a:gd name="T5" fmla="*/ 2 h 5"/>
                    <a:gd name="T6" fmla="*/ 3 w 4"/>
                    <a:gd name="T7" fmla="*/ 0 h 5"/>
                    <a:gd name="T8" fmla="*/ 4 w 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1"/>
                        <a:pt x="4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0" name="íš1ide"/>
                <p:cNvSpPr/>
                <p:nvPr/>
              </p:nvSpPr>
              <p:spPr bwMode="auto">
                <a:xfrm>
                  <a:off x="5605" y="3257"/>
                  <a:ext cx="12" cy="9"/>
                </a:xfrm>
                <a:custGeom>
                  <a:avLst/>
                  <a:gdLst>
                    <a:gd name="T0" fmla="*/ 5 w 5"/>
                    <a:gd name="T1" fmla="*/ 2 h 4"/>
                    <a:gd name="T2" fmla="*/ 2 w 5"/>
                    <a:gd name="T3" fmla="*/ 4 h 4"/>
                    <a:gd name="T4" fmla="*/ 0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4" y="4"/>
                        <a:pt x="3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1" y="0"/>
                        <a:pt x="2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1" name="iṧļîḍe"/>
                <p:cNvSpPr/>
                <p:nvPr/>
              </p:nvSpPr>
              <p:spPr bwMode="auto">
                <a:xfrm>
                  <a:off x="5636" y="3262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3 w 5"/>
                    <a:gd name="T7" fmla="*/ 1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1" y="1"/>
                        <a:pt x="2" y="0"/>
                        <a:pt x="3" y="1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2" name="íšḻîdé"/>
                <p:cNvSpPr/>
                <p:nvPr/>
              </p:nvSpPr>
              <p:spPr bwMode="auto">
                <a:xfrm>
                  <a:off x="5603" y="3274"/>
                  <a:ext cx="9" cy="11"/>
                </a:xfrm>
                <a:custGeom>
                  <a:avLst/>
                  <a:gdLst>
                    <a:gd name="T0" fmla="*/ 4 w 4"/>
                    <a:gd name="T1" fmla="*/ 3 h 5"/>
                    <a:gd name="T2" fmla="*/ 1 w 4"/>
                    <a:gd name="T3" fmla="*/ 5 h 5"/>
                    <a:gd name="T4" fmla="*/ 0 w 4"/>
                    <a:gd name="T5" fmla="*/ 2 h 5"/>
                    <a:gd name="T6" fmla="*/ 2 w 4"/>
                    <a:gd name="T7" fmla="*/ 0 h 5"/>
                    <a:gd name="T8" fmla="*/ 4 w 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3"/>
                      </a:moveTo>
                      <a:cubicBezTo>
                        <a:pt x="4" y="4"/>
                        <a:pt x="3" y="5"/>
                        <a:pt x="1" y="5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1"/>
                        <a:pt x="4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3" name="îşḻîďe"/>
                <p:cNvSpPr/>
                <p:nvPr/>
              </p:nvSpPr>
              <p:spPr bwMode="auto">
                <a:xfrm>
                  <a:off x="5634" y="3281"/>
                  <a:ext cx="9" cy="11"/>
                </a:xfrm>
                <a:custGeom>
                  <a:avLst/>
                  <a:gdLst>
                    <a:gd name="T0" fmla="*/ 4 w 4"/>
                    <a:gd name="T1" fmla="*/ 3 h 5"/>
                    <a:gd name="T2" fmla="*/ 1 w 4"/>
                    <a:gd name="T3" fmla="*/ 4 h 5"/>
                    <a:gd name="T4" fmla="*/ 0 w 4"/>
                    <a:gd name="T5" fmla="*/ 2 h 5"/>
                    <a:gd name="T6" fmla="*/ 2 w 4"/>
                    <a:gd name="T7" fmla="*/ 0 h 5"/>
                    <a:gd name="T8" fmla="*/ 4 w 4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5">
                      <a:moveTo>
                        <a:pt x="4" y="3"/>
                      </a:moveTo>
                      <a:cubicBezTo>
                        <a:pt x="4" y="4"/>
                        <a:pt x="3" y="5"/>
                        <a:pt x="1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4" y="1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4" name="iṡlîḑè"/>
                <p:cNvSpPr/>
                <p:nvPr/>
              </p:nvSpPr>
              <p:spPr bwMode="auto">
                <a:xfrm>
                  <a:off x="5617" y="3221"/>
                  <a:ext cx="36" cy="12"/>
                </a:xfrm>
                <a:custGeom>
                  <a:avLst/>
                  <a:gdLst>
                    <a:gd name="T0" fmla="*/ 15 w 15"/>
                    <a:gd name="T1" fmla="*/ 4 h 5"/>
                    <a:gd name="T2" fmla="*/ 14 w 15"/>
                    <a:gd name="T3" fmla="*/ 5 h 5"/>
                    <a:gd name="T4" fmla="*/ 0 w 15"/>
                    <a:gd name="T5" fmla="*/ 2 h 5"/>
                    <a:gd name="T6" fmla="*/ 0 w 15"/>
                    <a:gd name="T7" fmla="*/ 1 h 5"/>
                    <a:gd name="T8" fmla="*/ 1 w 15"/>
                    <a:gd name="T9" fmla="*/ 0 h 5"/>
                    <a:gd name="T10" fmla="*/ 14 w 15"/>
                    <a:gd name="T11" fmla="*/ 3 h 5"/>
                    <a:gd name="T12" fmla="*/ 15 w 15"/>
                    <a:gd name="T13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15" y="4"/>
                      </a:moveTo>
                      <a:cubicBezTo>
                        <a:pt x="14" y="5"/>
                        <a:pt x="14" y="5"/>
                        <a:pt x="14" y="5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5" y="3"/>
                        <a:pt x="15" y="4"/>
                        <a:pt x="15" y="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5" name="i$ļïḓè"/>
                <p:cNvSpPr/>
                <p:nvPr/>
              </p:nvSpPr>
              <p:spPr bwMode="auto">
                <a:xfrm>
                  <a:off x="5612" y="3243"/>
                  <a:ext cx="36" cy="9"/>
                </a:xfrm>
                <a:custGeom>
                  <a:avLst/>
                  <a:gdLst>
                    <a:gd name="T0" fmla="*/ 15 w 15"/>
                    <a:gd name="T1" fmla="*/ 4 h 4"/>
                    <a:gd name="T2" fmla="*/ 14 w 15"/>
                    <a:gd name="T3" fmla="*/ 4 h 4"/>
                    <a:gd name="T4" fmla="*/ 1 w 15"/>
                    <a:gd name="T5" fmla="*/ 1 h 4"/>
                    <a:gd name="T6" fmla="*/ 0 w 15"/>
                    <a:gd name="T7" fmla="*/ 0 h 4"/>
                    <a:gd name="T8" fmla="*/ 1 w 15"/>
                    <a:gd name="T9" fmla="*/ 0 h 4"/>
                    <a:gd name="T10" fmla="*/ 14 w 15"/>
                    <a:gd name="T11" fmla="*/ 3 h 4"/>
                    <a:gd name="T12" fmla="*/ 15 w 15"/>
                    <a:gd name="T13" fmla="*/ 4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15" y="4"/>
                      </a:moveTo>
                      <a:cubicBezTo>
                        <a:pt x="14" y="4"/>
                        <a:pt x="14" y="4"/>
                        <a:pt x="14" y="4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4" y="3"/>
                        <a:pt x="14" y="3"/>
                        <a:pt x="14" y="3"/>
                      </a:cubicBezTo>
                      <a:cubicBezTo>
                        <a:pt x="15" y="3"/>
                        <a:pt x="15" y="3"/>
                        <a:pt x="15" y="4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6" name="îşḻide"/>
                <p:cNvSpPr/>
                <p:nvPr/>
              </p:nvSpPr>
              <p:spPr bwMode="auto">
                <a:xfrm>
                  <a:off x="5608" y="3259"/>
                  <a:ext cx="35" cy="12"/>
                </a:xfrm>
                <a:custGeom>
                  <a:avLst/>
                  <a:gdLst>
                    <a:gd name="T0" fmla="*/ 15 w 15"/>
                    <a:gd name="T1" fmla="*/ 4 h 5"/>
                    <a:gd name="T2" fmla="*/ 15 w 15"/>
                    <a:gd name="T3" fmla="*/ 5 h 5"/>
                    <a:gd name="T4" fmla="*/ 1 w 15"/>
                    <a:gd name="T5" fmla="*/ 2 h 5"/>
                    <a:gd name="T6" fmla="*/ 0 w 15"/>
                    <a:gd name="T7" fmla="*/ 1 h 5"/>
                    <a:gd name="T8" fmla="*/ 1 w 15"/>
                    <a:gd name="T9" fmla="*/ 0 h 5"/>
                    <a:gd name="T10" fmla="*/ 15 w 15"/>
                    <a:gd name="T11" fmla="*/ 3 h 5"/>
                    <a:gd name="T12" fmla="*/ 15 w 15"/>
                    <a:gd name="T13" fmla="*/ 4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15" y="4"/>
                      </a:moveTo>
                      <a:cubicBezTo>
                        <a:pt x="15" y="4"/>
                        <a:pt x="15" y="5"/>
                        <a:pt x="15" y="5"/>
                      </a:cubicBez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5" y="3"/>
                        <a:pt x="15" y="3"/>
                        <a:pt x="15" y="3"/>
                      </a:cubicBezTo>
                      <a:lnTo>
                        <a:pt x="15" y="4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7" name="iSlîḋè"/>
                <p:cNvSpPr/>
                <p:nvPr/>
              </p:nvSpPr>
              <p:spPr bwMode="auto">
                <a:xfrm>
                  <a:off x="5605" y="3278"/>
                  <a:ext cx="36" cy="10"/>
                </a:xfrm>
                <a:custGeom>
                  <a:avLst/>
                  <a:gdLst>
                    <a:gd name="T0" fmla="*/ 15 w 15"/>
                    <a:gd name="T1" fmla="*/ 3 h 4"/>
                    <a:gd name="T2" fmla="*/ 14 w 15"/>
                    <a:gd name="T3" fmla="*/ 4 h 4"/>
                    <a:gd name="T4" fmla="*/ 0 w 15"/>
                    <a:gd name="T5" fmla="*/ 1 h 4"/>
                    <a:gd name="T6" fmla="*/ 0 w 15"/>
                    <a:gd name="T7" fmla="*/ 0 h 4"/>
                    <a:gd name="T8" fmla="*/ 1 w 15"/>
                    <a:gd name="T9" fmla="*/ 0 h 4"/>
                    <a:gd name="T10" fmla="*/ 14 w 15"/>
                    <a:gd name="T11" fmla="*/ 3 h 4"/>
                    <a:gd name="T12" fmla="*/ 15 w 15"/>
                    <a:gd name="T13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4">
                      <a:moveTo>
                        <a:pt x="15" y="3"/>
                      </a:moveTo>
                      <a:cubicBezTo>
                        <a:pt x="15" y="4"/>
                        <a:pt x="14" y="4"/>
                        <a:pt x="14" y="4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4" y="3"/>
                        <a:pt x="14" y="3"/>
                        <a:pt x="14" y="3"/>
                      </a:cubicBezTo>
                      <a:lnTo>
                        <a:pt x="15" y="3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8" name="î$ḻiḍé"/>
                <p:cNvSpPr/>
                <p:nvPr/>
              </p:nvSpPr>
              <p:spPr bwMode="auto">
                <a:xfrm>
                  <a:off x="5617" y="3224"/>
                  <a:ext cx="31" cy="28"/>
                </a:xfrm>
                <a:custGeom>
                  <a:avLst/>
                  <a:gdLst>
                    <a:gd name="T0" fmla="*/ 31 w 31"/>
                    <a:gd name="T1" fmla="*/ 28 h 28"/>
                    <a:gd name="T2" fmla="*/ 29 w 31"/>
                    <a:gd name="T3" fmla="*/ 28 h 28"/>
                    <a:gd name="T4" fmla="*/ 0 w 31"/>
                    <a:gd name="T5" fmla="*/ 2 h 28"/>
                    <a:gd name="T6" fmla="*/ 0 w 31"/>
                    <a:gd name="T7" fmla="*/ 0 h 28"/>
                    <a:gd name="T8" fmla="*/ 3 w 31"/>
                    <a:gd name="T9" fmla="*/ 0 h 28"/>
                    <a:gd name="T10" fmla="*/ 31 w 31"/>
                    <a:gd name="T11" fmla="*/ 26 h 28"/>
                    <a:gd name="T12" fmla="*/ 31 w 31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28">
                      <a:moveTo>
                        <a:pt x="31" y="28"/>
                      </a:moveTo>
                      <a:lnTo>
                        <a:pt x="29" y="2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3" y="0"/>
                      </a:lnTo>
                      <a:lnTo>
                        <a:pt x="31" y="26"/>
                      </a:lnTo>
                      <a:lnTo>
                        <a:pt x="31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79" name="iṧḻïdê"/>
                <p:cNvSpPr/>
                <p:nvPr/>
              </p:nvSpPr>
              <p:spPr bwMode="auto">
                <a:xfrm>
                  <a:off x="5612" y="3228"/>
                  <a:ext cx="41" cy="17"/>
                </a:xfrm>
                <a:custGeom>
                  <a:avLst/>
                  <a:gdLst>
                    <a:gd name="T0" fmla="*/ 0 w 17"/>
                    <a:gd name="T1" fmla="*/ 6 h 7"/>
                    <a:gd name="T2" fmla="*/ 0 w 17"/>
                    <a:gd name="T3" fmla="*/ 5 h 7"/>
                    <a:gd name="T4" fmla="*/ 16 w 17"/>
                    <a:gd name="T5" fmla="*/ 0 h 7"/>
                    <a:gd name="T6" fmla="*/ 17 w 17"/>
                    <a:gd name="T7" fmla="*/ 1 h 7"/>
                    <a:gd name="T8" fmla="*/ 16 w 17"/>
                    <a:gd name="T9" fmla="*/ 2 h 7"/>
                    <a:gd name="T10" fmla="*/ 1 w 17"/>
                    <a:gd name="T11" fmla="*/ 7 h 7"/>
                    <a:gd name="T12" fmla="*/ 0 w 17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0" y="6"/>
                      </a:moveTo>
                      <a:cubicBezTo>
                        <a:pt x="0" y="6"/>
                        <a:pt x="0" y="6"/>
                        <a:pt x="0" y="5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7" y="0"/>
                        <a:pt x="17" y="1"/>
                      </a:cubicBezTo>
                      <a:cubicBezTo>
                        <a:pt x="17" y="1"/>
                        <a:pt x="17" y="2"/>
                        <a:pt x="16" y="2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0" y="6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0" name="ïṩliḑe"/>
                <p:cNvSpPr/>
                <p:nvPr/>
              </p:nvSpPr>
              <p:spPr bwMode="auto">
                <a:xfrm>
                  <a:off x="5615" y="3243"/>
                  <a:ext cx="28" cy="28"/>
                </a:xfrm>
                <a:custGeom>
                  <a:avLst/>
                  <a:gdLst>
                    <a:gd name="T0" fmla="*/ 28 w 28"/>
                    <a:gd name="T1" fmla="*/ 28 h 28"/>
                    <a:gd name="T2" fmla="*/ 26 w 28"/>
                    <a:gd name="T3" fmla="*/ 28 h 28"/>
                    <a:gd name="T4" fmla="*/ 0 w 28"/>
                    <a:gd name="T5" fmla="*/ 2 h 28"/>
                    <a:gd name="T6" fmla="*/ 0 w 28"/>
                    <a:gd name="T7" fmla="*/ 0 h 28"/>
                    <a:gd name="T8" fmla="*/ 2 w 28"/>
                    <a:gd name="T9" fmla="*/ 0 h 28"/>
                    <a:gd name="T10" fmla="*/ 28 w 28"/>
                    <a:gd name="T11" fmla="*/ 26 h 28"/>
                    <a:gd name="T12" fmla="*/ 28 w 28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28">
                      <a:moveTo>
                        <a:pt x="28" y="28"/>
                      </a:moveTo>
                      <a:lnTo>
                        <a:pt x="26" y="2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8" y="26"/>
                      </a:lnTo>
                      <a:lnTo>
                        <a:pt x="28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1" name="îṩlîde"/>
                <p:cNvSpPr/>
                <p:nvPr/>
              </p:nvSpPr>
              <p:spPr bwMode="auto">
                <a:xfrm>
                  <a:off x="5608" y="3247"/>
                  <a:ext cx="40" cy="17"/>
                </a:xfrm>
                <a:custGeom>
                  <a:avLst/>
                  <a:gdLst>
                    <a:gd name="T0" fmla="*/ 0 w 17"/>
                    <a:gd name="T1" fmla="*/ 6 h 7"/>
                    <a:gd name="T2" fmla="*/ 1 w 17"/>
                    <a:gd name="T3" fmla="*/ 5 h 7"/>
                    <a:gd name="T4" fmla="*/ 16 w 17"/>
                    <a:gd name="T5" fmla="*/ 0 h 7"/>
                    <a:gd name="T6" fmla="*/ 17 w 17"/>
                    <a:gd name="T7" fmla="*/ 1 h 7"/>
                    <a:gd name="T8" fmla="*/ 16 w 17"/>
                    <a:gd name="T9" fmla="*/ 2 h 7"/>
                    <a:gd name="T10" fmla="*/ 1 w 17"/>
                    <a:gd name="T11" fmla="*/ 7 h 7"/>
                    <a:gd name="T12" fmla="*/ 0 w 17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0" y="6"/>
                      </a:moveTo>
                      <a:cubicBezTo>
                        <a:pt x="0" y="6"/>
                        <a:pt x="1" y="5"/>
                        <a:pt x="1" y="5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6" y="0"/>
                        <a:pt x="17" y="1"/>
                      </a:cubicBezTo>
                      <a:cubicBezTo>
                        <a:pt x="17" y="1"/>
                        <a:pt x="16" y="2"/>
                        <a:pt x="16" y="2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1" y="7"/>
                        <a:pt x="0" y="6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2" name="îṡḻîḍê"/>
                <p:cNvSpPr/>
                <p:nvPr/>
              </p:nvSpPr>
              <p:spPr bwMode="auto">
                <a:xfrm>
                  <a:off x="5610" y="3259"/>
                  <a:ext cx="28" cy="29"/>
                </a:xfrm>
                <a:custGeom>
                  <a:avLst/>
                  <a:gdLst>
                    <a:gd name="T0" fmla="*/ 28 w 28"/>
                    <a:gd name="T1" fmla="*/ 29 h 29"/>
                    <a:gd name="T2" fmla="*/ 26 w 28"/>
                    <a:gd name="T3" fmla="*/ 29 h 29"/>
                    <a:gd name="T4" fmla="*/ 0 w 28"/>
                    <a:gd name="T5" fmla="*/ 3 h 29"/>
                    <a:gd name="T6" fmla="*/ 0 w 28"/>
                    <a:gd name="T7" fmla="*/ 0 h 29"/>
                    <a:gd name="T8" fmla="*/ 2 w 28"/>
                    <a:gd name="T9" fmla="*/ 0 h 29"/>
                    <a:gd name="T10" fmla="*/ 28 w 28"/>
                    <a:gd name="T11" fmla="*/ 26 h 29"/>
                    <a:gd name="T12" fmla="*/ 28 w 28"/>
                    <a:gd name="T13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8" h="29">
                      <a:moveTo>
                        <a:pt x="28" y="29"/>
                      </a:moveTo>
                      <a:lnTo>
                        <a:pt x="26" y="29"/>
                      </a:lnTo>
                      <a:lnTo>
                        <a:pt x="0" y="3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28" y="26"/>
                      </a:lnTo>
                      <a:lnTo>
                        <a:pt x="28" y="29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3" name="ïṩ1ïdè"/>
                <p:cNvSpPr/>
                <p:nvPr/>
              </p:nvSpPr>
              <p:spPr bwMode="auto">
                <a:xfrm>
                  <a:off x="5605" y="3266"/>
                  <a:ext cx="38" cy="15"/>
                </a:xfrm>
                <a:custGeom>
                  <a:avLst/>
                  <a:gdLst>
                    <a:gd name="T0" fmla="*/ 0 w 16"/>
                    <a:gd name="T1" fmla="*/ 5 h 6"/>
                    <a:gd name="T2" fmla="*/ 0 w 16"/>
                    <a:gd name="T3" fmla="*/ 4 h 6"/>
                    <a:gd name="T4" fmla="*/ 15 w 16"/>
                    <a:gd name="T5" fmla="*/ 0 h 6"/>
                    <a:gd name="T6" fmla="*/ 16 w 16"/>
                    <a:gd name="T7" fmla="*/ 1 h 6"/>
                    <a:gd name="T8" fmla="*/ 15 w 16"/>
                    <a:gd name="T9" fmla="*/ 1 h 6"/>
                    <a:gd name="T10" fmla="*/ 1 w 16"/>
                    <a:gd name="T11" fmla="*/ 6 h 6"/>
                    <a:gd name="T12" fmla="*/ 0 w 16"/>
                    <a:gd name="T13" fmla="*/ 5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6">
                      <a:moveTo>
                        <a:pt x="0" y="5"/>
                      </a:move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6" y="1"/>
                      </a:cubicBezTo>
                      <a:cubicBezTo>
                        <a:pt x="16" y="1"/>
                        <a:pt x="16" y="1"/>
                        <a:pt x="15" y="1"/>
                      </a:cubicBezTo>
                      <a:cubicBezTo>
                        <a:pt x="1" y="6"/>
                        <a:pt x="1" y="6"/>
                        <a:pt x="1" y="6"/>
                      </a:cubicBezTo>
                      <a:cubicBezTo>
                        <a:pt x="0" y="6"/>
                        <a:pt x="0" y="6"/>
                        <a:pt x="0" y="5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4" name="îsḻiďê"/>
                <p:cNvSpPr/>
                <p:nvPr/>
              </p:nvSpPr>
              <p:spPr bwMode="auto">
                <a:xfrm>
                  <a:off x="5586" y="2215"/>
                  <a:ext cx="391" cy="992"/>
                </a:xfrm>
                <a:custGeom>
                  <a:avLst/>
                  <a:gdLst>
                    <a:gd name="T0" fmla="*/ 81 w 165"/>
                    <a:gd name="T1" fmla="*/ 14 h 419"/>
                    <a:gd name="T2" fmla="*/ 106 w 165"/>
                    <a:gd name="T3" fmla="*/ 1 h 419"/>
                    <a:gd name="T4" fmla="*/ 128 w 165"/>
                    <a:gd name="T5" fmla="*/ 5 h 419"/>
                    <a:gd name="T6" fmla="*/ 155 w 165"/>
                    <a:gd name="T7" fmla="*/ 79 h 419"/>
                    <a:gd name="T8" fmla="*/ 127 w 165"/>
                    <a:gd name="T9" fmla="*/ 186 h 419"/>
                    <a:gd name="T10" fmla="*/ 102 w 165"/>
                    <a:gd name="T11" fmla="*/ 265 h 419"/>
                    <a:gd name="T12" fmla="*/ 52 w 165"/>
                    <a:gd name="T13" fmla="*/ 419 h 419"/>
                    <a:gd name="T14" fmla="*/ 0 w 165"/>
                    <a:gd name="T15" fmla="*/ 410 h 419"/>
                    <a:gd name="T16" fmla="*/ 20 w 165"/>
                    <a:gd name="T17" fmla="*/ 276 h 419"/>
                    <a:gd name="T18" fmla="*/ 51 w 165"/>
                    <a:gd name="T19" fmla="*/ 107 h 419"/>
                    <a:gd name="T20" fmla="*/ 63 w 165"/>
                    <a:gd name="T21" fmla="*/ 58 h 419"/>
                    <a:gd name="T22" fmla="*/ 81 w 165"/>
                    <a:gd name="T23" fmla="*/ 14 h 4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65" h="419">
                      <a:moveTo>
                        <a:pt x="81" y="14"/>
                      </a:moveTo>
                      <a:cubicBezTo>
                        <a:pt x="86" y="8"/>
                        <a:pt x="96" y="3"/>
                        <a:pt x="106" y="1"/>
                      </a:cubicBezTo>
                      <a:cubicBezTo>
                        <a:pt x="113" y="0"/>
                        <a:pt x="120" y="2"/>
                        <a:pt x="128" y="5"/>
                      </a:cubicBezTo>
                      <a:cubicBezTo>
                        <a:pt x="165" y="17"/>
                        <a:pt x="161" y="53"/>
                        <a:pt x="155" y="79"/>
                      </a:cubicBezTo>
                      <a:cubicBezTo>
                        <a:pt x="147" y="115"/>
                        <a:pt x="135" y="150"/>
                        <a:pt x="127" y="186"/>
                      </a:cubicBezTo>
                      <a:cubicBezTo>
                        <a:pt x="121" y="212"/>
                        <a:pt x="109" y="239"/>
                        <a:pt x="102" y="265"/>
                      </a:cubicBezTo>
                      <a:cubicBezTo>
                        <a:pt x="92" y="302"/>
                        <a:pt x="64" y="382"/>
                        <a:pt x="52" y="419"/>
                      </a:cubicBezTo>
                      <a:cubicBezTo>
                        <a:pt x="0" y="410"/>
                        <a:pt x="0" y="410"/>
                        <a:pt x="0" y="410"/>
                      </a:cubicBezTo>
                      <a:cubicBezTo>
                        <a:pt x="6" y="386"/>
                        <a:pt x="17" y="304"/>
                        <a:pt x="20" y="276"/>
                      </a:cubicBezTo>
                      <a:cubicBezTo>
                        <a:pt x="27" y="219"/>
                        <a:pt x="38" y="162"/>
                        <a:pt x="51" y="107"/>
                      </a:cubicBezTo>
                      <a:cubicBezTo>
                        <a:pt x="55" y="90"/>
                        <a:pt x="59" y="74"/>
                        <a:pt x="63" y="58"/>
                      </a:cubicBezTo>
                      <a:cubicBezTo>
                        <a:pt x="66" y="44"/>
                        <a:pt x="72" y="27"/>
                        <a:pt x="81" y="14"/>
                      </a:cubicBezTo>
                      <a:close/>
                    </a:path>
                  </a:pathLst>
                </a:custGeom>
                <a:solidFill>
                  <a:srgbClr val="36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5" name="íṧḻiḋé"/>
                <p:cNvSpPr/>
                <p:nvPr/>
              </p:nvSpPr>
              <p:spPr bwMode="auto">
                <a:xfrm>
                  <a:off x="4009" y="3236"/>
                  <a:ext cx="317" cy="149"/>
                </a:xfrm>
                <a:custGeom>
                  <a:avLst/>
                  <a:gdLst>
                    <a:gd name="T0" fmla="*/ 317 w 317"/>
                    <a:gd name="T1" fmla="*/ 64 h 149"/>
                    <a:gd name="T2" fmla="*/ 2 w 317"/>
                    <a:gd name="T3" fmla="*/ 149 h 149"/>
                    <a:gd name="T4" fmla="*/ 0 w 317"/>
                    <a:gd name="T5" fmla="*/ 139 h 149"/>
                    <a:gd name="T6" fmla="*/ 317 w 317"/>
                    <a:gd name="T7" fmla="*/ 0 h 149"/>
                    <a:gd name="T8" fmla="*/ 317 w 317"/>
                    <a:gd name="T9" fmla="*/ 64 h 1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49">
                      <a:moveTo>
                        <a:pt x="317" y="64"/>
                      </a:moveTo>
                      <a:lnTo>
                        <a:pt x="2" y="149"/>
                      </a:lnTo>
                      <a:lnTo>
                        <a:pt x="0" y="139"/>
                      </a:lnTo>
                      <a:lnTo>
                        <a:pt x="317" y="0"/>
                      </a:lnTo>
                      <a:lnTo>
                        <a:pt x="317" y="64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6" name="ïšļidê"/>
                <p:cNvSpPr/>
                <p:nvPr/>
              </p:nvSpPr>
              <p:spPr bwMode="auto">
                <a:xfrm>
                  <a:off x="3976" y="3394"/>
                  <a:ext cx="85" cy="86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7" name="iSlîḍe"/>
                <p:cNvSpPr/>
                <p:nvPr/>
              </p:nvSpPr>
              <p:spPr bwMode="auto">
                <a:xfrm>
                  <a:off x="3983" y="3404"/>
                  <a:ext cx="69" cy="66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8" name="îṩliďé"/>
                <p:cNvSpPr/>
                <p:nvPr/>
              </p:nvSpPr>
              <p:spPr bwMode="auto">
                <a:xfrm>
                  <a:off x="3997" y="3416"/>
                  <a:ext cx="43" cy="42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89" name="îšľïḓè"/>
                <p:cNvSpPr/>
                <p:nvPr/>
              </p:nvSpPr>
              <p:spPr bwMode="auto">
                <a:xfrm>
                  <a:off x="3962" y="3373"/>
                  <a:ext cx="111" cy="62"/>
                </a:xfrm>
                <a:custGeom>
                  <a:avLst/>
                  <a:gdLst>
                    <a:gd name="T0" fmla="*/ 24 w 47"/>
                    <a:gd name="T1" fmla="*/ 5 h 26"/>
                    <a:gd name="T2" fmla="*/ 47 w 47"/>
                    <a:gd name="T3" fmla="*/ 26 h 26"/>
                    <a:gd name="T4" fmla="*/ 47 w 47"/>
                    <a:gd name="T5" fmla="*/ 23 h 26"/>
                    <a:gd name="T6" fmla="*/ 24 w 47"/>
                    <a:gd name="T7" fmla="*/ 0 h 26"/>
                    <a:gd name="T8" fmla="*/ 0 w 47"/>
                    <a:gd name="T9" fmla="*/ 23 h 26"/>
                    <a:gd name="T10" fmla="*/ 1 w 47"/>
                    <a:gd name="T11" fmla="*/ 26 h 26"/>
                    <a:gd name="T12" fmla="*/ 24 w 47"/>
                    <a:gd name="T13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6">
                      <a:moveTo>
                        <a:pt x="24" y="5"/>
                      </a:moveTo>
                      <a:cubicBezTo>
                        <a:pt x="36" y="5"/>
                        <a:pt x="45" y="14"/>
                        <a:pt x="47" y="26"/>
                      </a:cubicBezTo>
                      <a:cubicBezTo>
                        <a:pt x="47" y="25"/>
                        <a:pt x="47" y="24"/>
                        <a:pt x="47" y="23"/>
                      </a:cubicBezTo>
                      <a:cubicBezTo>
                        <a:pt x="47" y="10"/>
                        <a:pt x="37" y="0"/>
                        <a:pt x="24" y="0"/>
                      </a:cubicBezTo>
                      <a:cubicBezTo>
                        <a:pt x="11" y="0"/>
                        <a:pt x="0" y="10"/>
                        <a:pt x="0" y="23"/>
                      </a:cubicBezTo>
                      <a:cubicBezTo>
                        <a:pt x="0" y="24"/>
                        <a:pt x="0" y="25"/>
                        <a:pt x="1" y="26"/>
                      </a:cubicBezTo>
                      <a:cubicBezTo>
                        <a:pt x="2" y="14"/>
                        <a:pt x="12" y="5"/>
                        <a:pt x="24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0" name="íṣļíḋè"/>
                <p:cNvSpPr/>
                <p:nvPr/>
              </p:nvSpPr>
              <p:spPr bwMode="auto">
                <a:xfrm>
                  <a:off x="4361" y="3234"/>
                  <a:ext cx="317" cy="140"/>
                </a:xfrm>
                <a:custGeom>
                  <a:avLst/>
                  <a:gdLst>
                    <a:gd name="T0" fmla="*/ 0 w 317"/>
                    <a:gd name="T1" fmla="*/ 55 h 140"/>
                    <a:gd name="T2" fmla="*/ 315 w 317"/>
                    <a:gd name="T3" fmla="*/ 140 h 140"/>
                    <a:gd name="T4" fmla="*/ 317 w 317"/>
                    <a:gd name="T5" fmla="*/ 130 h 140"/>
                    <a:gd name="T6" fmla="*/ 0 w 317"/>
                    <a:gd name="T7" fmla="*/ 0 h 140"/>
                    <a:gd name="T8" fmla="*/ 0 w 317"/>
                    <a:gd name="T9" fmla="*/ 55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17" h="140">
                      <a:moveTo>
                        <a:pt x="0" y="55"/>
                      </a:moveTo>
                      <a:lnTo>
                        <a:pt x="315" y="140"/>
                      </a:lnTo>
                      <a:lnTo>
                        <a:pt x="317" y="130"/>
                      </a:lnTo>
                      <a:lnTo>
                        <a:pt x="0" y="0"/>
                      </a:lnTo>
                      <a:lnTo>
                        <a:pt x="0" y="55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1" name="íṡ1íḓé"/>
                <p:cNvSpPr/>
                <p:nvPr/>
              </p:nvSpPr>
              <p:spPr bwMode="auto">
                <a:xfrm>
                  <a:off x="4626" y="3394"/>
                  <a:ext cx="85" cy="86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2" name="íṧľíďe"/>
                <p:cNvSpPr/>
                <p:nvPr/>
              </p:nvSpPr>
              <p:spPr bwMode="auto">
                <a:xfrm>
                  <a:off x="4636" y="3404"/>
                  <a:ext cx="68" cy="66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3" name="iṧḷïḍè"/>
                <p:cNvSpPr/>
                <p:nvPr/>
              </p:nvSpPr>
              <p:spPr bwMode="auto">
                <a:xfrm>
                  <a:off x="4648" y="3416"/>
                  <a:ext cx="42" cy="42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4" name="îṡḷíḑè"/>
                <p:cNvSpPr/>
                <p:nvPr/>
              </p:nvSpPr>
              <p:spPr bwMode="auto">
                <a:xfrm>
                  <a:off x="4615" y="3373"/>
                  <a:ext cx="111" cy="62"/>
                </a:xfrm>
                <a:custGeom>
                  <a:avLst/>
                  <a:gdLst>
                    <a:gd name="T0" fmla="*/ 23 w 47"/>
                    <a:gd name="T1" fmla="*/ 5 h 26"/>
                    <a:gd name="T2" fmla="*/ 0 w 47"/>
                    <a:gd name="T3" fmla="*/ 26 h 26"/>
                    <a:gd name="T4" fmla="*/ 0 w 47"/>
                    <a:gd name="T5" fmla="*/ 23 h 26"/>
                    <a:gd name="T6" fmla="*/ 23 w 47"/>
                    <a:gd name="T7" fmla="*/ 0 h 26"/>
                    <a:gd name="T8" fmla="*/ 47 w 47"/>
                    <a:gd name="T9" fmla="*/ 23 h 26"/>
                    <a:gd name="T10" fmla="*/ 46 w 47"/>
                    <a:gd name="T11" fmla="*/ 26 h 26"/>
                    <a:gd name="T12" fmla="*/ 23 w 47"/>
                    <a:gd name="T13" fmla="*/ 5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6">
                      <a:moveTo>
                        <a:pt x="23" y="5"/>
                      </a:moveTo>
                      <a:cubicBezTo>
                        <a:pt x="11" y="5"/>
                        <a:pt x="2" y="14"/>
                        <a:pt x="0" y="26"/>
                      </a:cubicBezTo>
                      <a:cubicBezTo>
                        <a:pt x="0" y="25"/>
                        <a:pt x="0" y="24"/>
                        <a:pt x="0" y="23"/>
                      </a:cubicBezTo>
                      <a:cubicBezTo>
                        <a:pt x="0" y="10"/>
                        <a:pt x="10" y="0"/>
                        <a:pt x="23" y="0"/>
                      </a:cubicBezTo>
                      <a:cubicBezTo>
                        <a:pt x="36" y="0"/>
                        <a:pt x="47" y="10"/>
                        <a:pt x="47" y="23"/>
                      </a:cubicBezTo>
                      <a:cubicBezTo>
                        <a:pt x="47" y="24"/>
                        <a:pt x="47" y="25"/>
                        <a:pt x="46" y="26"/>
                      </a:cubicBezTo>
                      <a:cubicBezTo>
                        <a:pt x="45" y="14"/>
                        <a:pt x="35" y="5"/>
                        <a:pt x="23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5" name="iSliďè"/>
                <p:cNvSpPr/>
                <p:nvPr/>
              </p:nvSpPr>
              <p:spPr bwMode="auto">
                <a:xfrm>
                  <a:off x="4125" y="2549"/>
                  <a:ext cx="435" cy="80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6" name="iṧḻïḍê"/>
                <p:cNvSpPr/>
                <p:nvPr/>
              </p:nvSpPr>
              <p:spPr bwMode="auto">
                <a:xfrm>
                  <a:off x="4326" y="2629"/>
                  <a:ext cx="28" cy="637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7" name="iśḷîḑe"/>
                <p:cNvSpPr/>
                <p:nvPr/>
              </p:nvSpPr>
              <p:spPr bwMode="auto">
                <a:xfrm>
                  <a:off x="4309" y="2691"/>
                  <a:ext cx="64" cy="222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8" name="iś1íďê"/>
                <p:cNvSpPr/>
                <p:nvPr/>
              </p:nvSpPr>
              <p:spPr bwMode="auto">
                <a:xfrm>
                  <a:off x="4321" y="3022"/>
                  <a:ext cx="40" cy="223"/>
                </a:xfrm>
                <a:prstGeom prst="rect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99" name="îṩliḓê"/>
                <p:cNvSpPr/>
                <p:nvPr/>
              </p:nvSpPr>
              <p:spPr bwMode="auto">
                <a:xfrm>
                  <a:off x="4309" y="3086"/>
                  <a:ext cx="64" cy="221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0" name="íšḷîdé"/>
                <p:cNvSpPr/>
                <p:nvPr/>
              </p:nvSpPr>
              <p:spPr bwMode="auto">
                <a:xfrm>
                  <a:off x="3990" y="2461"/>
                  <a:ext cx="700" cy="135"/>
                </a:xfrm>
                <a:custGeom>
                  <a:avLst/>
                  <a:gdLst>
                    <a:gd name="T0" fmla="*/ 2 w 296"/>
                    <a:gd name="T1" fmla="*/ 2 h 57"/>
                    <a:gd name="T2" fmla="*/ 2 w 296"/>
                    <a:gd name="T3" fmla="*/ 23 h 57"/>
                    <a:gd name="T4" fmla="*/ 148 w 296"/>
                    <a:gd name="T5" fmla="*/ 57 h 57"/>
                    <a:gd name="T6" fmla="*/ 294 w 296"/>
                    <a:gd name="T7" fmla="*/ 23 h 57"/>
                    <a:gd name="T8" fmla="*/ 294 w 296"/>
                    <a:gd name="T9" fmla="*/ 0 h 57"/>
                    <a:gd name="T10" fmla="*/ 2 w 296"/>
                    <a:gd name="T11" fmla="*/ 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6" h="57">
                      <a:moveTo>
                        <a:pt x="2" y="2"/>
                      </a:moveTo>
                      <a:cubicBezTo>
                        <a:pt x="0" y="4"/>
                        <a:pt x="2" y="21"/>
                        <a:pt x="2" y="23"/>
                      </a:cubicBezTo>
                      <a:cubicBezTo>
                        <a:pt x="2" y="42"/>
                        <a:pt x="67" y="57"/>
                        <a:pt x="148" y="57"/>
                      </a:cubicBezTo>
                      <a:cubicBezTo>
                        <a:pt x="229" y="57"/>
                        <a:pt x="294" y="42"/>
                        <a:pt x="294" y="23"/>
                      </a:cubicBezTo>
                      <a:cubicBezTo>
                        <a:pt x="294" y="21"/>
                        <a:pt x="296" y="2"/>
                        <a:pt x="294" y="0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1" name="í$ḻïde"/>
                <p:cNvSpPr/>
                <p:nvPr/>
              </p:nvSpPr>
              <p:spPr bwMode="auto">
                <a:xfrm>
                  <a:off x="3995" y="2385"/>
                  <a:ext cx="690" cy="164"/>
                </a:xfrm>
                <a:prstGeom prst="ellipse">
                  <a:avLst/>
                </a:pr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2" name="i$lîḓe"/>
                <p:cNvSpPr/>
                <p:nvPr/>
              </p:nvSpPr>
              <p:spPr bwMode="auto">
                <a:xfrm>
                  <a:off x="4033" y="2238"/>
                  <a:ext cx="617" cy="315"/>
                </a:xfrm>
                <a:custGeom>
                  <a:avLst/>
                  <a:gdLst>
                    <a:gd name="T0" fmla="*/ 54 w 261"/>
                    <a:gd name="T1" fmla="*/ 123 h 133"/>
                    <a:gd name="T2" fmla="*/ 34 w 261"/>
                    <a:gd name="T3" fmla="*/ 106 h 133"/>
                    <a:gd name="T4" fmla="*/ 13 w 261"/>
                    <a:gd name="T5" fmla="*/ 67 h 133"/>
                    <a:gd name="T6" fmla="*/ 115 w 261"/>
                    <a:gd name="T7" fmla="*/ 17 h 133"/>
                    <a:gd name="T8" fmla="*/ 136 w 261"/>
                    <a:gd name="T9" fmla="*/ 31 h 133"/>
                    <a:gd name="T10" fmla="*/ 207 w 261"/>
                    <a:gd name="T11" fmla="*/ 16 h 133"/>
                    <a:gd name="T12" fmla="*/ 261 w 261"/>
                    <a:gd name="T13" fmla="*/ 76 h 133"/>
                    <a:gd name="T14" fmla="*/ 255 w 261"/>
                    <a:gd name="T15" fmla="*/ 99 h 133"/>
                    <a:gd name="T16" fmla="*/ 244 w 261"/>
                    <a:gd name="T17" fmla="*/ 111 h 133"/>
                    <a:gd name="T18" fmla="*/ 225 w 261"/>
                    <a:gd name="T19" fmla="*/ 113 h 133"/>
                    <a:gd name="T20" fmla="*/ 209 w 261"/>
                    <a:gd name="T21" fmla="*/ 121 h 133"/>
                    <a:gd name="T22" fmla="*/ 163 w 261"/>
                    <a:gd name="T23" fmla="*/ 131 h 133"/>
                    <a:gd name="T24" fmla="*/ 102 w 261"/>
                    <a:gd name="T25" fmla="*/ 129 h 133"/>
                    <a:gd name="T26" fmla="*/ 79 w 261"/>
                    <a:gd name="T27" fmla="*/ 127 h 133"/>
                    <a:gd name="T28" fmla="*/ 67 w 261"/>
                    <a:gd name="T29" fmla="*/ 125 h 133"/>
                    <a:gd name="T30" fmla="*/ 54 w 261"/>
                    <a:gd name="T31" fmla="*/ 123 h 13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261" h="133">
                      <a:moveTo>
                        <a:pt x="54" y="123"/>
                      </a:moveTo>
                      <a:cubicBezTo>
                        <a:pt x="54" y="123"/>
                        <a:pt x="48" y="109"/>
                        <a:pt x="34" y="106"/>
                      </a:cubicBezTo>
                      <a:cubicBezTo>
                        <a:pt x="34" y="106"/>
                        <a:pt x="0" y="92"/>
                        <a:pt x="13" y="67"/>
                      </a:cubicBezTo>
                      <a:cubicBezTo>
                        <a:pt x="13" y="67"/>
                        <a:pt x="40" y="1"/>
                        <a:pt x="115" y="17"/>
                      </a:cubicBezTo>
                      <a:cubicBezTo>
                        <a:pt x="136" y="31"/>
                        <a:pt x="136" y="31"/>
                        <a:pt x="136" y="31"/>
                      </a:cubicBezTo>
                      <a:cubicBezTo>
                        <a:pt x="136" y="31"/>
                        <a:pt x="157" y="0"/>
                        <a:pt x="207" y="16"/>
                      </a:cubicBezTo>
                      <a:cubicBezTo>
                        <a:pt x="207" y="16"/>
                        <a:pt x="259" y="39"/>
                        <a:pt x="261" y="76"/>
                      </a:cubicBezTo>
                      <a:cubicBezTo>
                        <a:pt x="260" y="84"/>
                        <a:pt x="258" y="91"/>
                        <a:pt x="255" y="99"/>
                      </a:cubicBezTo>
                      <a:cubicBezTo>
                        <a:pt x="253" y="104"/>
                        <a:pt x="250" y="109"/>
                        <a:pt x="244" y="111"/>
                      </a:cubicBezTo>
                      <a:cubicBezTo>
                        <a:pt x="238" y="113"/>
                        <a:pt x="232" y="112"/>
                        <a:pt x="225" y="113"/>
                      </a:cubicBezTo>
                      <a:cubicBezTo>
                        <a:pt x="219" y="114"/>
                        <a:pt x="214" y="118"/>
                        <a:pt x="209" y="121"/>
                      </a:cubicBezTo>
                      <a:cubicBezTo>
                        <a:pt x="196" y="129"/>
                        <a:pt x="178" y="130"/>
                        <a:pt x="163" y="131"/>
                      </a:cubicBezTo>
                      <a:cubicBezTo>
                        <a:pt x="143" y="133"/>
                        <a:pt x="122" y="131"/>
                        <a:pt x="102" y="129"/>
                      </a:cubicBezTo>
                      <a:cubicBezTo>
                        <a:pt x="95" y="128"/>
                        <a:pt x="87" y="128"/>
                        <a:pt x="79" y="127"/>
                      </a:cubicBezTo>
                      <a:cubicBezTo>
                        <a:pt x="75" y="126"/>
                        <a:pt x="71" y="126"/>
                        <a:pt x="67" y="125"/>
                      </a:cubicBezTo>
                      <a:cubicBezTo>
                        <a:pt x="65" y="125"/>
                        <a:pt x="54" y="124"/>
                        <a:pt x="54" y="123"/>
                      </a:cubicBezTo>
                      <a:close/>
                    </a:path>
                  </a:pathLst>
                </a:custGeom>
                <a:solidFill>
                  <a:srgbClr val="C641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3" name="îšḷîḋè"/>
                <p:cNvSpPr/>
                <p:nvPr/>
              </p:nvSpPr>
              <p:spPr bwMode="auto">
                <a:xfrm>
                  <a:off x="4529" y="1727"/>
                  <a:ext cx="310" cy="445"/>
                </a:xfrm>
                <a:custGeom>
                  <a:avLst/>
                  <a:gdLst>
                    <a:gd name="T0" fmla="*/ 81 w 131"/>
                    <a:gd name="T1" fmla="*/ 139 h 188"/>
                    <a:gd name="T2" fmla="*/ 0 w 131"/>
                    <a:gd name="T3" fmla="*/ 28 h 188"/>
                    <a:gd name="T4" fmla="*/ 44 w 131"/>
                    <a:gd name="T5" fmla="*/ 0 h 188"/>
                    <a:gd name="T6" fmla="*/ 131 w 131"/>
                    <a:gd name="T7" fmla="*/ 137 h 188"/>
                    <a:gd name="T8" fmla="*/ 81 w 131"/>
                    <a:gd name="T9" fmla="*/ 139 h 1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1" h="188">
                      <a:moveTo>
                        <a:pt x="81" y="139"/>
                      </a:move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44" y="0"/>
                        <a:pt x="44" y="0"/>
                        <a:pt x="44" y="0"/>
                      </a:cubicBezTo>
                      <a:cubicBezTo>
                        <a:pt x="131" y="137"/>
                        <a:pt x="131" y="137"/>
                        <a:pt x="131" y="137"/>
                      </a:cubicBezTo>
                      <a:cubicBezTo>
                        <a:pt x="131" y="137"/>
                        <a:pt x="125" y="188"/>
                        <a:pt x="81" y="139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4" name="íŝ1íḑè"/>
                <p:cNvSpPr/>
                <p:nvPr/>
              </p:nvSpPr>
              <p:spPr bwMode="auto">
                <a:xfrm>
                  <a:off x="4146" y="1134"/>
                  <a:ext cx="400" cy="548"/>
                </a:xfrm>
                <a:custGeom>
                  <a:avLst/>
                  <a:gdLst>
                    <a:gd name="T0" fmla="*/ 16 w 169"/>
                    <a:gd name="T1" fmla="*/ 231 h 231"/>
                    <a:gd name="T2" fmla="*/ 151 w 169"/>
                    <a:gd name="T3" fmla="*/ 229 h 231"/>
                    <a:gd name="T4" fmla="*/ 169 w 169"/>
                    <a:gd name="T5" fmla="*/ 31 h 231"/>
                    <a:gd name="T6" fmla="*/ 4 w 169"/>
                    <a:gd name="T7" fmla="*/ 40 h 231"/>
                    <a:gd name="T8" fmla="*/ 16 w 169"/>
                    <a:gd name="T9" fmla="*/ 231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9" h="231">
                      <a:moveTo>
                        <a:pt x="16" y="231"/>
                      </a:moveTo>
                      <a:cubicBezTo>
                        <a:pt x="16" y="231"/>
                        <a:pt x="88" y="220"/>
                        <a:pt x="151" y="229"/>
                      </a:cubicBezTo>
                      <a:cubicBezTo>
                        <a:pt x="151" y="229"/>
                        <a:pt x="161" y="149"/>
                        <a:pt x="169" y="31"/>
                      </a:cubicBezTo>
                      <a:cubicBezTo>
                        <a:pt x="169" y="31"/>
                        <a:pt x="69" y="0"/>
                        <a:pt x="4" y="40"/>
                      </a:cubicBezTo>
                      <a:cubicBezTo>
                        <a:pt x="4" y="40"/>
                        <a:pt x="0" y="156"/>
                        <a:pt x="16" y="231"/>
                      </a:cubicBezTo>
                      <a:close/>
                    </a:path>
                  </a:pathLst>
                </a:custGeom>
                <a:solidFill>
                  <a:srgbClr val="5208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5" name="íş1iḍé"/>
                <p:cNvSpPr/>
                <p:nvPr/>
              </p:nvSpPr>
              <p:spPr bwMode="auto">
                <a:xfrm>
                  <a:off x="4283" y="1520"/>
                  <a:ext cx="140" cy="116"/>
                </a:xfrm>
                <a:custGeom>
                  <a:avLst/>
                  <a:gdLst>
                    <a:gd name="T0" fmla="*/ 4 w 59"/>
                    <a:gd name="T1" fmla="*/ 0 h 49"/>
                    <a:gd name="T2" fmla="*/ 55 w 59"/>
                    <a:gd name="T3" fmla="*/ 0 h 49"/>
                    <a:gd name="T4" fmla="*/ 59 w 59"/>
                    <a:gd name="T5" fmla="*/ 49 h 49"/>
                    <a:gd name="T6" fmla="*/ 0 w 59"/>
                    <a:gd name="T7" fmla="*/ 49 h 49"/>
                    <a:gd name="T8" fmla="*/ 4 w 59"/>
                    <a:gd name="T9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49">
                      <a:moveTo>
                        <a:pt x="4" y="0"/>
                      </a:move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55" y="0"/>
                        <a:pt x="45" y="26"/>
                        <a:pt x="59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49"/>
                        <a:pt x="17" y="35"/>
                        <a:pt x="4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6" name="iṡliḋè"/>
                <p:cNvSpPr/>
                <p:nvPr/>
              </p:nvSpPr>
              <p:spPr bwMode="auto">
                <a:xfrm>
                  <a:off x="4293" y="1520"/>
                  <a:ext cx="120" cy="74"/>
                </a:xfrm>
                <a:custGeom>
                  <a:avLst/>
                  <a:gdLst>
                    <a:gd name="T0" fmla="*/ 0 w 51"/>
                    <a:gd name="T1" fmla="*/ 0 h 31"/>
                    <a:gd name="T2" fmla="*/ 51 w 51"/>
                    <a:gd name="T3" fmla="*/ 0 h 31"/>
                    <a:gd name="T4" fmla="*/ 49 w 51"/>
                    <a:gd name="T5" fmla="*/ 31 h 31"/>
                    <a:gd name="T6" fmla="*/ 4 w 51"/>
                    <a:gd name="T7" fmla="*/ 15 h 31"/>
                    <a:gd name="T8" fmla="*/ 0 w 51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31">
                      <a:moveTo>
                        <a:pt x="0" y="0"/>
                      </a:move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1" y="0"/>
                        <a:pt x="45" y="15"/>
                        <a:pt x="49" y="31"/>
                      </a:cubicBezTo>
                      <a:cubicBezTo>
                        <a:pt x="49" y="31"/>
                        <a:pt x="19" y="28"/>
                        <a:pt x="4" y="15"/>
                      </a:cubicBezTo>
                      <a:cubicBezTo>
                        <a:pt x="4" y="15"/>
                        <a:pt x="4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D49F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7" name="islïḋé"/>
                <p:cNvSpPr/>
                <p:nvPr/>
              </p:nvSpPr>
              <p:spPr bwMode="auto">
                <a:xfrm>
                  <a:off x="4534" y="1253"/>
                  <a:ext cx="50" cy="87"/>
                </a:xfrm>
                <a:custGeom>
                  <a:avLst/>
                  <a:gdLst>
                    <a:gd name="T0" fmla="*/ 19 w 21"/>
                    <a:gd name="T1" fmla="*/ 21 h 37"/>
                    <a:gd name="T2" fmla="*/ 7 w 21"/>
                    <a:gd name="T3" fmla="*/ 36 h 37"/>
                    <a:gd name="T4" fmla="*/ 2 w 21"/>
                    <a:gd name="T5" fmla="*/ 17 h 37"/>
                    <a:gd name="T6" fmla="*/ 15 w 21"/>
                    <a:gd name="T7" fmla="*/ 1 h 37"/>
                    <a:gd name="T8" fmla="*/ 19 w 21"/>
                    <a:gd name="T9" fmla="*/ 2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7">
                      <a:moveTo>
                        <a:pt x="19" y="21"/>
                      </a:moveTo>
                      <a:cubicBezTo>
                        <a:pt x="17" y="30"/>
                        <a:pt x="12" y="37"/>
                        <a:pt x="7" y="36"/>
                      </a:cubicBezTo>
                      <a:cubicBezTo>
                        <a:pt x="3" y="35"/>
                        <a:pt x="0" y="27"/>
                        <a:pt x="2" y="17"/>
                      </a:cubicBezTo>
                      <a:cubicBezTo>
                        <a:pt x="4" y="7"/>
                        <a:pt x="10" y="0"/>
                        <a:pt x="15" y="1"/>
                      </a:cubicBezTo>
                      <a:cubicBezTo>
                        <a:pt x="19" y="2"/>
                        <a:pt x="21" y="11"/>
                        <a:pt x="19" y="21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8" name="îšḷiḑê"/>
                <p:cNvSpPr/>
                <p:nvPr/>
              </p:nvSpPr>
              <p:spPr bwMode="auto">
                <a:xfrm>
                  <a:off x="4525" y="1260"/>
                  <a:ext cx="47" cy="73"/>
                </a:xfrm>
                <a:custGeom>
                  <a:avLst/>
                  <a:gdLst>
                    <a:gd name="T0" fmla="*/ 19 w 20"/>
                    <a:gd name="T1" fmla="*/ 18 h 31"/>
                    <a:gd name="T2" fmla="*/ 7 w 20"/>
                    <a:gd name="T3" fmla="*/ 30 h 31"/>
                    <a:gd name="T4" fmla="*/ 2 w 20"/>
                    <a:gd name="T5" fmla="*/ 14 h 31"/>
                    <a:gd name="T6" fmla="*/ 13 w 20"/>
                    <a:gd name="T7" fmla="*/ 1 h 31"/>
                    <a:gd name="T8" fmla="*/ 19 w 20"/>
                    <a:gd name="T9" fmla="*/ 1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1">
                      <a:moveTo>
                        <a:pt x="19" y="18"/>
                      </a:moveTo>
                      <a:cubicBezTo>
                        <a:pt x="17" y="26"/>
                        <a:pt x="12" y="31"/>
                        <a:pt x="7" y="30"/>
                      </a:cubicBezTo>
                      <a:cubicBezTo>
                        <a:pt x="3" y="29"/>
                        <a:pt x="0" y="22"/>
                        <a:pt x="2" y="14"/>
                      </a:cubicBezTo>
                      <a:cubicBezTo>
                        <a:pt x="4" y="6"/>
                        <a:pt x="9" y="0"/>
                        <a:pt x="13" y="1"/>
                      </a:cubicBezTo>
                      <a:cubicBezTo>
                        <a:pt x="18" y="2"/>
                        <a:pt x="20" y="10"/>
                        <a:pt x="19" y="18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09" name="iṧļîḋè"/>
                <p:cNvSpPr/>
                <p:nvPr/>
              </p:nvSpPr>
              <p:spPr bwMode="auto">
                <a:xfrm>
                  <a:off x="4132" y="1260"/>
                  <a:ext cx="50" cy="87"/>
                </a:xfrm>
                <a:custGeom>
                  <a:avLst/>
                  <a:gdLst>
                    <a:gd name="T0" fmla="*/ 2 w 21"/>
                    <a:gd name="T1" fmla="*/ 21 h 37"/>
                    <a:gd name="T2" fmla="*/ 14 w 21"/>
                    <a:gd name="T3" fmla="*/ 36 h 37"/>
                    <a:gd name="T4" fmla="*/ 19 w 21"/>
                    <a:gd name="T5" fmla="*/ 17 h 37"/>
                    <a:gd name="T6" fmla="*/ 7 w 21"/>
                    <a:gd name="T7" fmla="*/ 1 h 37"/>
                    <a:gd name="T8" fmla="*/ 2 w 21"/>
                    <a:gd name="T9" fmla="*/ 21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7">
                      <a:moveTo>
                        <a:pt x="2" y="21"/>
                      </a:moveTo>
                      <a:cubicBezTo>
                        <a:pt x="4" y="30"/>
                        <a:pt x="10" y="37"/>
                        <a:pt x="14" y="36"/>
                      </a:cubicBezTo>
                      <a:cubicBezTo>
                        <a:pt x="19" y="35"/>
                        <a:pt x="21" y="27"/>
                        <a:pt x="19" y="17"/>
                      </a:cubicBezTo>
                      <a:cubicBezTo>
                        <a:pt x="17" y="7"/>
                        <a:pt x="12" y="0"/>
                        <a:pt x="7" y="1"/>
                      </a:cubicBezTo>
                      <a:cubicBezTo>
                        <a:pt x="2" y="2"/>
                        <a:pt x="0" y="11"/>
                        <a:pt x="2" y="21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0" name="í$ļîḓe"/>
                <p:cNvSpPr/>
                <p:nvPr/>
              </p:nvSpPr>
              <p:spPr bwMode="auto">
                <a:xfrm>
                  <a:off x="4144" y="1267"/>
                  <a:ext cx="47" cy="73"/>
                </a:xfrm>
                <a:custGeom>
                  <a:avLst/>
                  <a:gdLst>
                    <a:gd name="T0" fmla="*/ 2 w 20"/>
                    <a:gd name="T1" fmla="*/ 18 h 31"/>
                    <a:gd name="T2" fmla="*/ 13 w 20"/>
                    <a:gd name="T3" fmla="*/ 30 h 31"/>
                    <a:gd name="T4" fmla="*/ 19 w 20"/>
                    <a:gd name="T5" fmla="*/ 14 h 31"/>
                    <a:gd name="T6" fmla="*/ 7 w 20"/>
                    <a:gd name="T7" fmla="*/ 1 h 31"/>
                    <a:gd name="T8" fmla="*/ 2 w 20"/>
                    <a:gd name="T9" fmla="*/ 18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1">
                      <a:moveTo>
                        <a:pt x="2" y="18"/>
                      </a:moveTo>
                      <a:cubicBezTo>
                        <a:pt x="3" y="26"/>
                        <a:pt x="9" y="31"/>
                        <a:pt x="13" y="30"/>
                      </a:cubicBezTo>
                      <a:cubicBezTo>
                        <a:pt x="18" y="29"/>
                        <a:pt x="20" y="22"/>
                        <a:pt x="19" y="14"/>
                      </a:cubicBezTo>
                      <a:cubicBezTo>
                        <a:pt x="17" y="6"/>
                        <a:pt x="12" y="0"/>
                        <a:pt x="7" y="1"/>
                      </a:cubicBezTo>
                      <a:cubicBezTo>
                        <a:pt x="3" y="2"/>
                        <a:pt x="0" y="10"/>
                        <a:pt x="2" y="18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1" name="isḷîḑè"/>
                <p:cNvSpPr/>
                <p:nvPr/>
              </p:nvSpPr>
              <p:spPr bwMode="auto">
                <a:xfrm>
                  <a:off x="4101" y="983"/>
                  <a:ext cx="487" cy="568"/>
                </a:xfrm>
                <a:custGeom>
                  <a:avLst/>
                  <a:gdLst>
                    <a:gd name="T0" fmla="*/ 192 w 206"/>
                    <a:gd name="T1" fmla="*/ 127 h 240"/>
                    <a:gd name="T2" fmla="*/ 176 w 206"/>
                    <a:gd name="T3" fmla="*/ 187 h 240"/>
                    <a:gd name="T4" fmla="*/ 119 w 206"/>
                    <a:gd name="T5" fmla="*/ 238 h 240"/>
                    <a:gd name="T6" fmla="*/ 109 w 206"/>
                    <a:gd name="T7" fmla="*/ 240 h 240"/>
                    <a:gd name="T8" fmla="*/ 109 w 206"/>
                    <a:gd name="T9" fmla="*/ 240 h 240"/>
                    <a:gd name="T10" fmla="*/ 109 w 206"/>
                    <a:gd name="T11" fmla="*/ 240 h 240"/>
                    <a:gd name="T12" fmla="*/ 99 w 206"/>
                    <a:gd name="T13" fmla="*/ 238 h 240"/>
                    <a:gd name="T14" fmla="*/ 42 w 206"/>
                    <a:gd name="T15" fmla="*/ 187 h 240"/>
                    <a:gd name="T16" fmla="*/ 26 w 206"/>
                    <a:gd name="T17" fmla="*/ 127 h 240"/>
                    <a:gd name="T18" fmla="*/ 112 w 206"/>
                    <a:gd name="T19" fmla="*/ 5 h 240"/>
                    <a:gd name="T20" fmla="*/ 192 w 206"/>
                    <a:gd name="T21" fmla="*/ 127 h 2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6" h="240">
                      <a:moveTo>
                        <a:pt x="192" y="127"/>
                      </a:moveTo>
                      <a:cubicBezTo>
                        <a:pt x="190" y="148"/>
                        <a:pt x="186" y="169"/>
                        <a:pt x="176" y="187"/>
                      </a:cubicBezTo>
                      <a:cubicBezTo>
                        <a:pt x="166" y="207"/>
                        <a:pt x="139" y="230"/>
                        <a:pt x="119" y="238"/>
                      </a:cubicBezTo>
                      <a:cubicBezTo>
                        <a:pt x="115" y="239"/>
                        <a:pt x="112" y="240"/>
                        <a:pt x="109" y="240"/>
                      </a:cubicBezTo>
                      <a:cubicBezTo>
                        <a:pt x="109" y="240"/>
                        <a:pt x="109" y="240"/>
                        <a:pt x="109" y="240"/>
                      </a:cubicBezTo>
                      <a:cubicBezTo>
                        <a:pt x="109" y="240"/>
                        <a:pt x="109" y="240"/>
                        <a:pt x="109" y="240"/>
                      </a:cubicBezTo>
                      <a:cubicBezTo>
                        <a:pt x="106" y="240"/>
                        <a:pt x="103" y="239"/>
                        <a:pt x="99" y="238"/>
                      </a:cubicBezTo>
                      <a:cubicBezTo>
                        <a:pt x="79" y="230"/>
                        <a:pt x="52" y="207"/>
                        <a:pt x="42" y="187"/>
                      </a:cubicBezTo>
                      <a:cubicBezTo>
                        <a:pt x="32" y="169"/>
                        <a:pt x="29" y="148"/>
                        <a:pt x="26" y="127"/>
                      </a:cubicBezTo>
                      <a:cubicBezTo>
                        <a:pt x="26" y="127"/>
                        <a:pt x="0" y="0"/>
                        <a:pt x="112" y="5"/>
                      </a:cubicBezTo>
                      <a:cubicBezTo>
                        <a:pt x="112" y="5"/>
                        <a:pt x="206" y="0"/>
                        <a:pt x="192" y="127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2" name="ïṥļíḍe"/>
                <p:cNvSpPr/>
                <p:nvPr/>
              </p:nvSpPr>
              <p:spPr bwMode="auto">
                <a:xfrm>
                  <a:off x="4068" y="1622"/>
                  <a:ext cx="577" cy="171"/>
                </a:xfrm>
                <a:custGeom>
                  <a:avLst/>
                  <a:gdLst>
                    <a:gd name="T0" fmla="*/ 241 w 244"/>
                    <a:gd name="T1" fmla="*/ 50 h 72"/>
                    <a:gd name="T2" fmla="*/ 194 w 244"/>
                    <a:gd name="T3" fmla="*/ 10 h 72"/>
                    <a:gd name="T4" fmla="*/ 122 w 244"/>
                    <a:gd name="T5" fmla="*/ 0 h 72"/>
                    <a:gd name="T6" fmla="*/ 50 w 244"/>
                    <a:gd name="T7" fmla="*/ 10 h 72"/>
                    <a:gd name="T8" fmla="*/ 4 w 244"/>
                    <a:gd name="T9" fmla="*/ 50 h 72"/>
                    <a:gd name="T10" fmla="*/ 0 w 244"/>
                    <a:gd name="T11" fmla="*/ 72 h 72"/>
                    <a:gd name="T12" fmla="*/ 122 w 244"/>
                    <a:gd name="T13" fmla="*/ 72 h 72"/>
                    <a:gd name="T14" fmla="*/ 244 w 244"/>
                    <a:gd name="T15" fmla="*/ 72 h 72"/>
                    <a:gd name="T16" fmla="*/ 241 w 244"/>
                    <a:gd name="T17" fmla="*/ 50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4" h="72">
                      <a:moveTo>
                        <a:pt x="241" y="50"/>
                      </a:moveTo>
                      <a:cubicBezTo>
                        <a:pt x="234" y="29"/>
                        <a:pt x="216" y="12"/>
                        <a:pt x="194" y="10"/>
                      </a:cubicBezTo>
                      <a:cubicBezTo>
                        <a:pt x="170" y="8"/>
                        <a:pt x="146" y="3"/>
                        <a:pt x="122" y="0"/>
                      </a:cubicBezTo>
                      <a:cubicBezTo>
                        <a:pt x="98" y="3"/>
                        <a:pt x="74" y="8"/>
                        <a:pt x="50" y="10"/>
                      </a:cubicBezTo>
                      <a:cubicBezTo>
                        <a:pt x="28" y="12"/>
                        <a:pt x="10" y="29"/>
                        <a:pt x="4" y="50"/>
                      </a:cubicBezTo>
                      <a:cubicBezTo>
                        <a:pt x="1" y="57"/>
                        <a:pt x="0" y="65"/>
                        <a:pt x="0" y="72"/>
                      </a:cubicBezTo>
                      <a:cubicBezTo>
                        <a:pt x="122" y="72"/>
                        <a:pt x="122" y="72"/>
                        <a:pt x="122" y="72"/>
                      </a:cubicBezTo>
                      <a:cubicBezTo>
                        <a:pt x="244" y="72"/>
                        <a:pt x="244" y="72"/>
                        <a:pt x="244" y="72"/>
                      </a:cubicBezTo>
                      <a:cubicBezTo>
                        <a:pt x="244" y="65"/>
                        <a:pt x="243" y="57"/>
                        <a:pt x="241" y="5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3" name="iṩľíḑé"/>
                <p:cNvSpPr/>
                <p:nvPr/>
              </p:nvSpPr>
              <p:spPr bwMode="auto">
                <a:xfrm>
                  <a:off x="3900" y="1719"/>
                  <a:ext cx="289" cy="432"/>
                </a:xfrm>
                <a:custGeom>
                  <a:avLst/>
                  <a:gdLst>
                    <a:gd name="T0" fmla="*/ 50 w 122"/>
                    <a:gd name="T1" fmla="*/ 130 h 182"/>
                    <a:gd name="T2" fmla="*/ 122 w 122"/>
                    <a:gd name="T3" fmla="*/ 31 h 182"/>
                    <a:gd name="T4" fmla="*/ 78 w 122"/>
                    <a:gd name="T5" fmla="*/ 0 h 182"/>
                    <a:gd name="T6" fmla="*/ 0 w 122"/>
                    <a:gd name="T7" fmla="*/ 130 h 182"/>
                    <a:gd name="T8" fmla="*/ 50 w 122"/>
                    <a:gd name="T9" fmla="*/ 130 h 18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2" h="182">
                      <a:moveTo>
                        <a:pt x="50" y="130"/>
                      </a:moveTo>
                      <a:cubicBezTo>
                        <a:pt x="122" y="31"/>
                        <a:pt x="122" y="31"/>
                        <a:pt x="122" y="31"/>
                      </a:cubicBezTo>
                      <a:cubicBezTo>
                        <a:pt x="78" y="0"/>
                        <a:pt x="78" y="0"/>
                        <a:pt x="78" y="0"/>
                      </a:cubicBezTo>
                      <a:cubicBezTo>
                        <a:pt x="0" y="130"/>
                        <a:pt x="0" y="130"/>
                        <a:pt x="0" y="130"/>
                      </a:cubicBezTo>
                      <a:cubicBezTo>
                        <a:pt x="0" y="130"/>
                        <a:pt x="9" y="182"/>
                        <a:pt x="50" y="13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4" name="îsľiďé"/>
                <p:cNvSpPr/>
                <p:nvPr/>
              </p:nvSpPr>
              <p:spPr bwMode="auto">
                <a:xfrm>
                  <a:off x="4175" y="1793"/>
                  <a:ext cx="364" cy="440"/>
                </a:xfrm>
                <a:custGeom>
                  <a:avLst/>
                  <a:gdLst>
                    <a:gd name="T0" fmla="*/ 8 w 154"/>
                    <a:gd name="T1" fmla="*/ 0 h 186"/>
                    <a:gd name="T2" fmla="*/ 150 w 154"/>
                    <a:gd name="T3" fmla="*/ 0 h 186"/>
                    <a:gd name="T4" fmla="*/ 154 w 154"/>
                    <a:gd name="T5" fmla="*/ 186 h 186"/>
                    <a:gd name="T6" fmla="*/ 0 w 154"/>
                    <a:gd name="T7" fmla="*/ 186 h 186"/>
                    <a:gd name="T8" fmla="*/ 8 w 154"/>
                    <a:gd name="T9" fmla="*/ 0 h 1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54" h="186">
                      <a:moveTo>
                        <a:pt x="8" y="0"/>
                      </a:moveTo>
                      <a:cubicBezTo>
                        <a:pt x="150" y="0"/>
                        <a:pt x="150" y="0"/>
                        <a:pt x="150" y="0"/>
                      </a:cubicBezTo>
                      <a:cubicBezTo>
                        <a:pt x="150" y="0"/>
                        <a:pt x="113" y="114"/>
                        <a:pt x="154" y="186"/>
                      </a:cubicBezTo>
                      <a:cubicBezTo>
                        <a:pt x="0" y="186"/>
                        <a:pt x="0" y="186"/>
                        <a:pt x="0" y="186"/>
                      </a:cubicBezTo>
                      <a:cubicBezTo>
                        <a:pt x="0" y="186"/>
                        <a:pt x="35" y="132"/>
                        <a:pt x="8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5" name="iṣlïḑe"/>
                <p:cNvSpPr/>
                <p:nvPr/>
              </p:nvSpPr>
              <p:spPr bwMode="auto">
                <a:xfrm>
                  <a:off x="4035" y="2233"/>
                  <a:ext cx="854" cy="349"/>
                </a:xfrm>
                <a:custGeom>
                  <a:avLst/>
                  <a:gdLst>
                    <a:gd name="T0" fmla="*/ 134 w 361"/>
                    <a:gd name="T1" fmla="*/ 112 h 147"/>
                    <a:gd name="T2" fmla="*/ 211 w 361"/>
                    <a:gd name="T3" fmla="*/ 0 h 147"/>
                    <a:gd name="T4" fmla="*/ 58 w 361"/>
                    <a:gd name="T5" fmla="*/ 0 h 147"/>
                    <a:gd name="T6" fmla="*/ 3 w 361"/>
                    <a:gd name="T7" fmla="*/ 57 h 147"/>
                    <a:gd name="T8" fmla="*/ 134 w 361"/>
                    <a:gd name="T9" fmla="*/ 112 h 1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61" h="147">
                      <a:moveTo>
                        <a:pt x="134" y="112"/>
                      </a:moveTo>
                      <a:cubicBezTo>
                        <a:pt x="361" y="125"/>
                        <a:pt x="211" y="0"/>
                        <a:pt x="211" y="0"/>
                      </a:cubicBezTo>
                      <a:cubicBezTo>
                        <a:pt x="58" y="0"/>
                        <a:pt x="58" y="0"/>
                        <a:pt x="58" y="0"/>
                      </a:cubicBezTo>
                      <a:cubicBezTo>
                        <a:pt x="58" y="0"/>
                        <a:pt x="1" y="19"/>
                        <a:pt x="3" y="57"/>
                      </a:cubicBezTo>
                      <a:cubicBezTo>
                        <a:pt x="3" y="57"/>
                        <a:pt x="0" y="147"/>
                        <a:pt x="134" y="112"/>
                      </a:cubicBezTo>
                      <a:close/>
                    </a:path>
                  </a:pathLst>
                </a:custGeom>
                <a:solidFill>
                  <a:srgbClr val="C6413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6" name="ïṣľïďe"/>
                <p:cNvSpPr/>
                <p:nvPr/>
              </p:nvSpPr>
              <p:spPr bwMode="auto">
                <a:xfrm>
                  <a:off x="4288" y="3186"/>
                  <a:ext cx="125" cy="241"/>
                </a:xfrm>
                <a:custGeom>
                  <a:avLst/>
                  <a:gdLst>
                    <a:gd name="T0" fmla="*/ 12 w 53"/>
                    <a:gd name="T1" fmla="*/ 63 h 102"/>
                    <a:gd name="T2" fmla="*/ 35 w 53"/>
                    <a:gd name="T3" fmla="*/ 100 h 102"/>
                    <a:gd name="T4" fmla="*/ 38 w 53"/>
                    <a:gd name="T5" fmla="*/ 101 h 102"/>
                    <a:gd name="T6" fmla="*/ 52 w 53"/>
                    <a:gd name="T7" fmla="*/ 62 h 102"/>
                    <a:gd name="T8" fmla="*/ 42 w 53"/>
                    <a:gd name="T9" fmla="*/ 32 h 102"/>
                    <a:gd name="T10" fmla="*/ 37 w 53"/>
                    <a:gd name="T11" fmla="*/ 6 h 102"/>
                    <a:gd name="T12" fmla="*/ 37 w 53"/>
                    <a:gd name="T13" fmla="*/ 0 h 102"/>
                    <a:gd name="T14" fmla="*/ 0 w 53"/>
                    <a:gd name="T15" fmla="*/ 8 h 102"/>
                    <a:gd name="T16" fmla="*/ 11 w 53"/>
                    <a:gd name="T17" fmla="*/ 50 h 102"/>
                    <a:gd name="T18" fmla="*/ 12 w 53"/>
                    <a:gd name="T19" fmla="*/ 63 h 1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" h="102">
                      <a:moveTo>
                        <a:pt x="12" y="63"/>
                      </a:moveTo>
                      <a:cubicBezTo>
                        <a:pt x="14" y="79"/>
                        <a:pt x="20" y="93"/>
                        <a:pt x="35" y="100"/>
                      </a:cubicBezTo>
                      <a:cubicBezTo>
                        <a:pt x="36" y="101"/>
                        <a:pt x="38" y="102"/>
                        <a:pt x="38" y="101"/>
                      </a:cubicBezTo>
                      <a:cubicBezTo>
                        <a:pt x="53" y="95"/>
                        <a:pt x="53" y="75"/>
                        <a:pt x="52" y="62"/>
                      </a:cubicBezTo>
                      <a:cubicBezTo>
                        <a:pt x="51" y="51"/>
                        <a:pt x="45" y="42"/>
                        <a:pt x="42" y="32"/>
                      </a:cubicBezTo>
                      <a:cubicBezTo>
                        <a:pt x="39" y="23"/>
                        <a:pt x="38" y="14"/>
                        <a:pt x="37" y="6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6" y="21"/>
                        <a:pt x="11" y="36"/>
                        <a:pt x="11" y="50"/>
                      </a:cubicBezTo>
                      <a:cubicBezTo>
                        <a:pt x="12" y="53"/>
                        <a:pt x="11" y="59"/>
                        <a:pt x="12" y="63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7" name="ïşlíḋê"/>
                <p:cNvSpPr/>
                <p:nvPr/>
              </p:nvSpPr>
              <p:spPr bwMode="auto">
                <a:xfrm>
                  <a:off x="4312" y="3314"/>
                  <a:ext cx="128" cy="156"/>
                </a:xfrm>
                <a:custGeom>
                  <a:avLst/>
                  <a:gdLst>
                    <a:gd name="T0" fmla="*/ 46 w 54"/>
                    <a:gd name="T1" fmla="*/ 15 h 66"/>
                    <a:gd name="T2" fmla="*/ 34 w 54"/>
                    <a:gd name="T3" fmla="*/ 61 h 66"/>
                    <a:gd name="T4" fmla="*/ 2 w 54"/>
                    <a:gd name="T5" fmla="*/ 25 h 66"/>
                    <a:gd name="T6" fmla="*/ 2 w 54"/>
                    <a:gd name="T7" fmla="*/ 9 h 66"/>
                    <a:gd name="T8" fmla="*/ 6 w 54"/>
                    <a:gd name="T9" fmla="*/ 24 h 66"/>
                    <a:gd name="T10" fmla="*/ 28 w 54"/>
                    <a:gd name="T11" fmla="*/ 36 h 66"/>
                    <a:gd name="T12" fmla="*/ 42 w 54"/>
                    <a:gd name="T13" fmla="*/ 16 h 66"/>
                    <a:gd name="T14" fmla="*/ 40 w 54"/>
                    <a:gd name="T15" fmla="*/ 0 h 66"/>
                    <a:gd name="T16" fmla="*/ 46 w 54"/>
                    <a:gd name="T17" fmla="*/ 15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4" h="66">
                      <a:moveTo>
                        <a:pt x="46" y="15"/>
                      </a:moveTo>
                      <a:cubicBezTo>
                        <a:pt x="54" y="57"/>
                        <a:pt x="34" y="61"/>
                        <a:pt x="34" y="61"/>
                      </a:cubicBezTo>
                      <a:cubicBezTo>
                        <a:pt x="12" y="66"/>
                        <a:pt x="2" y="25"/>
                        <a:pt x="2" y="25"/>
                      </a:cubicBezTo>
                      <a:cubicBezTo>
                        <a:pt x="0" y="17"/>
                        <a:pt x="2" y="9"/>
                        <a:pt x="2" y="9"/>
                      </a:cubicBezTo>
                      <a:cubicBezTo>
                        <a:pt x="2" y="15"/>
                        <a:pt x="6" y="24"/>
                        <a:pt x="6" y="24"/>
                      </a:cubicBezTo>
                      <a:cubicBezTo>
                        <a:pt x="11" y="32"/>
                        <a:pt x="19" y="38"/>
                        <a:pt x="28" y="36"/>
                      </a:cubicBezTo>
                      <a:cubicBezTo>
                        <a:pt x="28" y="36"/>
                        <a:pt x="39" y="34"/>
                        <a:pt x="42" y="16"/>
                      </a:cubicBezTo>
                      <a:cubicBezTo>
                        <a:pt x="42" y="16"/>
                        <a:pt x="42" y="6"/>
                        <a:pt x="40" y="0"/>
                      </a:cubicBezTo>
                      <a:cubicBezTo>
                        <a:pt x="40" y="0"/>
                        <a:pt x="44" y="5"/>
                        <a:pt x="46" y="15"/>
                      </a:cubicBezTo>
                      <a:close/>
                    </a:path>
                  </a:pathLst>
                </a:custGeom>
                <a:solidFill>
                  <a:srgbClr val="3B231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8" name="iṧľíḍé"/>
                <p:cNvSpPr/>
                <p:nvPr/>
              </p:nvSpPr>
              <p:spPr bwMode="auto">
                <a:xfrm>
                  <a:off x="4052" y="2295"/>
                  <a:ext cx="324" cy="912"/>
                </a:xfrm>
                <a:custGeom>
                  <a:avLst/>
                  <a:gdLst>
                    <a:gd name="T0" fmla="*/ 4 w 137"/>
                    <a:gd name="T1" fmla="*/ 29 h 385"/>
                    <a:gd name="T2" fmla="*/ 17 w 137"/>
                    <a:gd name="T3" fmla="*/ 7 h 385"/>
                    <a:gd name="T4" fmla="*/ 39 w 137"/>
                    <a:gd name="T5" fmla="*/ 0 h 385"/>
                    <a:gd name="T6" fmla="*/ 86 w 137"/>
                    <a:gd name="T7" fmla="*/ 61 h 385"/>
                    <a:gd name="T8" fmla="*/ 98 w 137"/>
                    <a:gd name="T9" fmla="*/ 154 h 385"/>
                    <a:gd name="T10" fmla="*/ 123 w 137"/>
                    <a:gd name="T11" fmla="*/ 256 h 385"/>
                    <a:gd name="T12" fmla="*/ 137 w 137"/>
                    <a:gd name="T13" fmla="*/ 377 h 385"/>
                    <a:gd name="T14" fmla="*/ 100 w 137"/>
                    <a:gd name="T15" fmla="*/ 385 h 385"/>
                    <a:gd name="T16" fmla="*/ 69 w 137"/>
                    <a:gd name="T17" fmla="*/ 299 h 385"/>
                    <a:gd name="T18" fmla="*/ 40 w 137"/>
                    <a:gd name="T19" fmla="*/ 171 h 385"/>
                    <a:gd name="T20" fmla="*/ 7 w 137"/>
                    <a:gd name="T21" fmla="*/ 78 h 385"/>
                    <a:gd name="T22" fmla="*/ 4 w 137"/>
                    <a:gd name="T23" fmla="*/ 29 h 38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7" h="385">
                      <a:moveTo>
                        <a:pt x="4" y="29"/>
                      </a:moveTo>
                      <a:cubicBezTo>
                        <a:pt x="5" y="21"/>
                        <a:pt x="10" y="13"/>
                        <a:pt x="17" y="7"/>
                      </a:cubicBezTo>
                      <a:cubicBezTo>
                        <a:pt x="24" y="3"/>
                        <a:pt x="31" y="0"/>
                        <a:pt x="39" y="0"/>
                      </a:cubicBezTo>
                      <a:cubicBezTo>
                        <a:pt x="72" y="2"/>
                        <a:pt x="81" y="35"/>
                        <a:pt x="86" y="61"/>
                      </a:cubicBezTo>
                      <a:cubicBezTo>
                        <a:pt x="94" y="100"/>
                        <a:pt x="89" y="104"/>
                        <a:pt x="98" y="154"/>
                      </a:cubicBezTo>
                      <a:cubicBezTo>
                        <a:pt x="102" y="182"/>
                        <a:pt x="119" y="229"/>
                        <a:pt x="123" y="256"/>
                      </a:cubicBezTo>
                      <a:cubicBezTo>
                        <a:pt x="130" y="296"/>
                        <a:pt x="133" y="337"/>
                        <a:pt x="137" y="377"/>
                      </a:cubicBezTo>
                      <a:cubicBezTo>
                        <a:pt x="100" y="385"/>
                        <a:pt x="100" y="385"/>
                        <a:pt x="100" y="385"/>
                      </a:cubicBezTo>
                      <a:cubicBezTo>
                        <a:pt x="90" y="357"/>
                        <a:pt x="79" y="327"/>
                        <a:pt x="69" y="299"/>
                      </a:cubicBezTo>
                      <a:cubicBezTo>
                        <a:pt x="51" y="243"/>
                        <a:pt x="58" y="236"/>
                        <a:pt x="40" y="171"/>
                      </a:cubicBezTo>
                      <a:cubicBezTo>
                        <a:pt x="36" y="154"/>
                        <a:pt x="10" y="96"/>
                        <a:pt x="7" y="78"/>
                      </a:cubicBezTo>
                      <a:cubicBezTo>
                        <a:pt x="4" y="64"/>
                        <a:pt x="0" y="45"/>
                        <a:pt x="4" y="29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19" name="ïSļïďé"/>
                <p:cNvSpPr/>
                <p:nvPr/>
              </p:nvSpPr>
              <p:spPr bwMode="auto">
                <a:xfrm>
                  <a:off x="4483" y="3113"/>
                  <a:ext cx="125" cy="239"/>
                </a:xfrm>
                <a:custGeom>
                  <a:avLst/>
                  <a:gdLst>
                    <a:gd name="T0" fmla="*/ 12 w 53"/>
                    <a:gd name="T1" fmla="*/ 63 h 101"/>
                    <a:gd name="T2" fmla="*/ 35 w 53"/>
                    <a:gd name="T3" fmla="*/ 100 h 101"/>
                    <a:gd name="T4" fmla="*/ 38 w 53"/>
                    <a:gd name="T5" fmla="*/ 101 h 101"/>
                    <a:gd name="T6" fmla="*/ 51 w 53"/>
                    <a:gd name="T7" fmla="*/ 62 h 101"/>
                    <a:gd name="T8" fmla="*/ 42 w 53"/>
                    <a:gd name="T9" fmla="*/ 32 h 101"/>
                    <a:gd name="T10" fmla="*/ 37 w 53"/>
                    <a:gd name="T11" fmla="*/ 5 h 101"/>
                    <a:gd name="T12" fmla="*/ 37 w 53"/>
                    <a:gd name="T13" fmla="*/ 0 h 101"/>
                    <a:gd name="T14" fmla="*/ 0 w 53"/>
                    <a:gd name="T15" fmla="*/ 8 h 101"/>
                    <a:gd name="T16" fmla="*/ 11 w 53"/>
                    <a:gd name="T17" fmla="*/ 49 h 101"/>
                    <a:gd name="T18" fmla="*/ 12 w 53"/>
                    <a:gd name="T19" fmla="*/ 63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3" h="101">
                      <a:moveTo>
                        <a:pt x="12" y="63"/>
                      </a:moveTo>
                      <a:cubicBezTo>
                        <a:pt x="14" y="79"/>
                        <a:pt x="20" y="93"/>
                        <a:pt x="35" y="100"/>
                      </a:cubicBezTo>
                      <a:cubicBezTo>
                        <a:pt x="36" y="100"/>
                        <a:pt x="38" y="101"/>
                        <a:pt x="38" y="101"/>
                      </a:cubicBezTo>
                      <a:cubicBezTo>
                        <a:pt x="53" y="94"/>
                        <a:pt x="52" y="75"/>
                        <a:pt x="51" y="62"/>
                      </a:cubicBezTo>
                      <a:cubicBezTo>
                        <a:pt x="51" y="51"/>
                        <a:pt x="45" y="42"/>
                        <a:pt x="42" y="32"/>
                      </a:cubicBezTo>
                      <a:cubicBezTo>
                        <a:pt x="39" y="23"/>
                        <a:pt x="38" y="14"/>
                        <a:pt x="37" y="5"/>
                      </a:cubicBezTo>
                      <a:cubicBezTo>
                        <a:pt x="37" y="0"/>
                        <a:pt x="37" y="0"/>
                        <a:pt x="37" y="0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6" y="20"/>
                        <a:pt x="11" y="35"/>
                        <a:pt x="11" y="49"/>
                      </a:cubicBezTo>
                      <a:cubicBezTo>
                        <a:pt x="12" y="53"/>
                        <a:pt x="11" y="59"/>
                        <a:pt x="12" y="63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0" name="îšliḑê"/>
                <p:cNvSpPr/>
                <p:nvPr/>
              </p:nvSpPr>
              <p:spPr bwMode="auto">
                <a:xfrm>
                  <a:off x="4518" y="3307"/>
                  <a:ext cx="125" cy="154"/>
                </a:xfrm>
                <a:custGeom>
                  <a:avLst/>
                  <a:gdLst>
                    <a:gd name="T0" fmla="*/ 46 w 53"/>
                    <a:gd name="T1" fmla="*/ 14 h 65"/>
                    <a:gd name="T2" fmla="*/ 34 w 53"/>
                    <a:gd name="T3" fmla="*/ 60 h 65"/>
                    <a:gd name="T4" fmla="*/ 2 w 53"/>
                    <a:gd name="T5" fmla="*/ 24 h 65"/>
                    <a:gd name="T6" fmla="*/ 2 w 53"/>
                    <a:gd name="T7" fmla="*/ 9 h 65"/>
                    <a:gd name="T8" fmla="*/ 6 w 53"/>
                    <a:gd name="T9" fmla="*/ 23 h 65"/>
                    <a:gd name="T10" fmla="*/ 28 w 53"/>
                    <a:gd name="T11" fmla="*/ 36 h 65"/>
                    <a:gd name="T12" fmla="*/ 42 w 53"/>
                    <a:gd name="T13" fmla="*/ 15 h 65"/>
                    <a:gd name="T14" fmla="*/ 40 w 53"/>
                    <a:gd name="T15" fmla="*/ 0 h 65"/>
                    <a:gd name="T16" fmla="*/ 46 w 53"/>
                    <a:gd name="T17" fmla="*/ 14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3" h="65">
                      <a:moveTo>
                        <a:pt x="46" y="14"/>
                      </a:moveTo>
                      <a:cubicBezTo>
                        <a:pt x="53" y="56"/>
                        <a:pt x="34" y="60"/>
                        <a:pt x="34" y="60"/>
                      </a:cubicBezTo>
                      <a:cubicBezTo>
                        <a:pt x="12" y="65"/>
                        <a:pt x="2" y="24"/>
                        <a:pt x="2" y="24"/>
                      </a:cubicBezTo>
                      <a:cubicBezTo>
                        <a:pt x="0" y="16"/>
                        <a:pt x="2" y="9"/>
                        <a:pt x="2" y="9"/>
                      </a:cubicBezTo>
                      <a:cubicBezTo>
                        <a:pt x="2" y="14"/>
                        <a:pt x="6" y="23"/>
                        <a:pt x="6" y="23"/>
                      </a:cubicBezTo>
                      <a:cubicBezTo>
                        <a:pt x="11" y="31"/>
                        <a:pt x="18" y="38"/>
                        <a:pt x="28" y="36"/>
                      </a:cubicBezTo>
                      <a:cubicBezTo>
                        <a:pt x="28" y="36"/>
                        <a:pt x="39" y="33"/>
                        <a:pt x="42" y="15"/>
                      </a:cubicBezTo>
                      <a:cubicBezTo>
                        <a:pt x="42" y="15"/>
                        <a:pt x="42" y="6"/>
                        <a:pt x="40" y="0"/>
                      </a:cubicBezTo>
                      <a:cubicBezTo>
                        <a:pt x="40" y="0"/>
                        <a:pt x="44" y="5"/>
                        <a:pt x="46" y="14"/>
                      </a:cubicBezTo>
                      <a:close/>
                    </a:path>
                  </a:pathLst>
                </a:custGeom>
                <a:solidFill>
                  <a:srgbClr val="3B231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1" name="isḻîḑê"/>
                <p:cNvSpPr/>
                <p:nvPr/>
              </p:nvSpPr>
              <p:spPr bwMode="auto">
                <a:xfrm>
                  <a:off x="4257" y="2286"/>
                  <a:ext cx="324" cy="914"/>
                </a:xfrm>
                <a:custGeom>
                  <a:avLst/>
                  <a:gdLst>
                    <a:gd name="T0" fmla="*/ 3 w 137"/>
                    <a:gd name="T1" fmla="*/ 30 h 386"/>
                    <a:gd name="T2" fmla="*/ 17 w 137"/>
                    <a:gd name="T3" fmla="*/ 8 h 386"/>
                    <a:gd name="T4" fmla="*/ 39 w 137"/>
                    <a:gd name="T5" fmla="*/ 1 h 386"/>
                    <a:gd name="T6" fmla="*/ 86 w 137"/>
                    <a:gd name="T7" fmla="*/ 62 h 386"/>
                    <a:gd name="T8" fmla="*/ 98 w 137"/>
                    <a:gd name="T9" fmla="*/ 155 h 386"/>
                    <a:gd name="T10" fmla="*/ 123 w 137"/>
                    <a:gd name="T11" fmla="*/ 257 h 386"/>
                    <a:gd name="T12" fmla="*/ 137 w 137"/>
                    <a:gd name="T13" fmla="*/ 377 h 386"/>
                    <a:gd name="T14" fmla="*/ 100 w 137"/>
                    <a:gd name="T15" fmla="*/ 386 h 386"/>
                    <a:gd name="T16" fmla="*/ 69 w 137"/>
                    <a:gd name="T17" fmla="*/ 300 h 386"/>
                    <a:gd name="T18" fmla="*/ 40 w 137"/>
                    <a:gd name="T19" fmla="*/ 171 h 386"/>
                    <a:gd name="T20" fmla="*/ 7 w 137"/>
                    <a:gd name="T21" fmla="*/ 79 h 386"/>
                    <a:gd name="T22" fmla="*/ 3 w 137"/>
                    <a:gd name="T23" fmla="*/ 30 h 38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37" h="386">
                      <a:moveTo>
                        <a:pt x="3" y="30"/>
                      </a:moveTo>
                      <a:cubicBezTo>
                        <a:pt x="5" y="21"/>
                        <a:pt x="9" y="14"/>
                        <a:pt x="17" y="8"/>
                      </a:cubicBezTo>
                      <a:cubicBezTo>
                        <a:pt x="24" y="4"/>
                        <a:pt x="31" y="0"/>
                        <a:pt x="39" y="1"/>
                      </a:cubicBezTo>
                      <a:cubicBezTo>
                        <a:pt x="72" y="3"/>
                        <a:pt x="80" y="35"/>
                        <a:pt x="86" y="62"/>
                      </a:cubicBezTo>
                      <a:cubicBezTo>
                        <a:pt x="94" y="100"/>
                        <a:pt x="89" y="105"/>
                        <a:pt x="98" y="155"/>
                      </a:cubicBezTo>
                      <a:cubicBezTo>
                        <a:pt x="102" y="182"/>
                        <a:pt x="119" y="230"/>
                        <a:pt x="123" y="257"/>
                      </a:cubicBezTo>
                      <a:cubicBezTo>
                        <a:pt x="130" y="296"/>
                        <a:pt x="133" y="338"/>
                        <a:pt x="137" y="377"/>
                      </a:cubicBezTo>
                      <a:cubicBezTo>
                        <a:pt x="100" y="386"/>
                        <a:pt x="100" y="386"/>
                        <a:pt x="100" y="386"/>
                      </a:cubicBezTo>
                      <a:cubicBezTo>
                        <a:pt x="90" y="358"/>
                        <a:pt x="78" y="328"/>
                        <a:pt x="69" y="300"/>
                      </a:cubicBezTo>
                      <a:cubicBezTo>
                        <a:pt x="51" y="243"/>
                        <a:pt x="57" y="237"/>
                        <a:pt x="40" y="171"/>
                      </a:cubicBezTo>
                      <a:cubicBezTo>
                        <a:pt x="35" y="154"/>
                        <a:pt x="10" y="96"/>
                        <a:pt x="7" y="79"/>
                      </a:cubicBezTo>
                      <a:cubicBezTo>
                        <a:pt x="4" y="65"/>
                        <a:pt x="0" y="46"/>
                        <a:pt x="3" y="3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2" name="îSļíḑé"/>
                <p:cNvSpPr/>
                <p:nvPr/>
              </p:nvSpPr>
              <p:spPr bwMode="auto">
                <a:xfrm>
                  <a:off x="4194" y="1636"/>
                  <a:ext cx="335" cy="147"/>
                </a:xfrm>
                <a:custGeom>
                  <a:avLst/>
                  <a:gdLst>
                    <a:gd name="T0" fmla="*/ 0 w 142"/>
                    <a:gd name="T1" fmla="*/ 62 h 62"/>
                    <a:gd name="T2" fmla="*/ 142 w 142"/>
                    <a:gd name="T3" fmla="*/ 62 h 62"/>
                    <a:gd name="T4" fmla="*/ 114 w 142"/>
                    <a:gd name="T5" fmla="*/ 1 h 62"/>
                    <a:gd name="T6" fmla="*/ 109 w 142"/>
                    <a:gd name="T7" fmla="*/ 0 h 62"/>
                    <a:gd name="T8" fmla="*/ 69 w 142"/>
                    <a:gd name="T9" fmla="*/ 59 h 62"/>
                    <a:gd name="T10" fmla="*/ 27 w 142"/>
                    <a:gd name="T11" fmla="*/ 0 h 62"/>
                    <a:gd name="T12" fmla="*/ 22 w 142"/>
                    <a:gd name="T13" fmla="*/ 1 h 62"/>
                    <a:gd name="T14" fmla="*/ 0 w 142"/>
                    <a:gd name="T15" fmla="*/ 62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42" h="62">
                      <a:moveTo>
                        <a:pt x="0" y="62"/>
                      </a:moveTo>
                      <a:cubicBezTo>
                        <a:pt x="142" y="62"/>
                        <a:pt x="142" y="62"/>
                        <a:pt x="142" y="62"/>
                      </a:cubicBezTo>
                      <a:cubicBezTo>
                        <a:pt x="142" y="62"/>
                        <a:pt x="93" y="40"/>
                        <a:pt x="114" y="1"/>
                      </a:cubicBezTo>
                      <a:cubicBezTo>
                        <a:pt x="104" y="0"/>
                        <a:pt x="120" y="1"/>
                        <a:pt x="109" y="0"/>
                      </a:cubicBezTo>
                      <a:cubicBezTo>
                        <a:pt x="69" y="59"/>
                        <a:pt x="69" y="59"/>
                        <a:pt x="69" y="59"/>
                      </a:cubicBezTo>
                      <a:cubicBezTo>
                        <a:pt x="27" y="0"/>
                        <a:pt x="27" y="0"/>
                        <a:pt x="27" y="0"/>
                      </a:cubicBezTo>
                      <a:cubicBezTo>
                        <a:pt x="17" y="2"/>
                        <a:pt x="32" y="0"/>
                        <a:pt x="22" y="1"/>
                      </a:cubicBezTo>
                      <a:cubicBezTo>
                        <a:pt x="22" y="1"/>
                        <a:pt x="28" y="35"/>
                        <a:pt x="0" y="62"/>
                      </a:cubicBezTo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3" name="íśḻíďe"/>
                <p:cNvSpPr/>
                <p:nvPr/>
              </p:nvSpPr>
              <p:spPr bwMode="auto">
                <a:xfrm>
                  <a:off x="4158" y="1783"/>
                  <a:ext cx="402" cy="450"/>
                </a:xfrm>
                <a:custGeom>
                  <a:avLst/>
                  <a:gdLst>
                    <a:gd name="T0" fmla="*/ 157 w 170"/>
                    <a:gd name="T1" fmla="*/ 0 h 190"/>
                    <a:gd name="T2" fmla="*/ 15 w 170"/>
                    <a:gd name="T3" fmla="*/ 0 h 190"/>
                    <a:gd name="T4" fmla="*/ 24 w 170"/>
                    <a:gd name="T5" fmla="*/ 73 h 190"/>
                    <a:gd name="T6" fmla="*/ 7 w 170"/>
                    <a:gd name="T7" fmla="*/ 190 h 190"/>
                    <a:gd name="T8" fmla="*/ 161 w 170"/>
                    <a:gd name="T9" fmla="*/ 190 h 190"/>
                    <a:gd name="T10" fmla="*/ 143 w 170"/>
                    <a:gd name="T11" fmla="*/ 74 h 190"/>
                    <a:gd name="T12" fmla="*/ 157 w 170"/>
                    <a:gd name="T13" fmla="*/ 0 h 19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0" h="190">
                      <a:moveTo>
                        <a:pt x="157" y="0"/>
                      </a:move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0" y="26"/>
                        <a:pt x="24" y="73"/>
                      </a:cubicBezTo>
                      <a:cubicBezTo>
                        <a:pt x="30" y="155"/>
                        <a:pt x="7" y="190"/>
                        <a:pt x="7" y="190"/>
                      </a:cubicBezTo>
                      <a:cubicBezTo>
                        <a:pt x="161" y="190"/>
                        <a:pt x="161" y="190"/>
                        <a:pt x="161" y="190"/>
                      </a:cubicBezTo>
                      <a:cubicBezTo>
                        <a:pt x="141" y="155"/>
                        <a:pt x="140" y="111"/>
                        <a:pt x="143" y="74"/>
                      </a:cubicBezTo>
                      <a:cubicBezTo>
                        <a:pt x="143" y="74"/>
                        <a:pt x="170" y="39"/>
                        <a:pt x="157" y="0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4" name="iṥ1íďé"/>
                <p:cNvSpPr/>
                <p:nvPr/>
              </p:nvSpPr>
              <p:spPr bwMode="auto">
                <a:xfrm>
                  <a:off x="4151" y="1783"/>
                  <a:ext cx="407" cy="176"/>
                </a:xfrm>
                <a:custGeom>
                  <a:avLst/>
                  <a:gdLst>
                    <a:gd name="T0" fmla="*/ 146 w 172"/>
                    <a:gd name="T1" fmla="*/ 74 h 74"/>
                    <a:gd name="T2" fmla="*/ 160 w 172"/>
                    <a:gd name="T3" fmla="*/ 0 h 74"/>
                    <a:gd name="T4" fmla="*/ 18 w 172"/>
                    <a:gd name="T5" fmla="*/ 0 h 74"/>
                    <a:gd name="T6" fmla="*/ 27 w 172"/>
                    <a:gd name="T7" fmla="*/ 73 h 7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2" h="74">
                      <a:moveTo>
                        <a:pt x="146" y="74"/>
                      </a:moveTo>
                      <a:cubicBezTo>
                        <a:pt x="146" y="74"/>
                        <a:pt x="172" y="46"/>
                        <a:pt x="160" y="0"/>
                      </a:cubicBez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18" y="0"/>
                        <a:pt x="0" y="37"/>
                        <a:pt x="27" y="73"/>
                      </a:cubicBezTo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5" name="íšḷïḋe"/>
                <p:cNvSpPr/>
                <p:nvPr/>
              </p:nvSpPr>
              <p:spPr bwMode="auto">
                <a:xfrm>
                  <a:off x="4217" y="2262"/>
                  <a:ext cx="241" cy="230"/>
                </a:xfrm>
                <a:custGeom>
                  <a:avLst/>
                  <a:gdLst>
                    <a:gd name="T0" fmla="*/ 25 w 102"/>
                    <a:gd name="T1" fmla="*/ 97 h 97"/>
                    <a:gd name="T2" fmla="*/ 23 w 102"/>
                    <a:gd name="T3" fmla="*/ 19 h 97"/>
                    <a:gd name="T4" fmla="*/ 55 w 102"/>
                    <a:gd name="T5" fmla="*/ 4 h 97"/>
                    <a:gd name="T6" fmla="*/ 98 w 102"/>
                    <a:gd name="T7" fmla="*/ 38 h 97"/>
                    <a:gd name="T8" fmla="*/ 101 w 102"/>
                    <a:gd name="T9" fmla="*/ 62 h 97"/>
                    <a:gd name="T10" fmla="*/ 51 w 102"/>
                    <a:gd name="T11" fmla="*/ 15 h 97"/>
                    <a:gd name="T12" fmla="*/ 25 w 102"/>
                    <a:gd name="T13" fmla="*/ 97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2" h="97">
                      <a:moveTo>
                        <a:pt x="25" y="97"/>
                      </a:moveTo>
                      <a:cubicBezTo>
                        <a:pt x="25" y="97"/>
                        <a:pt x="0" y="43"/>
                        <a:pt x="23" y="19"/>
                      </a:cubicBezTo>
                      <a:cubicBezTo>
                        <a:pt x="23" y="19"/>
                        <a:pt x="35" y="6"/>
                        <a:pt x="55" y="4"/>
                      </a:cubicBezTo>
                      <a:cubicBezTo>
                        <a:pt x="55" y="4"/>
                        <a:pt x="91" y="0"/>
                        <a:pt x="98" y="38"/>
                      </a:cubicBezTo>
                      <a:cubicBezTo>
                        <a:pt x="98" y="38"/>
                        <a:pt x="102" y="52"/>
                        <a:pt x="101" y="62"/>
                      </a:cubicBezTo>
                      <a:cubicBezTo>
                        <a:pt x="101" y="62"/>
                        <a:pt x="91" y="10"/>
                        <a:pt x="51" y="15"/>
                      </a:cubicBezTo>
                      <a:cubicBezTo>
                        <a:pt x="51" y="15"/>
                        <a:pt x="8" y="20"/>
                        <a:pt x="25" y="97"/>
                      </a:cubicBezTo>
                      <a:close/>
                    </a:path>
                  </a:pathLst>
                </a:custGeom>
                <a:solidFill>
                  <a:srgbClr val="77211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6" name="iṧľíḋe"/>
                <p:cNvSpPr/>
                <p:nvPr/>
              </p:nvSpPr>
              <p:spPr bwMode="auto">
                <a:xfrm>
                  <a:off x="4011" y="2274"/>
                  <a:ext cx="242" cy="227"/>
                </a:xfrm>
                <a:custGeom>
                  <a:avLst/>
                  <a:gdLst>
                    <a:gd name="T0" fmla="*/ 24 w 102"/>
                    <a:gd name="T1" fmla="*/ 96 h 96"/>
                    <a:gd name="T2" fmla="*/ 23 w 102"/>
                    <a:gd name="T3" fmla="*/ 19 h 96"/>
                    <a:gd name="T4" fmla="*/ 54 w 102"/>
                    <a:gd name="T5" fmla="*/ 4 h 96"/>
                    <a:gd name="T6" fmla="*/ 98 w 102"/>
                    <a:gd name="T7" fmla="*/ 37 h 96"/>
                    <a:gd name="T8" fmla="*/ 100 w 102"/>
                    <a:gd name="T9" fmla="*/ 61 h 96"/>
                    <a:gd name="T10" fmla="*/ 50 w 102"/>
                    <a:gd name="T11" fmla="*/ 15 h 96"/>
                    <a:gd name="T12" fmla="*/ 24 w 102"/>
                    <a:gd name="T13" fmla="*/ 96 h 9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02" h="96">
                      <a:moveTo>
                        <a:pt x="24" y="96"/>
                      </a:moveTo>
                      <a:cubicBezTo>
                        <a:pt x="24" y="96"/>
                        <a:pt x="0" y="42"/>
                        <a:pt x="23" y="19"/>
                      </a:cubicBezTo>
                      <a:cubicBezTo>
                        <a:pt x="23" y="19"/>
                        <a:pt x="34" y="6"/>
                        <a:pt x="54" y="4"/>
                      </a:cubicBezTo>
                      <a:cubicBezTo>
                        <a:pt x="54" y="4"/>
                        <a:pt x="90" y="0"/>
                        <a:pt x="98" y="37"/>
                      </a:cubicBezTo>
                      <a:cubicBezTo>
                        <a:pt x="98" y="37"/>
                        <a:pt x="102" y="51"/>
                        <a:pt x="100" y="61"/>
                      </a:cubicBezTo>
                      <a:cubicBezTo>
                        <a:pt x="100" y="61"/>
                        <a:pt x="91" y="9"/>
                        <a:pt x="50" y="15"/>
                      </a:cubicBezTo>
                      <a:cubicBezTo>
                        <a:pt x="50" y="15"/>
                        <a:pt x="7" y="20"/>
                        <a:pt x="24" y="96"/>
                      </a:cubicBezTo>
                      <a:close/>
                    </a:path>
                  </a:pathLst>
                </a:custGeom>
                <a:solidFill>
                  <a:srgbClr val="77211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7" name="iṣlîḓè"/>
                <p:cNvSpPr/>
                <p:nvPr/>
              </p:nvSpPr>
              <p:spPr bwMode="auto">
                <a:xfrm>
                  <a:off x="4444" y="1338"/>
                  <a:ext cx="206" cy="502"/>
                </a:xfrm>
                <a:custGeom>
                  <a:avLst/>
                  <a:gdLst>
                    <a:gd name="T0" fmla="*/ 44 w 87"/>
                    <a:gd name="T1" fmla="*/ 0 h 212"/>
                    <a:gd name="T2" fmla="*/ 87 w 87"/>
                    <a:gd name="T3" fmla="*/ 197 h 212"/>
                    <a:gd name="T4" fmla="*/ 3 w 87"/>
                    <a:gd name="T5" fmla="*/ 145 h 212"/>
                    <a:gd name="T6" fmla="*/ 21 w 87"/>
                    <a:gd name="T7" fmla="*/ 52 h 212"/>
                    <a:gd name="T8" fmla="*/ 44 w 87"/>
                    <a:gd name="T9" fmla="*/ 0 h 2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87" h="212">
                      <a:moveTo>
                        <a:pt x="44" y="0"/>
                      </a:moveTo>
                      <a:cubicBezTo>
                        <a:pt x="44" y="0"/>
                        <a:pt x="11" y="138"/>
                        <a:pt x="87" y="197"/>
                      </a:cubicBezTo>
                      <a:cubicBezTo>
                        <a:pt x="87" y="197"/>
                        <a:pt x="1" y="212"/>
                        <a:pt x="3" y="145"/>
                      </a:cubicBezTo>
                      <a:cubicBezTo>
                        <a:pt x="3" y="145"/>
                        <a:pt x="0" y="112"/>
                        <a:pt x="21" y="52"/>
                      </a:cubicBezTo>
                      <a:cubicBezTo>
                        <a:pt x="21" y="52"/>
                        <a:pt x="36" y="37"/>
                        <a:pt x="44" y="0"/>
                      </a:cubicBezTo>
                      <a:close/>
                    </a:path>
                  </a:pathLst>
                </a:custGeom>
                <a:solidFill>
                  <a:srgbClr val="D146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8" name="iŝľïḍé"/>
                <p:cNvSpPr/>
                <p:nvPr/>
              </p:nvSpPr>
              <p:spPr bwMode="auto">
                <a:xfrm>
                  <a:off x="4444" y="1338"/>
                  <a:ext cx="161" cy="469"/>
                </a:xfrm>
                <a:custGeom>
                  <a:avLst/>
                  <a:gdLst>
                    <a:gd name="T0" fmla="*/ 6 w 68"/>
                    <a:gd name="T1" fmla="*/ 145 h 198"/>
                    <a:gd name="T2" fmla="*/ 24 w 68"/>
                    <a:gd name="T3" fmla="*/ 52 h 198"/>
                    <a:gd name="T4" fmla="*/ 39 w 68"/>
                    <a:gd name="T5" fmla="*/ 27 h 198"/>
                    <a:gd name="T6" fmla="*/ 44 w 68"/>
                    <a:gd name="T7" fmla="*/ 0 h 198"/>
                    <a:gd name="T8" fmla="*/ 21 w 68"/>
                    <a:gd name="T9" fmla="*/ 52 h 198"/>
                    <a:gd name="T10" fmla="*/ 2 w 68"/>
                    <a:gd name="T11" fmla="*/ 145 h 198"/>
                    <a:gd name="T12" fmla="*/ 68 w 68"/>
                    <a:gd name="T13" fmla="*/ 198 h 198"/>
                    <a:gd name="T14" fmla="*/ 6 w 68"/>
                    <a:gd name="T15" fmla="*/ 145 h 1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68" h="198">
                      <a:moveTo>
                        <a:pt x="6" y="145"/>
                      </a:moveTo>
                      <a:cubicBezTo>
                        <a:pt x="6" y="145"/>
                        <a:pt x="4" y="112"/>
                        <a:pt x="24" y="52"/>
                      </a:cubicBezTo>
                      <a:cubicBezTo>
                        <a:pt x="24" y="52"/>
                        <a:pt x="32" y="44"/>
                        <a:pt x="39" y="27"/>
                      </a:cubicBezTo>
                      <a:cubicBezTo>
                        <a:pt x="41" y="11"/>
                        <a:pt x="44" y="0"/>
                        <a:pt x="44" y="0"/>
                      </a:cubicBezTo>
                      <a:cubicBezTo>
                        <a:pt x="35" y="37"/>
                        <a:pt x="21" y="52"/>
                        <a:pt x="21" y="52"/>
                      </a:cubicBezTo>
                      <a:cubicBezTo>
                        <a:pt x="0" y="112"/>
                        <a:pt x="2" y="145"/>
                        <a:pt x="2" y="145"/>
                      </a:cubicBezTo>
                      <a:cubicBezTo>
                        <a:pt x="1" y="192"/>
                        <a:pt x="43" y="198"/>
                        <a:pt x="68" y="198"/>
                      </a:cubicBezTo>
                      <a:cubicBezTo>
                        <a:pt x="43" y="198"/>
                        <a:pt x="5" y="190"/>
                        <a:pt x="6" y="145"/>
                      </a:cubicBezTo>
                      <a:close/>
                    </a:path>
                  </a:pathLst>
                </a:custGeom>
                <a:solidFill>
                  <a:srgbClr val="8F2C0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29" name="îśḻïďe"/>
                <p:cNvSpPr/>
                <p:nvPr/>
              </p:nvSpPr>
              <p:spPr bwMode="auto">
                <a:xfrm>
                  <a:off x="4028" y="971"/>
                  <a:ext cx="317" cy="860"/>
                </a:xfrm>
                <a:custGeom>
                  <a:avLst/>
                  <a:gdLst>
                    <a:gd name="T0" fmla="*/ 126 w 134"/>
                    <a:gd name="T1" fmla="*/ 0 h 363"/>
                    <a:gd name="T2" fmla="*/ 41 w 134"/>
                    <a:gd name="T3" fmla="*/ 114 h 363"/>
                    <a:gd name="T4" fmla="*/ 37 w 134"/>
                    <a:gd name="T5" fmla="*/ 275 h 363"/>
                    <a:gd name="T6" fmla="*/ 0 w 134"/>
                    <a:gd name="T7" fmla="*/ 338 h 363"/>
                    <a:gd name="T8" fmla="*/ 75 w 134"/>
                    <a:gd name="T9" fmla="*/ 338 h 363"/>
                    <a:gd name="T10" fmla="*/ 70 w 134"/>
                    <a:gd name="T11" fmla="*/ 135 h 363"/>
                    <a:gd name="T12" fmla="*/ 134 w 134"/>
                    <a:gd name="T13" fmla="*/ 38 h 363"/>
                    <a:gd name="T14" fmla="*/ 126 w 134"/>
                    <a:gd name="T15" fmla="*/ 0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34" h="363">
                      <a:moveTo>
                        <a:pt x="126" y="0"/>
                      </a:moveTo>
                      <a:cubicBezTo>
                        <a:pt x="126" y="0"/>
                        <a:pt x="29" y="8"/>
                        <a:pt x="41" y="114"/>
                      </a:cubicBezTo>
                      <a:cubicBezTo>
                        <a:pt x="41" y="114"/>
                        <a:pt x="48" y="238"/>
                        <a:pt x="37" y="275"/>
                      </a:cubicBezTo>
                      <a:cubicBezTo>
                        <a:pt x="37" y="275"/>
                        <a:pt x="25" y="321"/>
                        <a:pt x="0" y="338"/>
                      </a:cubicBezTo>
                      <a:cubicBezTo>
                        <a:pt x="0" y="338"/>
                        <a:pt x="32" y="363"/>
                        <a:pt x="75" y="338"/>
                      </a:cubicBezTo>
                      <a:cubicBezTo>
                        <a:pt x="75" y="338"/>
                        <a:pt x="101" y="291"/>
                        <a:pt x="70" y="135"/>
                      </a:cubicBezTo>
                      <a:cubicBezTo>
                        <a:pt x="70" y="135"/>
                        <a:pt x="46" y="38"/>
                        <a:pt x="134" y="38"/>
                      </a:cubicBezTo>
                      <a:cubicBezTo>
                        <a:pt x="134" y="38"/>
                        <a:pt x="121" y="13"/>
                        <a:pt x="126" y="0"/>
                      </a:cubicBezTo>
                      <a:close/>
                    </a:path>
                  </a:pathLst>
                </a:custGeom>
                <a:solidFill>
                  <a:srgbClr val="C542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0" name="ïŝlídé"/>
                <p:cNvSpPr/>
                <p:nvPr/>
              </p:nvSpPr>
              <p:spPr bwMode="auto">
                <a:xfrm>
                  <a:off x="4028" y="971"/>
                  <a:ext cx="317" cy="860"/>
                </a:xfrm>
                <a:custGeom>
                  <a:avLst/>
                  <a:gdLst>
                    <a:gd name="T0" fmla="*/ 134 w 134"/>
                    <a:gd name="T1" fmla="*/ 38 h 363"/>
                    <a:gd name="T2" fmla="*/ 126 w 134"/>
                    <a:gd name="T3" fmla="*/ 0 h 363"/>
                    <a:gd name="T4" fmla="*/ 120 w 134"/>
                    <a:gd name="T5" fmla="*/ 1 h 363"/>
                    <a:gd name="T6" fmla="*/ 128 w 134"/>
                    <a:gd name="T7" fmla="*/ 35 h 363"/>
                    <a:gd name="T8" fmla="*/ 64 w 134"/>
                    <a:gd name="T9" fmla="*/ 132 h 363"/>
                    <a:gd name="T10" fmla="*/ 70 w 134"/>
                    <a:gd name="T11" fmla="*/ 334 h 363"/>
                    <a:gd name="T12" fmla="*/ 0 w 134"/>
                    <a:gd name="T13" fmla="*/ 338 h 363"/>
                    <a:gd name="T14" fmla="*/ 0 w 134"/>
                    <a:gd name="T15" fmla="*/ 338 h 363"/>
                    <a:gd name="T16" fmla="*/ 75 w 134"/>
                    <a:gd name="T17" fmla="*/ 338 h 363"/>
                    <a:gd name="T18" fmla="*/ 70 w 134"/>
                    <a:gd name="T19" fmla="*/ 135 h 363"/>
                    <a:gd name="T20" fmla="*/ 134 w 134"/>
                    <a:gd name="T21" fmla="*/ 38 h 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34" h="363">
                      <a:moveTo>
                        <a:pt x="134" y="38"/>
                      </a:moveTo>
                      <a:cubicBezTo>
                        <a:pt x="134" y="38"/>
                        <a:pt x="121" y="13"/>
                        <a:pt x="126" y="0"/>
                      </a:cubicBezTo>
                      <a:cubicBezTo>
                        <a:pt x="126" y="0"/>
                        <a:pt x="124" y="0"/>
                        <a:pt x="120" y="1"/>
                      </a:cubicBezTo>
                      <a:cubicBezTo>
                        <a:pt x="118" y="14"/>
                        <a:pt x="128" y="35"/>
                        <a:pt x="128" y="35"/>
                      </a:cubicBezTo>
                      <a:cubicBezTo>
                        <a:pt x="41" y="34"/>
                        <a:pt x="64" y="132"/>
                        <a:pt x="64" y="132"/>
                      </a:cubicBezTo>
                      <a:cubicBezTo>
                        <a:pt x="95" y="287"/>
                        <a:pt x="70" y="334"/>
                        <a:pt x="70" y="334"/>
                      </a:cubicBezTo>
                      <a:cubicBezTo>
                        <a:pt x="37" y="353"/>
                        <a:pt x="11" y="344"/>
                        <a:pt x="0" y="338"/>
                      </a:cubicBezTo>
                      <a:cubicBezTo>
                        <a:pt x="0" y="338"/>
                        <a:pt x="0" y="338"/>
                        <a:pt x="0" y="338"/>
                      </a:cubicBezTo>
                      <a:cubicBezTo>
                        <a:pt x="0" y="338"/>
                        <a:pt x="32" y="363"/>
                        <a:pt x="75" y="338"/>
                      </a:cubicBezTo>
                      <a:cubicBezTo>
                        <a:pt x="75" y="338"/>
                        <a:pt x="101" y="291"/>
                        <a:pt x="70" y="135"/>
                      </a:cubicBezTo>
                      <a:cubicBezTo>
                        <a:pt x="70" y="135"/>
                        <a:pt x="46" y="38"/>
                        <a:pt x="134" y="38"/>
                      </a:cubicBezTo>
                      <a:close/>
                    </a:path>
                  </a:pathLst>
                </a:custGeom>
                <a:solidFill>
                  <a:srgbClr val="8F2C0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1" name="iṧḻîḋê"/>
                <p:cNvSpPr/>
                <p:nvPr/>
              </p:nvSpPr>
              <p:spPr bwMode="auto">
                <a:xfrm>
                  <a:off x="4205" y="966"/>
                  <a:ext cx="421" cy="294"/>
                </a:xfrm>
                <a:custGeom>
                  <a:avLst/>
                  <a:gdLst>
                    <a:gd name="T0" fmla="*/ 33 w 178"/>
                    <a:gd name="T1" fmla="*/ 44 h 124"/>
                    <a:gd name="T2" fmla="*/ 149 w 178"/>
                    <a:gd name="T3" fmla="*/ 124 h 124"/>
                    <a:gd name="T4" fmla="*/ 51 w 178"/>
                    <a:gd name="T5" fmla="*/ 2 h 124"/>
                    <a:gd name="T6" fmla="*/ 33 w 178"/>
                    <a:gd name="T7" fmla="*/ 44 h 1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178" h="124">
                      <a:moveTo>
                        <a:pt x="33" y="44"/>
                      </a:moveTo>
                      <a:cubicBezTo>
                        <a:pt x="33" y="44"/>
                        <a:pt x="59" y="98"/>
                        <a:pt x="149" y="124"/>
                      </a:cubicBezTo>
                      <a:cubicBezTo>
                        <a:pt x="149" y="124"/>
                        <a:pt x="178" y="2"/>
                        <a:pt x="51" y="2"/>
                      </a:cubicBezTo>
                      <a:cubicBezTo>
                        <a:pt x="51" y="2"/>
                        <a:pt x="0" y="0"/>
                        <a:pt x="33" y="44"/>
                      </a:cubicBezTo>
                      <a:close/>
                    </a:path>
                  </a:pathLst>
                </a:custGeom>
                <a:solidFill>
                  <a:srgbClr val="D146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2" name="í$1ïḍè"/>
                <p:cNvSpPr/>
                <p:nvPr/>
              </p:nvSpPr>
              <p:spPr bwMode="auto">
                <a:xfrm>
                  <a:off x="4257" y="1021"/>
                  <a:ext cx="327" cy="239"/>
                </a:xfrm>
                <a:custGeom>
                  <a:avLst/>
                  <a:gdLst>
                    <a:gd name="T0" fmla="*/ 117 w 138"/>
                    <a:gd name="T1" fmla="*/ 19 h 101"/>
                    <a:gd name="T2" fmla="*/ 123 w 138"/>
                    <a:gd name="T3" fmla="*/ 93 h 101"/>
                    <a:gd name="T4" fmla="*/ 7 w 138"/>
                    <a:gd name="T5" fmla="*/ 13 h 101"/>
                    <a:gd name="T6" fmla="*/ 0 w 138"/>
                    <a:gd name="T7" fmla="*/ 0 h 101"/>
                    <a:gd name="T8" fmla="*/ 10 w 138"/>
                    <a:gd name="T9" fmla="*/ 22 h 101"/>
                    <a:gd name="T10" fmla="*/ 127 w 138"/>
                    <a:gd name="T11" fmla="*/ 101 h 101"/>
                    <a:gd name="T12" fmla="*/ 117 w 138"/>
                    <a:gd name="T13" fmla="*/ 19 h 1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8" h="101">
                      <a:moveTo>
                        <a:pt x="117" y="19"/>
                      </a:moveTo>
                      <a:cubicBezTo>
                        <a:pt x="132" y="53"/>
                        <a:pt x="123" y="93"/>
                        <a:pt x="123" y="93"/>
                      </a:cubicBezTo>
                      <a:cubicBezTo>
                        <a:pt x="32" y="67"/>
                        <a:pt x="7" y="13"/>
                        <a:pt x="7" y="13"/>
                      </a:cubicBezTo>
                      <a:cubicBezTo>
                        <a:pt x="5" y="10"/>
                        <a:pt x="1" y="2"/>
                        <a:pt x="0" y="0"/>
                      </a:cubicBezTo>
                      <a:cubicBezTo>
                        <a:pt x="1" y="6"/>
                        <a:pt x="6" y="17"/>
                        <a:pt x="10" y="22"/>
                      </a:cubicBezTo>
                      <a:cubicBezTo>
                        <a:pt x="10" y="22"/>
                        <a:pt x="37" y="75"/>
                        <a:pt x="127" y="101"/>
                      </a:cubicBezTo>
                      <a:cubicBezTo>
                        <a:pt x="127" y="101"/>
                        <a:pt x="138" y="55"/>
                        <a:pt x="117" y="19"/>
                      </a:cubicBezTo>
                      <a:close/>
                    </a:path>
                  </a:pathLst>
                </a:custGeom>
                <a:solidFill>
                  <a:srgbClr val="8F2C06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3" name="ïṣḷîḋe"/>
                <p:cNvSpPr/>
                <p:nvPr/>
              </p:nvSpPr>
              <p:spPr bwMode="auto">
                <a:xfrm>
                  <a:off x="4052" y="1805"/>
                  <a:ext cx="615" cy="369"/>
                </a:xfrm>
                <a:custGeom>
                  <a:avLst/>
                  <a:gdLst>
                    <a:gd name="T0" fmla="*/ 246 w 260"/>
                    <a:gd name="T1" fmla="*/ 140 h 156"/>
                    <a:gd name="T2" fmla="*/ 230 w 260"/>
                    <a:gd name="T3" fmla="*/ 156 h 156"/>
                    <a:gd name="T4" fmla="*/ 29 w 260"/>
                    <a:gd name="T5" fmla="*/ 156 h 156"/>
                    <a:gd name="T6" fmla="*/ 13 w 260"/>
                    <a:gd name="T7" fmla="*/ 140 h 156"/>
                    <a:gd name="T8" fmla="*/ 0 w 260"/>
                    <a:gd name="T9" fmla="*/ 16 h 156"/>
                    <a:gd name="T10" fmla="*/ 16 w 260"/>
                    <a:gd name="T11" fmla="*/ 0 h 156"/>
                    <a:gd name="T12" fmla="*/ 244 w 260"/>
                    <a:gd name="T13" fmla="*/ 0 h 156"/>
                    <a:gd name="T14" fmla="*/ 260 w 260"/>
                    <a:gd name="T15" fmla="*/ 16 h 156"/>
                    <a:gd name="T16" fmla="*/ 246 w 260"/>
                    <a:gd name="T17" fmla="*/ 140 h 1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0" h="156">
                      <a:moveTo>
                        <a:pt x="246" y="140"/>
                      </a:moveTo>
                      <a:cubicBezTo>
                        <a:pt x="246" y="149"/>
                        <a:pt x="239" y="156"/>
                        <a:pt x="230" y="156"/>
                      </a:cubicBezTo>
                      <a:cubicBezTo>
                        <a:pt x="29" y="156"/>
                        <a:pt x="29" y="156"/>
                        <a:pt x="29" y="156"/>
                      </a:cubicBezTo>
                      <a:cubicBezTo>
                        <a:pt x="20" y="156"/>
                        <a:pt x="13" y="149"/>
                        <a:pt x="13" y="140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44" y="0"/>
                        <a:pt x="244" y="0"/>
                        <a:pt x="244" y="0"/>
                      </a:cubicBezTo>
                      <a:cubicBezTo>
                        <a:pt x="253" y="0"/>
                        <a:pt x="260" y="7"/>
                        <a:pt x="260" y="16"/>
                      </a:cubicBezTo>
                      <a:lnTo>
                        <a:pt x="246" y="140"/>
                      </a:ln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4" name="iṥľiḋê"/>
                <p:cNvSpPr/>
                <p:nvPr/>
              </p:nvSpPr>
              <p:spPr bwMode="auto">
                <a:xfrm>
                  <a:off x="4071" y="1831"/>
                  <a:ext cx="574" cy="343"/>
                </a:xfrm>
                <a:custGeom>
                  <a:avLst/>
                  <a:gdLst>
                    <a:gd name="T0" fmla="*/ 230 w 243"/>
                    <a:gd name="T1" fmla="*/ 130 h 145"/>
                    <a:gd name="T2" fmla="*/ 215 w 243"/>
                    <a:gd name="T3" fmla="*/ 145 h 145"/>
                    <a:gd name="T4" fmla="*/ 29 w 243"/>
                    <a:gd name="T5" fmla="*/ 145 h 145"/>
                    <a:gd name="T6" fmla="*/ 14 w 243"/>
                    <a:gd name="T7" fmla="*/ 130 h 145"/>
                    <a:gd name="T8" fmla="*/ 0 w 243"/>
                    <a:gd name="T9" fmla="*/ 15 h 145"/>
                    <a:gd name="T10" fmla="*/ 15 w 243"/>
                    <a:gd name="T11" fmla="*/ 0 h 145"/>
                    <a:gd name="T12" fmla="*/ 228 w 243"/>
                    <a:gd name="T13" fmla="*/ 0 h 145"/>
                    <a:gd name="T14" fmla="*/ 243 w 243"/>
                    <a:gd name="T15" fmla="*/ 15 h 145"/>
                    <a:gd name="T16" fmla="*/ 230 w 243"/>
                    <a:gd name="T17" fmla="*/ 13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3" h="145">
                      <a:moveTo>
                        <a:pt x="230" y="130"/>
                      </a:moveTo>
                      <a:cubicBezTo>
                        <a:pt x="230" y="138"/>
                        <a:pt x="223" y="145"/>
                        <a:pt x="215" y="145"/>
                      </a:cubicBezTo>
                      <a:cubicBezTo>
                        <a:pt x="29" y="145"/>
                        <a:pt x="29" y="145"/>
                        <a:pt x="29" y="145"/>
                      </a:cubicBezTo>
                      <a:cubicBezTo>
                        <a:pt x="20" y="145"/>
                        <a:pt x="14" y="138"/>
                        <a:pt x="14" y="13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7" y="0"/>
                        <a:pt x="15" y="0"/>
                      </a:cubicBezTo>
                      <a:cubicBezTo>
                        <a:pt x="228" y="0"/>
                        <a:pt x="228" y="0"/>
                        <a:pt x="228" y="0"/>
                      </a:cubicBezTo>
                      <a:cubicBezTo>
                        <a:pt x="237" y="0"/>
                        <a:pt x="243" y="7"/>
                        <a:pt x="243" y="15"/>
                      </a:cubicBezTo>
                      <a:lnTo>
                        <a:pt x="230" y="130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5" name="iSḷiḍè"/>
                <p:cNvSpPr/>
                <p:nvPr/>
              </p:nvSpPr>
              <p:spPr bwMode="auto">
                <a:xfrm>
                  <a:off x="4305" y="1940"/>
                  <a:ext cx="130" cy="132"/>
                </a:xfrm>
                <a:custGeom>
                  <a:avLst/>
                  <a:gdLst>
                    <a:gd name="T0" fmla="*/ 27 w 55"/>
                    <a:gd name="T1" fmla="*/ 0 h 56"/>
                    <a:gd name="T2" fmla="*/ 0 w 55"/>
                    <a:gd name="T3" fmla="*/ 28 h 56"/>
                    <a:gd name="T4" fmla="*/ 27 w 55"/>
                    <a:gd name="T5" fmla="*/ 56 h 56"/>
                    <a:gd name="T6" fmla="*/ 55 w 55"/>
                    <a:gd name="T7" fmla="*/ 28 h 56"/>
                    <a:gd name="T8" fmla="*/ 27 w 55"/>
                    <a:gd name="T9" fmla="*/ 0 h 56"/>
                    <a:gd name="T10" fmla="*/ 27 w 55"/>
                    <a:gd name="T11" fmla="*/ 49 h 56"/>
                    <a:gd name="T12" fmla="*/ 6 w 55"/>
                    <a:gd name="T13" fmla="*/ 28 h 56"/>
                    <a:gd name="T14" fmla="*/ 27 w 55"/>
                    <a:gd name="T15" fmla="*/ 7 h 56"/>
                    <a:gd name="T16" fmla="*/ 49 w 55"/>
                    <a:gd name="T17" fmla="*/ 28 h 56"/>
                    <a:gd name="T18" fmla="*/ 27 w 55"/>
                    <a:gd name="T19" fmla="*/ 49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5" h="56">
                      <a:moveTo>
                        <a:pt x="27" y="0"/>
                      </a:moveTo>
                      <a:cubicBezTo>
                        <a:pt x="12" y="0"/>
                        <a:pt x="0" y="13"/>
                        <a:pt x="0" y="28"/>
                      </a:cubicBezTo>
                      <a:cubicBezTo>
                        <a:pt x="0" y="43"/>
                        <a:pt x="12" y="56"/>
                        <a:pt x="27" y="56"/>
                      </a:cubicBezTo>
                      <a:cubicBezTo>
                        <a:pt x="43" y="56"/>
                        <a:pt x="55" y="43"/>
                        <a:pt x="55" y="28"/>
                      </a:cubicBezTo>
                      <a:cubicBezTo>
                        <a:pt x="55" y="13"/>
                        <a:pt x="43" y="0"/>
                        <a:pt x="27" y="0"/>
                      </a:cubicBezTo>
                      <a:close/>
                      <a:moveTo>
                        <a:pt x="27" y="49"/>
                      </a:moveTo>
                      <a:cubicBezTo>
                        <a:pt x="16" y="49"/>
                        <a:pt x="6" y="40"/>
                        <a:pt x="6" y="28"/>
                      </a:cubicBezTo>
                      <a:cubicBezTo>
                        <a:pt x="6" y="16"/>
                        <a:pt x="16" y="7"/>
                        <a:pt x="27" y="7"/>
                      </a:cubicBezTo>
                      <a:cubicBezTo>
                        <a:pt x="39" y="7"/>
                        <a:pt x="49" y="16"/>
                        <a:pt x="49" y="28"/>
                      </a:cubicBezTo>
                      <a:cubicBezTo>
                        <a:pt x="49" y="40"/>
                        <a:pt x="39" y="49"/>
                        <a:pt x="27" y="49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6" name="ïŝļîḍe"/>
                <p:cNvSpPr/>
                <p:nvPr/>
              </p:nvSpPr>
              <p:spPr bwMode="auto">
                <a:xfrm>
                  <a:off x="4331" y="1987"/>
                  <a:ext cx="33" cy="36"/>
                </a:xfrm>
                <a:custGeom>
                  <a:avLst/>
                  <a:gdLst>
                    <a:gd name="T0" fmla="*/ 11 w 14"/>
                    <a:gd name="T1" fmla="*/ 0 h 15"/>
                    <a:gd name="T2" fmla="*/ 14 w 14"/>
                    <a:gd name="T3" fmla="*/ 3 h 15"/>
                    <a:gd name="T4" fmla="*/ 14 w 14"/>
                    <a:gd name="T5" fmla="*/ 8 h 15"/>
                    <a:gd name="T6" fmla="*/ 11 w 14"/>
                    <a:gd name="T7" fmla="*/ 11 h 15"/>
                    <a:gd name="T8" fmla="*/ 2 w 14"/>
                    <a:gd name="T9" fmla="*/ 11 h 15"/>
                    <a:gd name="T10" fmla="*/ 2 w 14"/>
                    <a:gd name="T11" fmla="*/ 14 h 15"/>
                    <a:gd name="T12" fmla="*/ 1 w 14"/>
                    <a:gd name="T13" fmla="*/ 15 h 15"/>
                    <a:gd name="T14" fmla="*/ 0 w 14"/>
                    <a:gd name="T15" fmla="*/ 14 h 15"/>
                    <a:gd name="T16" fmla="*/ 0 w 14"/>
                    <a:gd name="T17" fmla="*/ 3 h 15"/>
                    <a:gd name="T18" fmla="*/ 4 w 14"/>
                    <a:gd name="T19" fmla="*/ 0 h 15"/>
                    <a:gd name="T20" fmla="*/ 11 w 14"/>
                    <a:gd name="T21" fmla="*/ 0 h 15"/>
                    <a:gd name="T22" fmla="*/ 2 w 14"/>
                    <a:gd name="T23" fmla="*/ 10 h 15"/>
                    <a:gd name="T24" fmla="*/ 11 w 14"/>
                    <a:gd name="T25" fmla="*/ 10 h 15"/>
                    <a:gd name="T26" fmla="*/ 13 w 14"/>
                    <a:gd name="T27" fmla="*/ 8 h 15"/>
                    <a:gd name="T28" fmla="*/ 13 w 14"/>
                    <a:gd name="T29" fmla="*/ 3 h 15"/>
                    <a:gd name="T30" fmla="*/ 11 w 14"/>
                    <a:gd name="T31" fmla="*/ 2 h 15"/>
                    <a:gd name="T32" fmla="*/ 4 w 14"/>
                    <a:gd name="T33" fmla="*/ 2 h 15"/>
                    <a:gd name="T34" fmla="*/ 2 w 14"/>
                    <a:gd name="T35" fmla="*/ 3 h 15"/>
                    <a:gd name="T36" fmla="*/ 2 w 14"/>
                    <a:gd name="T37" fmla="*/ 1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" h="15">
                      <a:moveTo>
                        <a:pt x="11" y="0"/>
                      </a:moveTo>
                      <a:cubicBezTo>
                        <a:pt x="13" y="0"/>
                        <a:pt x="14" y="1"/>
                        <a:pt x="14" y="3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0"/>
                        <a:pt x="13" y="11"/>
                        <a:pt x="11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1" y="15"/>
                      </a:cubicBezTo>
                      <a:cubicBezTo>
                        <a:pt x="1" y="15"/>
                        <a:pt x="0" y="15"/>
                        <a:pt x="0" y="1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lnTo>
                        <a:pt x="11" y="0"/>
                      </a:lnTo>
                      <a:close/>
                      <a:moveTo>
                        <a:pt x="2" y="10"/>
                      </a:moveTo>
                      <a:cubicBezTo>
                        <a:pt x="11" y="10"/>
                        <a:pt x="11" y="10"/>
                        <a:pt x="11" y="10"/>
                      </a:cubicBezTo>
                      <a:cubicBezTo>
                        <a:pt x="12" y="10"/>
                        <a:pt x="13" y="9"/>
                        <a:pt x="13" y="8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2" y="2"/>
                        <a:pt x="11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2" y="3"/>
                        <a:pt x="2" y="3"/>
                      </a:cubicBezTo>
                      <a:lnTo>
                        <a:pt x="2" y="10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7" name="îṣľîḑè"/>
                <p:cNvSpPr/>
                <p:nvPr/>
              </p:nvSpPr>
              <p:spPr bwMode="auto">
                <a:xfrm>
                  <a:off x="4369" y="1987"/>
                  <a:ext cx="30" cy="36"/>
                </a:xfrm>
                <a:custGeom>
                  <a:avLst/>
                  <a:gdLst>
                    <a:gd name="T0" fmla="*/ 12 w 13"/>
                    <a:gd name="T1" fmla="*/ 0 h 15"/>
                    <a:gd name="T2" fmla="*/ 13 w 13"/>
                    <a:gd name="T3" fmla="*/ 1 h 15"/>
                    <a:gd name="T4" fmla="*/ 12 w 13"/>
                    <a:gd name="T5" fmla="*/ 2 h 15"/>
                    <a:gd name="T6" fmla="*/ 4 w 13"/>
                    <a:gd name="T7" fmla="*/ 2 h 15"/>
                    <a:gd name="T8" fmla="*/ 2 w 13"/>
                    <a:gd name="T9" fmla="*/ 3 h 15"/>
                    <a:gd name="T10" fmla="*/ 2 w 13"/>
                    <a:gd name="T11" fmla="*/ 12 h 15"/>
                    <a:gd name="T12" fmla="*/ 4 w 13"/>
                    <a:gd name="T13" fmla="*/ 13 h 15"/>
                    <a:gd name="T14" fmla="*/ 12 w 13"/>
                    <a:gd name="T15" fmla="*/ 13 h 15"/>
                    <a:gd name="T16" fmla="*/ 13 w 13"/>
                    <a:gd name="T17" fmla="*/ 14 h 15"/>
                    <a:gd name="T18" fmla="*/ 12 w 13"/>
                    <a:gd name="T19" fmla="*/ 15 h 15"/>
                    <a:gd name="T20" fmla="*/ 4 w 13"/>
                    <a:gd name="T21" fmla="*/ 15 h 15"/>
                    <a:gd name="T22" fmla="*/ 0 w 13"/>
                    <a:gd name="T23" fmla="*/ 12 h 15"/>
                    <a:gd name="T24" fmla="*/ 0 w 13"/>
                    <a:gd name="T25" fmla="*/ 3 h 15"/>
                    <a:gd name="T26" fmla="*/ 4 w 13"/>
                    <a:gd name="T27" fmla="*/ 0 h 15"/>
                    <a:gd name="T28" fmla="*/ 12 w 13"/>
                    <a:gd name="T2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5">
                      <a:moveTo>
                        <a:pt x="12" y="0"/>
                      </a:moveTo>
                      <a:cubicBezTo>
                        <a:pt x="13" y="0"/>
                        <a:pt x="13" y="0"/>
                        <a:pt x="13" y="1"/>
                      </a:cubicBezTo>
                      <a:cubicBezTo>
                        <a:pt x="13" y="2"/>
                        <a:pt x="13" y="2"/>
                        <a:pt x="12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2" y="3"/>
                        <a:pt x="2" y="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3" y="13"/>
                        <a:pt x="4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3" y="13"/>
                        <a:pt x="13" y="14"/>
                        <a:pt x="13" y="14"/>
                      </a:cubicBezTo>
                      <a:cubicBezTo>
                        <a:pt x="13" y="15"/>
                        <a:pt x="13" y="15"/>
                        <a:pt x="12" y="15"/>
                      </a:cubicBezTo>
                      <a:cubicBezTo>
                        <a:pt x="4" y="15"/>
                        <a:pt x="4" y="15"/>
                        <a:pt x="4" y="15"/>
                      </a:cubicBezTo>
                      <a:cubicBezTo>
                        <a:pt x="2" y="15"/>
                        <a:pt x="0" y="14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8" name="îŝḻîďè"/>
                <p:cNvSpPr/>
                <p:nvPr/>
              </p:nvSpPr>
              <p:spPr bwMode="auto">
                <a:xfrm>
                  <a:off x="4293" y="1937"/>
                  <a:ext cx="130" cy="131"/>
                </a:xfrm>
                <a:custGeom>
                  <a:avLst/>
                  <a:gdLst>
                    <a:gd name="T0" fmla="*/ 28 w 55"/>
                    <a:gd name="T1" fmla="*/ 0 h 55"/>
                    <a:gd name="T2" fmla="*/ 0 w 55"/>
                    <a:gd name="T3" fmla="*/ 28 h 55"/>
                    <a:gd name="T4" fmla="*/ 28 w 55"/>
                    <a:gd name="T5" fmla="*/ 55 h 55"/>
                    <a:gd name="T6" fmla="*/ 55 w 55"/>
                    <a:gd name="T7" fmla="*/ 28 h 55"/>
                    <a:gd name="T8" fmla="*/ 28 w 55"/>
                    <a:gd name="T9" fmla="*/ 0 h 55"/>
                    <a:gd name="T10" fmla="*/ 28 w 55"/>
                    <a:gd name="T11" fmla="*/ 49 h 55"/>
                    <a:gd name="T12" fmla="*/ 7 w 55"/>
                    <a:gd name="T13" fmla="*/ 28 h 55"/>
                    <a:gd name="T14" fmla="*/ 28 w 55"/>
                    <a:gd name="T15" fmla="*/ 6 h 55"/>
                    <a:gd name="T16" fmla="*/ 49 w 55"/>
                    <a:gd name="T17" fmla="*/ 28 h 55"/>
                    <a:gd name="T18" fmla="*/ 28 w 55"/>
                    <a:gd name="T19" fmla="*/ 49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5" h="55">
                      <a:moveTo>
                        <a:pt x="28" y="0"/>
                      </a:moveTo>
                      <a:cubicBezTo>
                        <a:pt x="13" y="0"/>
                        <a:pt x="0" y="12"/>
                        <a:pt x="0" y="28"/>
                      </a:cubicBezTo>
                      <a:cubicBezTo>
                        <a:pt x="0" y="43"/>
                        <a:pt x="13" y="55"/>
                        <a:pt x="28" y="55"/>
                      </a:cubicBezTo>
                      <a:cubicBezTo>
                        <a:pt x="43" y="55"/>
                        <a:pt x="55" y="43"/>
                        <a:pt x="55" y="28"/>
                      </a:cubicBezTo>
                      <a:cubicBezTo>
                        <a:pt x="55" y="12"/>
                        <a:pt x="43" y="0"/>
                        <a:pt x="28" y="0"/>
                      </a:cubicBezTo>
                      <a:close/>
                      <a:moveTo>
                        <a:pt x="28" y="49"/>
                      </a:moveTo>
                      <a:cubicBezTo>
                        <a:pt x="16" y="49"/>
                        <a:pt x="7" y="39"/>
                        <a:pt x="7" y="28"/>
                      </a:cubicBezTo>
                      <a:cubicBezTo>
                        <a:pt x="7" y="16"/>
                        <a:pt x="16" y="6"/>
                        <a:pt x="28" y="6"/>
                      </a:cubicBezTo>
                      <a:cubicBezTo>
                        <a:pt x="39" y="6"/>
                        <a:pt x="49" y="16"/>
                        <a:pt x="49" y="28"/>
                      </a:cubicBezTo>
                      <a:cubicBezTo>
                        <a:pt x="49" y="39"/>
                        <a:pt x="39" y="49"/>
                        <a:pt x="28" y="49"/>
                      </a:cubicBez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39" name="í$ľidé"/>
                <p:cNvSpPr/>
                <p:nvPr/>
              </p:nvSpPr>
              <p:spPr bwMode="auto">
                <a:xfrm>
                  <a:off x="4326" y="1985"/>
                  <a:ext cx="35" cy="35"/>
                </a:xfrm>
                <a:custGeom>
                  <a:avLst/>
                  <a:gdLst>
                    <a:gd name="T0" fmla="*/ 11 w 15"/>
                    <a:gd name="T1" fmla="*/ 0 h 15"/>
                    <a:gd name="T2" fmla="*/ 15 w 15"/>
                    <a:gd name="T3" fmla="*/ 3 h 15"/>
                    <a:gd name="T4" fmla="*/ 15 w 15"/>
                    <a:gd name="T5" fmla="*/ 8 h 15"/>
                    <a:gd name="T6" fmla="*/ 11 w 15"/>
                    <a:gd name="T7" fmla="*/ 11 h 15"/>
                    <a:gd name="T8" fmla="*/ 2 w 15"/>
                    <a:gd name="T9" fmla="*/ 11 h 15"/>
                    <a:gd name="T10" fmla="*/ 2 w 15"/>
                    <a:gd name="T11" fmla="*/ 14 h 15"/>
                    <a:gd name="T12" fmla="*/ 1 w 15"/>
                    <a:gd name="T13" fmla="*/ 15 h 15"/>
                    <a:gd name="T14" fmla="*/ 0 w 15"/>
                    <a:gd name="T15" fmla="*/ 14 h 15"/>
                    <a:gd name="T16" fmla="*/ 0 w 15"/>
                    <a:gd name="T17" fmla="*/ 3 h 15"/>
                    <a:gd name="T18" fmla="*/ 4 w 15"/>
                    <a:gd name="T19" fmla="*/ 0 h 15"/>
                    <a:gd name="T20" fmla="*/ 11 w 15"/>
                    <a:gd name="T21" fmla="*/ 0 h 15"/>
                    <a:gd name="T22" fmla="*/ 2 w 15"/>
                    <a:gd name="T23" fmla="*/ 9 h 15"/>
                    <a:gd name="T24" fmla="*/ 11 w 15"/>
                    <a:gd name="T25" fmla="*/ 9 h 15"/>
                    <a:gd name="T26" fmla="*/ 13 w 15"/>
                    <a:gd name="T27" fmla="*/ 8 h 15"/>
                    <a:gd name="T28" fmla="*/ 13 w 15"/>
                    <a:gd name="T29" fmla="*/ 3 h 15"/>
                    <a:gd name="T30" fmla="*/ 11 w 15"/>
                    <a:gd name="T31" fmla="*/ 2 h 15"/>
                    <a:gd name="T32" fmla="*/ 4 w 15"/>
                    <a:gd name="T33" fmla="*/ 2 h 15"/>
                    <a:gd name="T34" fmla="*/ 2 w 15"/>
                    <a:gd name="T35" fmla="*/ 3 h 15"/>
                    <a:gd name="T36" fmla="*/ 2 w 15"/>
                    <a:gd name="T37" fmla="*/ 9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5" h="15">
                      <a:moveTo>
                        <a:pt x="11" y="0"/>
                      </a:moveTo>
                      <a:cubicBezTo>
                        <a:pt x="13" y="0"/>
                        <a:pt x="15" y="1"/>
                        <a:pt x="15" y="3"/>
                      </a:cubicBezTo>
                      <a:cubicBezTo>
                        <a:pt x="15" y="8"/>
                        <a:pt x="15" y="8"/>
                        <a:pt x="15" y="8"/>
                      </a:cubicBezTo>
                      <a:cubicBezTo>
                        <a:pt x="15" y="10"/>
                        <a:pt x="13" y="11"/>
                        <a:pt x="11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2" y="15"/>
                        <a:pt x="1" y="15"/>
                      </a:cubicBezTo>
                      <a:cubicBezTo>
                        <a:pt x="1" y="15"/>
                        <a:pt x="0" y="15"/>
                        <a:pt x="0" y="1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2" y="0"/>
                        <a:pt x="4" y="0"/>
                      </a:cubicBezTo>
                      <a:lnTo>
                        <a:pt x="11" y="0"/>
                      </a:lnTo>
                      <a:close/>
                      <a:moveTo>
                        <a:pt x="2" y="9"/>
                      </a:move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2" y="9"/>
                        <a:pt x="13" y="9"/>
                        <a:pt x="13" y="8"/>
                      </a:cubicBezTo>
                      <a:cubicBezTo>
                        <a:pt x="13" y="3"/>
                        <a:pt x="13" y="3"/>
                        <a:pt x="13" y="3"/>
                      </a:cubicBezTo>
                      <a:cubicBezTo>
                        <a:pt x="13" y="3"/>
                        <a:pt x="12" y="2"/>
                        <a:pt x="11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3" y="2"/>
                        <a:pt x="2" y="3"/>
                        <a:pt x="2" y="3"/>
                      </a:cubicBezTo>
                      <a:lnTo>
                        <a:pt x="2" y="9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0" name="isľïḍe"/>
                <p:cNvSpPr/>
                <p:nvPr/>
              </p:nvSpPr>
              <p:spPr bwMode="auto">
                <a:xfrm>
                  <a:off x="4366" y="1985"/>
                  <a:ext cx="29" cy="35"/>
                </a:xfrm>
                <a:custGeom>
                  <a:avLst/>
                  <a:gdLst>
                    <a:gd name="T0" fmla="*/ 12 w 12"/>
                    <a:gd name="T1" fmla="*/ 0 h 15"/>
                    <a:gd name="T2" fmla="*/ 12 w 12"/>
                    <a:gd name="T3" fmla="*/ 1 h 15"/>
                    <a:gd name="T4" fmla="*/ 12 w 12"/>
                    <a:gd name="T5" fmla="*/ 2 h 15"/>
                    <a:gd name="T6" fmla="*/ 3 w 12"/>
                    <a:gd name="T7" fmla="*/ 2 h 15"/>
                    <a:gd name="T8" fmla="*/ 2 w 12"/>
                    <a:gd name="T9" fmla="*/ 3 h 15"/>
                    <a:gd name="T10" fmla="*/ 2 w 12"/>
                    <a:gd name="T11" fmla="*/ 12 h 15"/>
                    <a:gd name="T12" fmla="*/ 3 w 12"/>
                    <a:gd name="T13" fmla="*/ 13 h 15"/>
                    <a:gd name="T14" fmla="*/ 12 w 12"/>
                    <a:gd name="T15" fmla="*/ 13 h 15"/>
                    <a:gd name="T16" fmla="*/ 12 w 12"/>
                    <a:gd name="T17" fmla="*/ 14 h 15"/>
                    <a:gd name="T18" fmla="*/ 12 w 12"/>
                    <a:gd name="T19" fmla="*/ 15 h 15"/>
                    <a:gd name="T20" fmla="*/ 3 w 12"/>
                    <a:gd name="T21" fmla="*/ 15 h 15"/>
                    <a:gd name="T22" fmla="*/ 0 w 12"/>
                    <a:gd name="T23" fmla="*/ 12 h 15"/>
                    <a:gd name="T24" fmla="*/ 0 w 12"/>
                    <a:gd name="T25" fmla="*/ 3 h 15"/>
                    <a:gd name="T26" fmla="*/ 3 w 12"/>
                    <a:gd name="T27" fmla="*/ 0 h 15"/>
                    <a:gd name="T28" fmla="*/ 12 w 12"/>
                    <a:gd name="T2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2" h="15">
                      <a:moveTo>
                        <a:pt x="12" y="0"/>
                      </a:moveTo>
                      <a:cubicBezTo>
                        <a:pt x="12" y="0"/>
                        <a:pt x="12" y="0"/>
                        <a:pt x="12" y="1"/>
                      </a:cubicBezTo>
                      <a:cubicBezTo>
                        <a:pt x="12" y="1"/>
                        <a:pt x="12" y="2"/>
                        <a:pt x="1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3"/>
                        <a:pt x="2" y="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2" y="14"/>
                        <a:pt x="12" y="14"/>
                      </a:cubicBezTo>
                      <a:cubicBezTo>
                        <a:pt x="12" y="15"/>
                        <a:pt x="12" y="15"/>
                        <a:pt x="1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1" name="ïSḷîdé"/>
                <p:cNvSpPr/>
                <p:nvPr/>
              </p:nvSpPr>
              <p:spPr bwMode="auto">
                <a:xfrm>
                  <a:off x="2718" y="3198"/>
                  <a:ext cx="322" cy="151"/>
                </a:xfrm>
                <a:custGeom>
                  <a:avLst/>
                  <a:gdLst>
                    <a:gd name="T0" fmla="*/ 322 w 322"/>
                    <a:gd name="T1" fmla="*/ 64 h 151"/>
                    <a:gd name="T2" fmla="*/ 5 w 322"/>
                    <a:gd name="T3" fmla="*/ 151 h 151"/>
                    <a:gd name="T4" fmla="*/ 0 w 322"/>
                    <a:gd name="T5" fmla="*/ 139 h 151"/>
                    <a:gd name="T6" fmla="*/ 322 w 322"/>
                    <a:gd name="T7" fmla="*/ 0 h 151"/>
                    <a:gd name="T8" fmla="*/ 322 w 322"/>
                    <a:gd name="T9" fmla="*/ 64 h 1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2" h="151">
                      <a:moveTo>
                        <a:pt x="322" y="64"/>
                      </a:moveTo>
                      <a:lnTo>
                        <a:pt x="5" y="151"/>
                      </a:lnTo>
                      <a:lnTo>
                        <a:pt x="0" y="139"/>
                      </a:lnTo>
                      <a:lnTo>
                        <a:pt x="322" y="0"/>
                      </a:lnTo>
                      <a:lnTo>
                        <a:pt x="322" y="64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2" name="ïṩ1îdé"/>
                <p:cNvSpPr/>
                <p:nvPr/>
              </p:nvSpPr>
              <p:spPr bwMode="auto">
                <a:xfrm>
                  <a:off x="2685" y="3356"/>
                  <a:ext cx="87" cy="86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3" name="ïṥḻiḍé"/>
                <p:cNvSpPr/>
                <p:nvPr/>
              </p:nvSpPr>
              <p:spPr bwMode="auto">
                <a:xfrm>
                  <a:off x="2694" y="3366"/>
                  <a:ext cx="69" cy="69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4" name="iṩ1íďe"/>
                <p:cNvSpPr/>
                <p:nvPr/>
              </p:nvSpPr>
              <p:spPr bwMode="auto">
                <a:xfrm>
                  <a:off x="2706" y="3378"/>
                  <a:ext cx="45" cy="42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5" name="ïṧļiḋè"/>
                <p:cNvSpPr/>
                <p:nvPr/>
              </p:nvSpPr>
              <p:spPr bwMode="auto">
                <a:xfrm>
                  <a:off x="2673" y="3335"/>
                  <a:ext cx="111" cy="62"/>
                </a:xfrm>
                <a:custGeom>
                  <a:avLst/>
                  <a:gdLst>
                    <a:gd name="T0" fmla="*/ 23 w 47"/>
                    <a:gd name="T1" fmla="*/ 6 h 26"/>
                    <a:gd name="T2" fmla="*/ 47 w 47"/>
                    <a:gd name="T3" fmla="*/ 26 h 26"/>
                    <a:gd name="T4" fmla="*/ 47 w 47"/>
                    <a:gd name="T5" fmla="*/ 23 h 26"/>
                    <a:gd name="T6" fmla="*/ 23 w 47"/>
                    <a:gd name="T7" fmla="*/ 0 h 26"/>
                    <a:gd name="T8" fmla="*/ 0 w 47"/>
                    <a:gd name="T9" fmla="*/ 23 h 26"/>
                    <a:gd name="T10" fmla="*/ 0 w 47"/>
                    <a:gd name="T11" fmla="*/ 26 h 26"/>
                    <a:gd name="T12" fmla="*/ 23 w 47"/>
                    <a:gd name="T13" fmla="*/ 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6">
                      <a:moveTo>
                        <a:pt x="23" y="6"/>
                      </a:moveTo>
                      <a:cubicBezTo>
                        <a:pt x="35" y="6"/>
                        <a:pt x="45" y="14"/>
                        <a:pt x="47" y="26"/>
                      </a:cubicBezTo>
                      <a:cubicBezTo>
                        <a:pt x="47" y="25"/>
                        <a:pt x="47" y="24"/>
                        <a:pt x="47" y="23"/>
                      </a:cubicBezTo>
                      <a:cubicBezTo>
                        <a:pt x="47" y="10"/>
                        <a:pt x="36" y="0"/>
                        <a:pt x="23" y="0"/>
                      </a:cubicBez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24"/>
                        <a:pt x="0" y="25"/>
                        <a:pt x="0" y="26"/>
                      </a:cubicBezTo>
                      <a:cubicBezTo>
                        <a:pt x="2" y="14"/>
                        <a:pt x="11" y="6"/>
                        <a:pt x="23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6" name="îŝ1iḑé"/>
                <p:cNvSpPr/>
                <p:nvPr/>
              </p:nvSpPr>
              <p:spPr bwMode="auto">
                <a:xfrm>
                  <a:off x="3073" y="3205"/>
                  <a:ext cx="321" cy="144"/>
                </a:xfrm>
                <a:custGeom>
                  <a:avLst/>
                  <a:gdLst>
                    <a:gd name="T0" fmla="*/ 0 w 321"/>
                    <a:gd name="T1" fmla="*/ 57 h 144"/>
                    <a:gd name="T2" fmla="*/ 317 w 321"/>
                    <a:gd name="T3" fmla="*/ 144 h 144"/>
                    <a:gd name="T4" fmla="*/ 321 w 321"/>
                    <a:gd name="T5" fmla="*/ 132 h 144"/>
                    <a:gd name="T6" fmla="*/ 0 w 321"/>
                    <a:gd name="T7" fmla="*/ 0 h 144"/>
                    <a:gd name="T8" fmla="*/ 0 w 321"/>
                    <a:gd name="T9" fmla="*/ 57 h 14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144">
                      <a:moveTo>
                        <a:pt x="0" y="57"/>
                      </a:moveTo>
                      <a:lnTo>
                        <a:pt x="317" y="144"/>
                      </a:lnTo>
                      <a:lnTo>
                        <a:pt x="321" y="132"/>
                      </a:lnTo>
                      <a:lnTo>
                        <a:pt x="0" y="0"/>
                      </a:lnTo>
                      <a:lnTo>
                        <a:pt x="0" y="57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7" name="íšḷiďé"/>
                <p:cNvSpPr/>
                <p:nvPr/>
              </p:nvSpPr>
              <p:spPr bwMode="auto">
                <a:xfrm>
                  <a:off x="3340" y="3356"/>
                  <a:ext cx="87" cy="86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8" name="iṣ1îḋé"/>
                <p:cNvSpPr/>
                <p:nvPr/>
              </p:nvSpPr>
              <p:spPr bwMode="auto">
                <a:xfrm>
                  <a:off x="3349" y="3366"/>
                  <a:ext cx="69" cy="69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49" name="îsļïďe"/>
                <p:cNvSpPr/>
                <p:nvPr/>
              </p:nvSpPr>
              <p:spPr bwMode="auto">
                <a:xfrm>
                  <a:off x="3364" y="3378"/>
                  <a:ext cx="42" cy="42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0" name="iṥlîḓe"/>
                <p:cNvSpPr/>
                <p:nvPr/>
              </p:nvSpPr>
              <p:spPr bwMode="auto">
                <a:xfrm>
                  <a:off x="3328" y="3335"/>
                  <a:ext cx="111" cy="62"/>
                </a:xfrm>
                <a:custGeom>
                  <a:avLst/>
                  <a:gdLst>
                    <a:gd name="T0" fmla="*/ 24 w 47"/>
                    <a:gd name="T1" fmla="*/ 6 h 26"/>
                    <a:gd name="T2" fmla="*/ 0 w 47"/>
                    <a:gd name="T3" fmla="*/ 26 h 26"/>
                    <a:gd name="T4" fmla="*/ 0 w 47"/>
                    <a:gd name="T5" fmla="*/ 23 h 26"/>
                    <a:gd name="T6" fmla="*/ 24 w 47"/>
                    <a:gd name="T7" fmla="*/ 0 h 26"/>
                    <a:gd name="T8" fmla="*/ 47 w 47"/>
                    <a:gd name="T9" fmla="*/ 23 h 26"/>
                    <a:gd name="T10" fmla="*/ 47 w 47"/>
                    <a:gd name="T11" fmla="*/ 26 h 26"/>
                    <a:gd name="T12" fmla="*/ 24 w 47"/>
                    <a:gd name="T13" fmla="*/ 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6">
                      <a:moveTo>
                        <a:pt x="24" y="6"/>
                      </a:moveTo>
                      <a:cubicBezTo>
                        <a:pt x="12" y="6"/>
                        <a:pt x="2" y="14"/>
                        <a:pt x="0" y="26"/>
                      </a:cubicBezTo>
                      <a:cubicBezTo>
                        <a:pt x="0" y="25"/>
                        <a:pt x="0" y="24"/>
                        <a:pt x="0" y="23"/>
                      </a:cubicBezTo>
                      <a:cubicBezTo>
                        <a:pt x="0" y="10"/>
                        <a:pt x="11" y="0"/>
                        <a:pt x="24" y="0"/>
                      </a:cubicBezTo>
                      <a:cubicBezTo>
                        <a:pt x="37" y="0"/>
                        <a:pt x="47" y="10"/>
                        <a:pt x="47" y="23"/>
                      </a:cubicBezTo>
                      <a:cubicBezTo>
                        <a:pt x="47" y="24"/>
                        <a:pt x="47" y="25"/>
                        <a:pt x="47" y="26"/>
                      </a:cubicBezTo>
                      <a:cubicBezTo>
                        <a:pt x="46" y="14"/>
                        <a:pt x="36" y="6"/>
                        <a:pt x="24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1" name="iŝ1îḋè"/>
                <p:cNvSpPr/>
                <p:nvPr/>
              </p:nvSpPr>
              <p:spPr bwMode="auto">
                <a:xfrm>
                  <a:off x="2836" y="2506"/>
                  <a:ext cx="440" cy="80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2" name="îṣḻíḑé"/>
                <p:cNvSpPr/>
                <p:nvPr/>
              </p:nvSpPr>
              <p:spPr bwMode="auto">
                <a:xfrm>
                  <a:off x="3037" y="2586"/>
                  <a:ext cx="31" cy="642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3" name="ïṧļíḋe"/>
                <p:cNvSpPr/>
                <p:nvPr/>
              </p:nvSpPr>
              <p:spPr bwMode="auto">
                <a:xfrm>
                  <a:off x="3021" y="2650"/>
                  <a:ext cx="63" cy="223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4" name="i$ļiḍe"/>
                <p:cNvSpPr/>
                <p:nvPr/>
              </p:nvSpPr>
              <p:spPr bwMode="auto">
                <a:xfrm>
                  <a:off x="3032" y="2982"/>
                  <a:ext cx="41" cy="223"/>
                </a:xfrm>
                <a:prstGeom prst="rect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5" name="ïṣḻiďe"/>
                <p:cNvSpPr/>
                <p:nvPr/>
              </p:nvSpPr>
              <p:spPr bwMode="auto">
                <a:xfrm>
                  <a:off x="3021" y="3046"/>
                  <a:ext cx="63" cy="223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6" name="íšlîde"/>
                <p:cNvSpPr/>
                <p:nvPr/>
              </p:nvSpPr>
              <p:spPr bwMode="auto">
                <a:xfrm>
                  <a:off x="2701" y="2418"/>
                  <a:ext cx="703" cy="135"/>
                </a:xfrm>
                <a:custGeom>
                  <a:avLst/>
                  <a:gdLst>
                    <a:gd name="T0" fmla="*/ 2 w 297"/>
                    <a:gd name="T1" fmla="*/ 2 h 57"/>
                    <a:gd name="T2" fmla="*/ 2 w 297"/>
                    <a:gd name="T3" fmla="*/ 23 h 57"/>
                    <a:gd name="T4" fmla="*/ 149 w 297"/>
                    <a:gd name="T5" fmla="*/ 57 h 57"/>
                    <a:gd name="T6" fmla="*/ 295 w 297"/>
                    <a:gd name="T7" fmla="*/ 23 h 57"/>
                    <a:gd name="T8" fmla="*/ 295 w 297"/>
                    <a:gd name="T9" fmla="*/ 0 h 57"/>
                    <a:gd name="T10" fmla="*/ 2 w 297"/>
                    <a:gd name="T11" fmla="*/ 2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7" h="57">
                      <a:moveTo>
                        <a:pt x="2" y="2"/>
                      </a:moveTo>
                      <a:cubicBezTo>
                        <a:pt x="0" y="4"/>
                        <a:pt x="2" y="20"/>
                        <a:pt x="2" y="23"/>
                      </a:cubicBezTo>
                      <a:cubicBezTo>
                        <a:pt x="2" y="42"/>
                        <a:pt x="67" y="57"/>
                        <a:pt x="149" y="57"/>
                      </a:cubicBezTo>
                      <a:cubicBezTo>
                        <a:pt x="230" y="57"/>
                        <a:pt x="295" y="42"/>
                        <a:pt x="295" y="23"/>
                      </a:cubicBezTo>
                      <a:cubicBezTo>
                        <a:pt x="295" y="20"/>
                        <a:pt x="297" y="2"/>
                        <a:pt x="295" y="0"/>
                      </a:cubicBezTo>
                      <a:lnTo>
                        <a:pt x="2" y="2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7" name="íṩľîḋé"/>
                <p:cNvSpPr/>
                <p:nvPr/>
              </p:nvSpPr>
              <p:spPr bwMode="auto">
                <a:xfrm>
                  <a:off x="2706" y="2340"/>
                  <a:ext cx="693" cy="166"/>
                </a:xfrm>
                <a:prstGeom prst="ellipse">
                  <a:avLst/>
                </a:pr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8" name="î$ľiďe"/>
                <p:cNvSpPr/>
                <p:nvPr/>
              </p:nvSpPr>
              <p:spPr bwMode="auto">
                <a:xfrm>
                  <a:off x="3271" y="1748"/>
                  <a:ext cx="327" cy="346"/>
                </a:xfrm>
                <a:custGeom>
                  <a:avLst/>
                  <a:gdLst>
                    <a:gd name="T0" fmla="*/ 78 w 138"/>
                    <a:gd name="T1" fmla="*/ 117 h 146"/>
                    <a:gd name="T2" fmla="*/ 138 w 138"/>
                    <a:gd name="T3" fmla="*/ 113 h 146"/>
                    <a:gd name="T4" fmla="*/ 70 w 138"/>
                    <a:gd name="T5" fmla="*/ 0 h 146"/>
                    <a:gd name="T6" fmla="*/ 0 w 138"/>
                    <a:gd name="T7" fmla="*/ 30 h 146"/>
                    <a:gd name="T8" fmla="*/ 78 w 138"/>
                    <a:gd name="T9" fmla="*/ 117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8" h="146">
                      <a:moveTo>
                        <a:pt x="78" y="117"/>
                      </a:moveTo>
                      <a:cubicBezTo>
                        <a:pt x="125" y="146"/>
                        <a:pt x="138" y="113"/>
                        <a:pt x="138" y="113"/>
                      </a:cubicBezTo>
                      <a:cubicBezTo>
                        <a:pt x="70" y="0"/>
                        <a:pt x="70" y="0"/>
                        <a:pt x="70" y="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27" y="94"/>
                        <a:pt x="78" y="117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59" name="íŝliḑè"/>
                <p:cNvSpPr/>
                <p:nvPr/>
              </p:nvSpPr>
              <p:spPr bwMode="auto">
                <a:xfrm>
                  <a:off x="2976" y="1414"/>
                  <a:ext cx="142" cy="116"/>
                </a:xfrm>
                <a:custGeom>
                  <a:avLst/>
                  <a:gdLst>
                    <a:gd name="T0" fmla="*/ 5 w 60"/>
                    <a:gd name="T1" fmla="*/ 0 h 49"/>
                    <a:gd name="T2" fmla="*/ 56 w 60"/>
                    <a:gd name="T3" fmla="*/ 0 h 49"/>
                    <a:gd name="T4" fmla="*/ 60 w 60"/>
                    <a:gd name="T5" fmla="*/ 49 h 49"/>
                    <a:gd name="T6" fmla="*/ 0 w 60"/>
                    <a:gd name="T7" fmla="*/ 49 h 49"/>
                    <a:gd name="T8" fmla="*/ 5 w 60"/>
                    <a:gd name="T9" fmla="*/ 0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0" h="49">
                      <a:moveTo>
                        <a:pt x="5" y="0"/>
                      </a:moveTo>
                      <a:cubicBezTo>
                        <a:pt x="56" y="0"/>
                        <a:pt x="56" y="0"/>
                        <a:pt x="56" y="0"/>
                      </a:cubicBezTo>
                      <a:cubicBezTo>
                        <a:pt x="56" y="0"/>
                        <a:pt x="46" y="26"/>
                        <a:pt x="60" y="49"/>
                      </a:cubicBezTo>
                      <a:cubicBezTo>
                        <a:pt x="0" y="49"/>
                        <a:pt x="0" y="49"/>
                        <a:pt x="0" y="49"/>
                      </a:cubicBezTo>
                      <a:cubicBezTo>
                        <a:pt x="0" y="49"/>
                        <a:pt x="18" y="35"/>
                        <a:pt x="5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0" name="îSlïďé"/>
                <p:cNvSpPr/>
                <p:nvPr/>
              </p:nvSpPr>
              <p:spPr bwMode="auto">
                <a:xfrm>
                  <a:off x="2988" y="1414"/>
                  <a:ext cx="120" cy="73"/>
                </a:xfrm>
                <a:custGeom>
                  <a:avLst/>
                  <a:gdLst>
                    <a:gd name="T0" fmla="*/ 0 w 51"/>
                    <a:gd name="T1" fmla="*/ 0 h 31"/>
                    <a:gd name="T2" fmla="*/ 51 w 51"/>
                    <a:gd name="T3" fmla="*/ 0 h 31"/>
                    <a:gd name="T4" fmla="*/ 49 w 51"/>
                    <a:gd name="T5" fmla="*/ 31 h 31"/>
                    <a:gd name="T6" fmla="*/ 4 w 51"/>
                    <a:gd name="T7" fmla="*/ 16 h 31"/>
                    <a:gd name="T8" fmla="*/ 0 w 51"/>
                    <a:gd name="T9" fmla="*/ 0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31">
                      <a:moveTo>
                        <a:pt x="0" y="0"/>
                      </a:moveTo>
                      <a:cubicBezTo>
                        <a:pt x="51" y="0"/>
                        <a:pt x="51" y="0"/>
                        <a:pt x="51" y="0"/>
                      </a:cubicBezTo>
                      <a:cubicBezTo>
                        <a:pt x="51" y="0"/>
                        <a:pt x="45" y="16"/>
                        <a:pt x="49" y="31"/>
                      </a:cubicBezTo>
                      <a:cubicBezTo>
                        <a:pt x="49" y="31"/>
                        <a:pt x="19" y="28"/>
                        <a:pt x="4" y="16"/>
                      </a:cubicBezTo>
                      <a:cubicBezTo>
                        <a:pt x="4" y="16"/>
                        <a:pt x="3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D49F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1" name="îṩļïdê"/>
                <p:cNvSpPr/>
                <p:nvPr/>
              </p:nvSpPr>
              <p:spPr bwMode="auto">
                <a:xfrm>
                  <a:off x="3231" y="1156"/>
                  <a:ext cx="50" cy="87"/>
                </a:xfrm>
                <a:custGeom>
                  <a:avLst/>
                  <a:gdLst>
                    <a:gd name="T0" fmla="*/ 19 w 21"/>
                    <a:gd name="T1" fmla="*/ 20 h 37"/>
                    <a:gd name="T2" fmla="*/ 7 w 21"/>
                    <a:gd name="T3" fmla="*/ 36 h 37"/>
                    <a:gd name="T4" fmla="*/ 2 w 21"/>
                    <a:gd name="T5" fmla="*/ 17 h 37"/>
                    <a:gd name="T6" fmla="*/ 14 w 21"/>
                    <a:gd name="T7" fmla="*/ 1 h 37"/>
                    <a:gd name="T8" fmla="*/ 19 w 21"/>
                    <a:gd name="T9" fmla="*/ 2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7">
                      <a:moveTo>
                        <a:pt x="19" y="20"/>
                      </a:moveTo>
                      <a:cubicBezTo>
                        <a:pt x="17" y="30"/>
                        <a:pt x="11" y="37"/>
                        <a:pt x="7" y="36"/>
                      </a:cubicBezTo>
                      <a:cubicBezTo>
                        <a:pt x="2" y="35"/>
                        <a:pt x="0" y="26"/>
                        <a:pt x="2" y="17"/>
                      </a:cubicBezTo>
                      <a:cubicBezTo>
                        <a:pt x="4" y="7"/>
                        <a:pt x="9" y="0"/>
                        <a:pt x="14" y="1"/>
                      </a:cubicBezTo>
                      <a:cubicBezTo>
                        <a:pt x="19" y="2"/>
                        <a:pt x="21" y="10"/>
                        <a:pt x="19" y="20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2" name="íṩļídê"/>
                <p:cNvSpPr/>
                <p:nvPr/>
              </p:nvSpPr>
              <p:spPr bwMode="auto">
                <a:xfrm>
                  <a:off x="3219" y="1163"/>
                  <a:ext cx="50" cy="73"/>
                </a:xfrm>
                <a:custGeom>
                  <a:avLst/>
                  <a:gdLst>
                    <a:gd name="T0" fmla="*/ 19 w 21"/>
                    <a:gd name="T1" fmla="*/ 17 h 31"/>
                    <a:gd name="T2" fmla="*/ 8 w 21"/>
                    <a:gd name="T3" fmla="*/ 30 h 31"/>
                    <a:gd name="T4" fmla="*/ 2 w 21"/>
                    <a:gd name="T5" fmla="*/ 14 h 31"/>
                    <a:gd name="T6" fmla="*/ 14 w 21"/>
                    <a:gd name="T7" fmla="*/ 1 h 31"/>
                    <a:gd name="T8" fmla="*/ 19 w 21"/>
                    <a:gd name="T9" fmla="*/ 1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1">
                      <a:moveTo>
                        <a:pt x="19" y="17"/>
                      </a:moveTo>
                      <a:cubicBezTo>
                        <a:pt x="17" y="25"/>
                        <a:pt x="12" y="31"/>
                        <a:pt x="8" y="30"/>
                      </a:cubicBezTo>
                      <a:cubicBezTo>
                        <a:pt x="3" y="29"/>
                        <a:pt x="0" y="22"/>
                        <a:pt x="2" y="14"/>
                      </a:cubicBezTo>
                      <a:cubicBezTo>
                        <a:pt x="4" y="6"/>
                        <a:pt x="9" y="0"/>
                        <a:pt x="14" y="1"/>
                      </a:cubicBezTo>
                      <a:cubicBezTo>
                        <a:pt x="18" y="2"/>
                        <a:pt x="21" y="9"/>
                        <a:pt x="19" y="17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3" name="îś1ïḍe"/>
                <p:cNvSpPr/>
                <p:nvPr/>
              </p:nvSpPr>
              <p:spPr bwMode="auto">
                <a:xfrm>
                  <a:off x="2824" y="1163"/>
                  <a:ext cx="50" cy="87"/>
                </a:xfrm>
                <a:custGeom>
                  <a:avLst/>
                  <a:gdLst>
                    <a:gd name="T0" fmla="*/ 2 w 21"/>
                    <a:gd name="T1" fmla="*/ 20 h 37"/>
                    <a:gd name="T2" fmla="*/ 15 w 21"/>
                    <a:gd name="T3" fmla="*/ 36 h 37"/>
                    <a:gd name="T4" fmla="*/ 19 w 21"/>
                    <a:gd name="T5" fmla="*/ 17 h 37"/>
                    <a:gd name="T6" fmla="*/ 7 w 21"/>
                    <a:gd name="T7" fmla="*/ 1 h 37"/>
                    <a:gd name="T8" fmla="*/ 2 w 21"/>
                    <a:gd name="T9" fmla="*/ 20 h 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7">
                      <a:moveTo>
                        <a:pt x="2" y="20"/>
                      </a:moveTo>
                      <a:cubicBezTo>
                        <a:pt x="4" y="30"/>
                        <a:pt x="10" y="37"/>
                        <a:pt x="15" y="36"/>
                      </a:cubicBezTo>
                      <a:cubicBezTo>
                        <a:pt x="19" y="35"/>
                        <a:pt x="21" y="26"/>
                        <a:pt x="19" y="17"/>
                      </a:cubicBezTo>
                      <a:cubicBezTo>
                        <a:pt x="17" y="7"/>
                        <a:pt x="12" y="0"/>
                        <a:pt x="7" y="1"/>
                      </a:cubicBezTo>
                      <a:cubicBezTo>
                        <a:pt x="3" y="2"/>
                        <a:pt x="0" y="10"/>
                        <a:pt x="2" y="20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4" name="ïŝḷïḑe"/>
                <p:cNvSpPr/>
                <p:nvPr/>
              </p:nvSpPr>
              <p:spPr bwMode="auto">
                <a:xfrm>
                  <a:off x="2836" y="1170"/>
                  <a:ext cx="50" cy="73"/>
                </a:xfrm>
                <a:custGeom>
                  <a:avLst/>
                  <a:gdLst>
                    <a:gd name="T0" fmla="*/ 2 w 21"/>
                    <a:gd name="T1" fmla="*/ 17 h 31"/>
                    <a:gd name="T2" fmla="*/ 14 w 21"/>
                    <a:gd name="T3" fmla="*/ 30 h 31"/>
                    <a:gd name="T4" fmla="*/ 19 w 21"/>
                    <a:gd name="T5" fmla="*/ 14 h 31"/>
                    <a:gd name="T6" fmla="*/ 7 w 21"/>
                    <a:gd name="T7" fmla="*/ 1 h 31"/>
                    <a:gd name="T8" fmla="*/ 2 w 21"/>
                    <a:gd name="T9" fmla="*/ 17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31">
                      <a:moveTo>
                        <a:pt x="2" y="17"/>
                      </a:moveTo>
                      <a:cubicBezTo>
                        <a:pt x="4" y="25"/>
                        <a:pt x="9" y="31"/>
                        <a:pt x="14" y="30"/>
                      </a:cubicBezTo>
                      <a:cubicBezTo>
                        <a:pt x="18" y="29"/>
                        <a:pt x="21" y="22"/>
                        <a:pt x="19" y="14"/>
                      </a:cubicBezTo>
                      <a:cubicBezTo>
                        <a:pt x="17" y="6"/>
                        <a:pt x="12" y="0"/>
                        <a:pt x="7" y="1"/>
                      </a:cubicBezTo>
                      <a:cubicBezTo>
                        <a:pt x="3" y="2"/>
                        <a:pt x="0" y="9"/>
                        <a:pt x="2" y="17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5" name="ï$lîďe"/>
                <p:cNvSpPr/>
                <p:nvPr/>
              </p:nvSpPr>
              <p:spPr bwMode="auto">
                <a:xfrm>
                  <a:off x="2794" y="871"/>
                  <a:ext cx="489" cy="574"/>
                </a:xfrm>
                <a:custGeom>
                  <a:avLst/>
                  <a:gdLst>
                    <a:gd name="T0" fmla="*/ 193 w 207"/>
                    <a:gd name="T1" fmla="*/ 129 h 242"/>
                    <a:gd name="T2" fmla="*/ 177 w 207"/>
                    <a:gd name="T3" fmla="*/ 189 h 242"/>
                    <a:gd name="T4" fmla="*/ 120 w 207"/>
                    <a:gd name="T5" fmla="*/ 240 h 242"/>
                    <a:gd name="T6" fmla="*/ 110 w 207"/>
                    <a:gd name="T7" fmla="*/ 242 h 242"/>
                    <a:gd name="T8" fmla="*/ 110 w 207"/>
                    <a:gd name="T9" fmla="*/ 242 h 242"/>
                    <a:gd name="T10" fmla="*/ 109 w 207"/>
                    <a:gd name="T11" fmla="*/ 242 h 242"/>
                    <a:gd name="T12" fmla="*/ 100 w 207"/>
                    <a:gd name="T13" fmla="*/ 240 h 242"/>
                    <a:gd name="T14" fmla="*/ 42 w 207"/>
                    <a:gd name="T15" fmla="*/ 189 h 242"/>
                    <a:gd name="T16" fmla="*/ 26 w 207"/>
                    <a:gd name="T17" fmla="*/ 129 h 242"/>
                    <a:gd name="T18" fmla="*/ 113 w 207"/>
                    <a:gd name="T19" fmla="*/ 5 h 242"/>
                    <a:gd name="T20" fmla="*/ 193 w 207"/>
                    <a:gd name="T21" fmla="*/ 129 h 2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7" h="242">
                      <a:moveTo>
                        <a:pt x="193" y="129"/>
                      </a:moveTo>
                      <a:cubicBezTo>
                        <a:pt x="191" y="149"/>
                        <a:pt x="187" y="170"/>
                        <a:pt x="177" y="189"/>
                      </a:cubicBezTo>
                      <a:cubicBezTo>
                        <a:pt x="167" y="208"/>
                        <a:pt x="140" y="232"/>
                        <a:pt x="120" y="240"/>
                      </a:cubicBezTo>
                      <a:cubicBezTo>
                        <a:pt x="116" y="242"/>
                        <a:pt x="113" y="242"/>
                        <a:pt x="110" y="242"/>
                      </a:cubicBezTo>
                      <a:cubicBezTo>
                        <a:pt x="110" y="242"/>
                        <a:pt x="110" y="242"/>
                        <a:pt x="110" y="242"/>
                      </a:cubicBezTo>
                      <a:cubicBezTo>
                        <a:pt x="109" y="242"/>
                        <a:pt x="109" y="242"/>
                        <a:pt x="109" y="242"/>
                      </a:cubicBezTo>
                      <a:cubicBezTo>
                        <a:pt x="107" y="242"/>
                        <a:pt x="103" y="242"/>
                        <a:pt x="100" y="240"/>
                      </a:cubicBezTo>
                      <a:cubicBezTo>
                        <a:pt x="79" y="232"/>
                        <a:pt x="52" y="208"/>
                        <a:pt x="42" y="189"/>
                      </a:cubicBezTo>
                      <a:cubicBezTo>
                        <a:pt x="32" y="170"/>
                        <a:pt x="29" y="149"/>
                        <a:pt x="26" y="129"/>
                      </a:cubicBezTo>
                      <a:cubicBezTo>
                        <a:pt x="26" y="129"/>
                        <a:pt x="0" y="0"/>
                        <a:pt x="113" y="5"/>
                      </a:cubicBezTo>
                      <a:cubicBezTo>
                        <a:pt x="113" y="5"/>
                        <a:pt x="207" y="0"/>
                        <a:pt x="193" y="129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6" name="ïṩļïḋé"/>
                <p:cNvSpPr/>
                <p:nvPr/>
              </p:nvSpPr>
              <p:spPr bwMode="auto">
                <a:xfrm>
                  <a:off x="2718" y="1516"/>
                  <a:ext cx="664" cy="196"/>
                </a:xfrm>
                <a:custGeom>
                  <a:avLst/>
                  <a:gdLst>
                    <a:gd name="T0" fmla="*/ 277 w 281"/>
                    <a:gd name="T1" fmla="*/ 57 h 83"/>
                    <a:gd name="T2" fmla="*/ 223 w 281"/>
                    <a:gd name="T3" fmla="*/ 12 h 83"/>
                    <a:gd name="T4" fmla="*/ 141 w 281"/>
                    <a:gd name="T5" fmla="*/ 0 h 83"/>
                    <a:gd name="T6" fmla="*/ 58 w 281"/>
                    <a:gd name="T7" fmla="*/ 12 h 83"/>
                    <a:gd name="T8" fmla="*/ 4 w 281"/>
                    <a:gd name="T9" fmla="*/ 57 h 83"/>
                    <a:gd name="T10" fmla="*/ 0 w 281"/>
                    <a:gd name="T11" fmla="*/ 83 h 83"/>
                    <a:gd name="T12" fmla="*/ 141 w 281"/>
                    <a:gd name="T13" fmla="*/ 83 h 83"/>
                    <a:gd name="T14" fmla="*/ 281 w 281"/>
                    <a:gd name="T15" fmla="*/ 83 h 83"/>
                    <a:gd name="T16" fmla="*/ 277 w 281"/>
                    <a:gd name="T17" fmla="*/ 57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81" h="83">
                      <a:moveTo>
                        <a:pt x="277" y="57"/>
                      </a:moveTo>
                      <a:cubicBezTo>
                        <a:pt x="270" y="33"/>
                        <a:pt x="249" y="14"/>
                        <a:pt x="223" y="12"/>
                      </a:cubicBezTo>
                      <a:cubicBezTo>
                        <a:pt x="196" y="9"/>
                        <a:pt x="168" y="4"/>
                        <a:pt x="141" y="0"/>
                      </a:cubicBezTo>
                      <a:cubicBezTo>
                        <a:pt x="113" y="4"/>
                        <a:pt x="85" y="9"/>
                        <a:pt x="58" y="12"/>
                      </a:cubicBezTo>
                      <a:cubicBezTo>
                        <a:pt x="32" y="14"/>
                        <a:pt x="11" y="33"/>
                        <a:pt x="4" y="57"/>
                      </a:cubicBezTo>
                      <a:cubicBezTo>
                        <a:pt x="1" y="66"/>
                        <a:pt x="0" y="75"/>
                        <a:pt x="0" y="83"/>
                      </a:cubicBezTo>
                      <a:cubicBezTo>
                        <a:pt x="141" y="83"/>
                        <a:pt x="141" y="83"/>
                        <a:pt x="141" y="83"/>
                      </a:cubicBezTo>
                      <a:cubicBezTo>
                        <a:pt x="281" y="83"/>
                        <a:pt x="281" y="83"/>
                        <a:pt x="281" y="83"/>
                      </a:cubicBezTo>
                      <a:cubicBezTo>
                        <a:pt x="281" y="75"/>
                        <a:pt x="280" y="66"/>
                        <a:pt x="277" y="57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7" name="iŝ1îḑé"/>
                <p:cNvSpPr/>
                <p:nvPr/>
              </p:nvSpPr>
              <p:spPr bwMode="auto">
                <a:xfrm>
                  <a:off x="2524" y="1717"/>
                  <a:ext cx="322" cy="334"/>
                </a:xfrm>
                <a:custGeom>
                  <a:avLst/>
                  <a:gdLst>
                    <a:gd name="T0" fmla="*/ 58 w 136"/>
                    <a:gd name="T1" fmla="*/ 112 h 141"/>
                    <a:gd name="T2" fmla="*/ 0 w 136"/>
                    <a:gd name="T3" fmla="*/ 113 h 141"/>
                    <a:gd name="T4" fmla="*/ 68 w 136"/>
                    <a:gd name="T5" fmla="*/ 0 h 141"/>
                    <a:gd name="T6" fmla="*/ 136 w 136"/>
                    <a:gd name="T7" fmla="*/ 26 h 141"/>
                    <a:gd name="T8" fmla="*/ 58 w 136"/>
                    <a:gd name="T9" fmla="*/ 112 h 1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141">
                      <a:moveTo>
                        <a:pt x="58" y="112"/>
                      </a:moveTo>
                      <a:cubicBezTo>
                        <a:pt x="11" y="141"/>
                        <a:pt x="0" y="113"/>
                        <a:pt x="0" y="113"/>
                      </a:cubicBezTo>
                      <a:cubicBezTo>
                        <a:pt x="68" y="0"/>
                        <a:pt x="68" y="0"/>
                        <a:pt x="68" y="0"/>
                      </a:cubicBezTo>
                      <a:cubicBezTo>
                        <a:pt x="136" y="26"/>
                        <a:pt x="136" y="26"/>
                        <a:pt x="136" y="26"/>
                      </a:cubicBezTo>
                      <a:cubicBezTo>
                        <a:pt x="136" y="26"/>
                        <a:pt x="108" y="89"/>
                        <a:pt x="58" y="112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8" name="íSļíḋè"/>
                <p:cNvSpPr/>
                <p:nvPr/>
              </p:nvSpPr>
              <p:spPr bwMode="auto">
                <a:xfrm>
                  <a:off x="2841" y="1712"/>
                  <a:ext cx="418" cy="510"/>
                </a:xfrm>
                <a:custGeom>
                  <a:avLst/>
                  <a:gdLst>
                    <a:gd name="T0" fmla="*/ 9 w 177"/>
                    <a:gd name="T1" fmla="*/ 0 h 215"/>
                    <a:gd name="T2" fmla="*/ 173 w 177"/>
                    <a:gd name="T3" fmla="*/ 0 h 215"/>
                    <a:gd name="T4" fmla="*/ 177 w 177"/>
                    <a:gd name="T5" fmla="*/ 215 h 215"/>
                    <a:gd name="T6" fmla="*/ 0 w 177"/>
                    <a:gd name="T7" fmla="*/ 215 h 215"/>
                    <a:gd name="T8" fmla="*/ 9 w 177"/>
                    <a:gd name="T9" fmla="*/ 0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7" h="215">
                      <a:moveTo>
                        <a:pt x="9" y="0"/>
                      </a:moveTo>
                      <a:cubicBezTo>
                        <a:pt x="173" y="0"/>
                        <a:pt x="173" y="0"/>
                        <a:pt x="173" y="0"/>
                      </a:cubicBezTo>
                      <a:cubicBezTo>
                        <a:pt x="173" y="0"/>
                        <a:pt x="130" y="132"/>
                        <a:pt x="177" y="215"/>
                      </a:cubicBezTo>
                      <a:cubicBezTo>
                        <a:pt x="0" y="215"/>
                        <a:pt x="0" y="215"/>
                        <a:pt x="0" y="215"/>
                      </a:cubicBezTo>
                      <a:cubicBezTo>
                        <a:pt x="0" y="215"/>
                        <a:pt x="40" y="152"/>
                        <a:pt x="9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69" name="íšļiḋe"/>
                <p:cNvSpPr/>
                <p:nvPr/>
              </p:nvSpPr>
              <p:spPr bwMode="auto">
                <a:xfrm>
                  <a:off x="2491" y="2132"/>
                  <a:ext cx="1128" cy="454"/>
                </a:xfrm>
                <a:custGeom>
                  <a:avLst/>
                  <a:gdLst>
                    <a:gd name="T0" fmla="*/ 150 w 477"/>
                    <a:gd name="T1" fmla="*/ 0 h 192"/>
                    <a:gd name="T2" fmla="*/ 318 w 477"/>
                    <a:gd name="T3" fmla="*/ 0 h 192"/>
                    <a:gd name="T4" fmla="*/ 235 w 477"/>
                    <a:gd name="T5" fmla="*/ 134 h 192"/>
                    <a:gd name="T6" fmla="*/ 150 w 477"/>
                    <a:gd name="T7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477" h="192">
                      <a:moveTo>
                        <a:pt x="150" y="0"/>
                      </a:moveTo>
                      <a:cubicBezTo>
                        <a:pt x="318" y="0"/>
                        <a:pt x="318" y="0"/>
                        <a:pt x="318" y="0"/>
                      </a:cubicBezTo>
                      <a:cubicBezTo>
                        <a:pt x="318" y="0"/>
                        <a:pt x="477" y="175"/>
                        <a:pt x="235" y="134"/>
                      </a:cubicBezTo>
                      <a:cubicBezTo>
                        <a:pt x="235" y="134"/>
                        <a:pt x="0" y="192"/>
                        <a:pt x="150" y="0"/>
                      </a:cubicBezTo>
                      <a:close/>
                    </a:path>
                  </a:pathLst>
                </a:custGeom>
                <a:solidFill>
                  <a:srgbClr val="00263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0" name="ïŝḷíďê"/>
                <p:cNvSpPr/>
                <p:nvPr/>
              </p:nvSpPr>
              <p:spPr bwMode="auto">
                <a:xfrm>
                  <a:off x="2945" y="3183"/>
                  <a:ext cx="137" cy="252"/>
                </a:xfrm>
                <a:custGeom>
                  <a:avLst/>
                  <a:gdLst>
                    <a:gd name="T0" fmla="*/ 0 w 58"/>
                    <a:gd name="T1" fmla="*/ 8 h 106"/>
                    <a:gd name="T2" fmla="*/ 36 w 58"/>
                    <a:gd name="T3" fmla="*/ 0 h 106"/>
                    <a:gd name="T4" fmla="*/ 49 w 58"/>
                    <a:gd name="T5" fmla="*/ 54 h 106"/>
                    <a:gd name="T6" fmla="*/ 37 w 58"/>
                    <a:gd name="T7" fmla="*/ 106 h 106"/>
                    <a:gd name="T8" fmla="*/ 10 w 58"/>
                    <a:gd name="T9" fmla="*/ 64 h 106"/>
                    <a:gd name="T10" fmla="*/ 0 w 58"/>
                    <a:gd name="T11" fmla="*/ 8 h 10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8" h="106">
                      <a:moveTo>
                        <a:pt x="0" y="8"/>
                      </a:moveTo>
                      <a:cubicBezTo>
                        <a:pt x="36" y="0"/>
                        <a:pt x="36" y="0"/>
                        <a:pt x="36" y="0"/>
                      </a:cubicBezTo>
                      <a:cubicBezTo>
                        <a:pt x="49" y="54"/>
                        <a:pt x="49" y="54"/>
                        <a:pt x="49" y="54"/>
                      </a:cubicBezTo>
                      <a:cubicBezTo>
                        <a:pt x="49" y="54"/>
                        <a:pt x="58" y="96"/>
                        <a:pt x="37" y="106"/>
                      </a:cubicBezTo>
                      <a:cubicBezTo>
                        <a:pt x="37" y="106"/>
                        <a:pt x="17" y="103"/>
                        <a:pt x="10" y="64"/>
                      </a:cubicBezTo>
                      <a:lnTo>
                        <a:pt x="0" y="8"/>
                      </a:ln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1" name="îŝļîḑé"/>
                <p:cNvSpPr/>
                <p:nvPr/>
              </p:nvSpPr>
              <p:spPr bwMode="auto">
                <a:xfrm>
                  <a:off x="2969" y="3309"/>
                  <a:ext cx="158" cy="180"/>
                </a:xfrm>
                <a:custGeom>
                  <a:avLst/>
                  <a:gdLst>
                    <a:gd name="T0" fmla="*/ 0 w 67"/>
                    <a:gd name="T1" fmla="*/ 8 h 76"/>
                    <a:gd name="T2" fmla="*/ 39 w 67"/>
                    <a:gd name="T3" fmla="*/ 0 h 76"/>
                    <a:gd name="T4" fmla="*/ 32 w 67"/>
                    <a:gd name="T5" fmla="*/ 73 h 76"/>
                    <a:gd name="T6" fmla="*/ 0 w 67"/>
                    <a:gd name="T7" fmla="*/ 8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7" h="76">
                      <a:moveTo>
                        <a:pt x="0" y="8"/>
                      </a:moveTo>
                      <a:cubicBezTo>
                        <a:pt x="0" y="8"/>
                        <a:pt x="20" y="8"/>
                        <a:pt x="39" y="0"/>
                      </a:cubicBezTo>
                      <a:cubicBezTo>
                        <a:pt x="39" y="0"/>
                        <a:pt x="67" y="66"/>
                        <a:pt x="32" y="73"/>
                      </a:cubicBezTo>
                      <a:cubicBezTo>
                        <a:pt x="32" y="73"/>
                        <a:pt x="2" y="76"/>
                        <a:pt x="0" y="8"/>
                      </a:cubicBezTo>
                      <a:close/>
                    </a:path>
                  </a:pathLst>
                </a:custGeom>
                <a:solidFill>
                  <a:srgbClr val="2C29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2" name="íš1íḓé"/>
                <p:cNvSpPr/>
                <p:nvPr/>
              </p:nvSpPr>
              <p:spPr bwMode="auto">
                <a:xfrm>
                  <a:off x="2973" y="3368"/>
                  <a:ext cx="121" cy="121"/>
                </a:xfrm>
                <a:custGeom>
                  <a:avLst/>
                  <a:gdLst>
                    <a:gd name="T0" fmla="*/ 29 w 51"/>
                    <a:gd name="T1" fmla="*/ 42 h 51"/>
                    <a:gd name="T2" fmla="*/ 0 w 51"/>
                    <a:gd name="T3" fmla="*/ 9 h 51"/>
                    <a:gd name="T4" fmla="*/ 30 w 51"/>
                    <a:gd name="T5" fmla="*/ 49 h 51"/>
                    <a:gd name="T6" fmla="*/ 45 w 51"/>
                    <a:gd name="T7" fmla="*/ 0 h 51"/>
                    <a:gd name="T8" fmla="*/ 29 w 51"/>
                    <a:gd name="T9" fmla="*/ 42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1" h="51">
                      <a:moveTo>
                        <a:pt x="29" y="42"/>
                      </a:moveTo>
                      <a:cubicBezTo>
                        <a:pt x="29" y="42"/>
                        <a:pt x="9" y="44"/>
                        <a:pt x="0" y="9"/>
                      </a:cubicBezTo>
                      <a:cubicBezTo>
                        <a:pt x="8" y="51"/>
                        <a:pt x="30" y="49"/>
                        <a:pt x="30" y="49"/>
                      </a:cubicBezTo>
                      <a:cubicBezTo>
                        <a:pt x="51" y="44"/>
                        <a:pt x="49" y="20"/>
                        <a:pt x="45" y="0"/>
                      </a:cubicBezTo>
                      <a:cubicBezTo>
                        <a:pt x="48" y="18"/>
                        <a:pt x="47" y="38"/>
                        <a:pt x="29" y="4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3" name="is1iḍé"/>
                <p:cNvSpPr/>
                <p:nvPr/>
              </p:nvSpPr>
              <p:spPr bwMode="auto">
                <a:xfrm>
                  <a:off x="2997" y="3347"/>
                  <a:ext cx="12" cy="9"/>
                </a:xfrm>
                <a:custGeom>
                  <a:avLst/>
                  <a:gdLst>
                    <a:gd name="T0" fmla="*/ 5 w 5"/>
                    <a:gd name="T1" fmla="*/ 2 h 4"/>
                    <a:gd name="T2" fmla="*/ 3 w 5"/>
                    <a:gd name="T3" fmla="*/ 4 h 4"/>
                    <a:gd name="T4" fmla="*/ 1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3"/>
                        <a:pt x="5" y="4"/>
                        <a:pt x="3" y="4"/>
                      </a:cubicBezTo>
                      <a:cubicBezTo>
                        <a:pt x="2" y="4"/>
                        <a:pt x="1" y="4"/>
                        <a:pt x="1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0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4" name="îṡḻiḋe"/>
                <p:cNvSpPr/>
                <p:nvPr/>
              </p:nvSpPr>
              <p:spPr bwMode="auto">
                <a:xfrm>
                  <a:off x="3030" y="3340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4 h 5"/>
                    <a:gd name="T4" fmla="*/ 0 w 5"/>
                    <a:gd name="T5" fmla="*/ 3 h 5"/>
                    <a:gd name="T6" fmla="*/ 2 w 5"/>
                    <a:gd name="T7" fmla="*/ 0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2" y="5"/>
                        <a:pt x="1" y="4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5" y="0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5" name="îŝlídé"/>
                <p:cNvSpPr/>
                <p:nvPr/>
              </p:nvSpPr>
              <p:spPr bwMode="auto">
                <a:xfrm>
                  <a:off x="3002" y="3366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5 h 5"/>
                    <a:gd name="T4" fmla="*/ 1 w 5"/>
                    <a:gd name="T5" fmla="*/ 3 h 5"/>
                    <a:gd name="T6" fmla="*/ 2 w 5"/>
                    <a:gd name="T7" fmla="*/ 1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4"/>
                        <a:pt x="4" y="5"/>
                        <a:pt x="3" y="5"/>
                      </a:cubicBezTo>
                      <a:cubicBezTo>
                        <a:pt x="2" y="5"/>
                        <a:pt x="1" y="4"/>
                        <a:pt x="1" y="3"/>
                      </a:cubicBezTo>
                      <a:cubicBezTo>
                        <a:pt x="0" y="2"/>
                        <a:pt x="1" y="1"/>
                        <a:pt x="2" y="1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6" name="ïŝḷídê"/>
                <p:cNvSpPr/>
                <p:nvPr/>
              </p:nvSpPr>
              <p:spPr bwMode="auto">
                <a:xfrm>
                  <a:off x="3035" y="3361"/>
                  <a:ext cx="12" cy="10"/>
                </a:xfrm>
                <a:custGeom>
                  <a:avLst/>
                  <a:gdLst>
                    <a:gd name="T0" fmla="*/ 5 w 5"/>
                    <a:gd name="T1" fmla="*/ 1 h 4"/>
                    <a:gd name="T2" fmla="*/ 3 w 5"/>
                    <a:gd name="T3" fmla="*/ 4 h 4"/>
                    <a:gd name="T4" fmla="*/ 0 w 5"/>
                    <a:gd name="T5" fmla="*/ 2 h 4"/>
                    <a:gd name="T6" fmla="*/ 2 w 5"/>
                    <a:gd name="T7" fmla="*/ 0 h 4"/>
                    <a:gd name="T8" fmla="*/ 5 w 5"/>
                    <a:gd name="T9" fmla="*/ 1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1"/>
                      </a:moveTo>
                      <a:cubicBezTo>
                        <a:pt x="5" y="3"/>
                        <a:pt x="4" y="4"/>
                        <a:pt x="3" y="4"/>
                      </a:cubicBezTo>
                      <a:cubicBezTo>
                        <a:pt x="2" y="4"/>
                        <a:pt x="0" y="4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3" y="0"/>
                        <a:pt x="4" y="0"/>
                        <a:pt x="5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7" name="ïšľïḋè"/>
                <p:cNvSpPr/>
                <p:nvPr/>
              </p:nvSpPr>
              <p:spPr bwMode="auto">
                <a:xfrm>
                  <a:off x="3006" y="3385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5 h 5"/>
                    <a:gd name="T4" fmla="*/ 0 w 5"/>
                    <a:gd name="T5" fmla="*/ 3 h 5"/>
                    <a:gd name="T6" fmla="*/ 2 w 5"/>
                    <a:gd name="T7" fmla="*/ 0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4" y="4"/>
                        <a:pt x="3" y="5"/>
                      </a:cubicBezTo>
                      <a:cubicBezTo>
                        <a:pt x="2" y="5"/>
                        <a:pt x="0" y="4"/>
                        <a:pt x="0" y="3"/>
                      </a:cubicBezTo>
                      <a:cubicBezTo>
                        <a:pt x="0" y="2"/>
                        <a:pt x="1" y="1"/>
                        <a:pt x="2" y="0"/>
                      </a:cubicBezTo>
                      <a:cubicBezTo>
                        <a:pt x="3" y="0"/>
                        <a:pt x="4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8" name="iS1ïde"/>
                <p:cNvSpPr/>
                <p:nvPr/>
              </p:nvSpPr>
              <p:spPr bwMode="auto">
                <a:xfrm>
                  <a:off x="3037" y="3378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5 h 5"/>
                    <a:gd name="T4" fmla="*/ 1 w 5"/>
                    <a:gd name="T5" fmla="*/ 3 h 5"/>
                    <a:gd name="T6" fmla="*/ 3 w 5"/>
                    <a:gd name="T7" fmla="*/ 1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5" y="5"/>
                        <a:pt x="3" y="5"/>
                      </a:cubicBezTo>
                      <a:cubicBezTo>
                        <a:pt x="2" y="5"/>
                        <a:pt x="1" y="4"/>
                        <a:pt x="1" y="3"/>
                      </a:cubicBezTo>
                      <a:cubicBezTo>
                        <a:pt x="0" y="2"/>
                        <a:pt x="1" y="1"/>
                        <a:pt x="3" y="1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79" name="iŝliḓé"/>
                <p:cNvSpPr/>
                <p:nvPr/>
              </p:nvSpPr>
              <p:spPr bwMode="auto">
                <a:xfrm>
                  <a:off x="3009" y="3404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4 h 5"/>
                    <a:gd name="T4" fmla="*/ 1 w 5"/>
                    <a:gd name="T5" fmla="*/ 3 h 5"/>
                    <a:gd name="T6" fmla="*/ 2 w 5"/>
                    <a:gd name="T7" fmla="*/ 0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5" y="4"/>
                        <a:pt x="3" y="4"/>
                      </a:cubicBezTo>
                      <a:cubicBezTo>
                        <a:pt x="2" y="5"/>
                        <a:pt x="1" y="4"/>
                        <a:pt x="1" y="3"/>
                      </a:cubicBez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0" name="ïṥľîďê"/>
                <p:cNvSpPr/>
                <p:nvPr/>
              </p:nvSpPr>
              <p:spPr bwMode="auto">
                <a:xfrm>
                  <a:off x="3042" y="3397"/>
                  <a:ext cx="12" cy="12"/>
                </a:xfrm>
                <a:custGeom>
                  <a:avLst/>
                  <a:gdLst>
                    <a:gd name="T0" fmla="*/ 5 w 5"/>
                    <a:gd name="T1" fmla="*/ 2 h 5"/>
                    <a:gd name="T2" fmla="*/ 3 w 5"/>
                    <a:gd name="T3" fmla="*/ 5 h 5"/>
                    <a:gd name="T4" fmla="*/ 0 w 5"/>
                    <a:gd name="T5" fmla="*/ 3 h 5"/>
                    <a:gd name="T6" fmla="*/ 2 w 5"/>
                    <a:gd name="T7" fmla="*/ 0 h 5"/>
                    <a:gd name="T8" fmla="*/ 5 w 5"/>
                    <a:gd name="T9" fmla="*/ 2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2"/>
                      </a:moveTo>
                      <a:cubicBezTo>
                        <a:pt x="5" y="3"/>
                        <a:pt x="4" y="4"/>
                        <a:pt x="3" y="5"/>
                      </a:cubicBezTo>
                      <a:cubicBezTo>
                        <a:pt x="2" y="5"/>
                        <a:pt x="1" y="4"/>
                        <a:pt x="0" y="3"/>
                      </a:cubicBezTo>
                      <a:cubicBezTo>
                        <a:pt x="0" y="2"/>
                        <a:pt x="1" y="0"/>
                        <a:pt x="2" y="0"/>
                      </a:cubicBezTo>
                      <a:cubicBezTo>
                        <a:pt x="3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1" name="íşḻîḑe"/>
                <p:cNvSpPr/>
                <p:nvPr/>
              </p:nvSpPr>
              <p:spPr bwMode="auto">
                <a:xfrm>
                  <a:off x="3002" y="3342"/>
                  <a:ext cx="35" cy="12"/>
                </a:xfrm>
                <a:custGeom>
                  <a:avLst/>
                  <a:gdLst>
                    <a:gd name="T0" fmla="*/ 15 w 15"/>
                    <a:gd name="T1" fmla="*/ 1 h 5"/>
                    <a:gd name="T2" fmla="*/ 15 w 15"/>
                    <a:gd name="T3" fmla="*/ 2 h 5"/>
                    <a:gd name="T4" fmla="*/ 1 w 15"/>
                    <a:gd name="T5" fmla="*/ 5 h 5"/>
                    <a:gd name="T6" fmla="*/ 0 w 15"/>
                    <a:gd name="T7" fmla="*/ 4 h 5"/>
                    <a:gd name="T8" fmla="*/ 0 w 15"/>
                    <a:gd name="T9" fmla="*/ 3 h 5"/>
                    <a:gd name="T10" fmla="*/ 15 w 15"/>
                    <a:gd name="T11" fmla="*/ 0 h 5"/>
                    <a:gd name="T12" fmla="*/ 15 w 1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15" y="1"/>
                      </a:moveTo>
                      <a:cubicBezTo>
                        <a:pt x="15" y="1"/>
                        <a:pt x="15" y="2"/>
                        <a:pt x="15" y="2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0" y="4"/>
                        <a:pt x="0" y="3"/>
                        <a:pt x="0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2" name="ïṧḻiḋé"/>
                <p:cNvSpPr/>
                <p:nvPr/>
              </p:nvSpPr>
              <p:spPr bwMode="auto">
                <a:xfrm>
                  <a:off x="3006" y="3364"/>
                  <a:ext cx="36" cy="11"/>
                </a:xfrm>
                <a:custGeom>
                  <a:avLst/>
                  <a:gdLst>
                    <a:gd name="T0" fmla="*/ 15 w 15"/>
                    <a:gd name="T1" fmla="*/ 1 h 5"/>
                    <a:gd name="T2" fmla="*/ 15 w 15"/>
                    <a:gd name="T3" fmla="*/ 2 h 5"/>
                    <a:gd name="T4" fmla="*/ 1 w 15"/>
                    <a:gd name="T5" fmla="*/ 5 h 5"/>
                    <a:gd name="T6" fmla="*/ 0 w 15"/>
                    <a:gd name="T7" fmla="*/ 4 h 5"/>
                    <a:gd name="T8" fmla="*/ 0 w 15"/>
                    <a:gd name="T9" fmla="*/ 3 h 5"/>
                    <a:gd name="T10" fmla="*/ 15 w 15"/>
                    <a:gd name="T11" fmla="*/ 0 h 5"/>
                    <a:gd name="T12" fmla="*/ 15 w 15"/>
                    <a:gd name="T13" fmla="*/ 1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5" h="5">
                      <a:moveTo>
                        <a:pt x="15" y="1"/>
                      </a:moveTo>
                      <a:cubicBezTo>
                        <a:pt x="15" y="1"/>
                        <a:pt x="15" y="1"/>
                        <a:pt x="15" y="2"/>
                      </a:cubicBezTo>
                      <a:cubicBezTo>
                        <a:pt x="1" y="5"/>
                        <a:pt x="1" y="5"/>
                        <a:pt x="1" y="5"/>
                      </a:cubicBezTo>
                      <a:cubicBezTo>
                        <a:pt x="0" y="5"/>
                        <a:pt x="0" y="4"/>
                        <a:pt x="0" y="4"/>
                      </a:cubicBezTo>
                      <a:cubicBezTo>
                        <a:pt x="0" y="4"/>
                        <a:pt x="0" y="3"/>
                        <a:pt x="0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3" name="iṣlíḓè"/>
                <p:cNvSpPr/>
                <p:nvPr/>
              </p:nvSpPr>
              <p:spPr bwMode="auto">
                <a:xfrm>
                  <a:off x="3009" y="3382"/>
                  <a:ext cx="38" cy="10"/>
                </a:xfrm>
                <a:custGeom>
                  <a:avLst/>
                  <a:gdLst>
                    <a:gd name="T0" fmla="*/ 16 w 16"/>
                    <a:gd name="T1" fmla="*/ 0 h 4"/>
                    <a:gd name="T2" fmla="*/ 15 w 16"/>
                    <a:gd name="T3" fmla="*/ 1 h 4"/>
                    <a:gd name="T4" fmla="*/ 1 w 16"/>
                    <a:gd name="T5" fmla="*/ 4 h 4"/>
                    <a:gd name="T6" fmla="*/ 0 w 16"/>
                    <a:gd name="T7" fmla="*/ 4 h 4"/>
                    <a:gd name="T8" fmla="*/ 1 w 16"/>
                    <a:gd name="T9" fmla="*/ 3 h 4"/>
                    <a:gd name="T10" fmla="*/ 15 w 16"/>
                    <a:gd name="T11" fmla="*/ 0 h 4"/>
                    <a:gd name="T12" fmla="*/ 16 w 1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6" y="0"/>
                      </a:moveTo>
                      <a:cubicBezTo>
                        <a:pt x="16" y="1"/>
                        <a:pt x="16" y="1"/>
                        <a:pt x="15" y="1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1" y="4"/>
                        <a:pt x="0" y="4"/>
                        <a:pt x="0" y="4"/>
                      </a:cubicBezTo>
                      <a:cubicBezTo>
                        <a:pt x="0" y="3"/>
                        <a:pt x="0" y="3"/>
                        <a:pt x="1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6" y="0"/>
                        <a:pt x="16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4" name="ïŝḷidè"/>
                <p:cNvSpPr/>
                <p:nvPr/>
              </p:nvSpPr>
              <p:spPr bwMode="auto">
                <a:xfrm>
                  <a:off x="3014" y="3401"/>
                  <a:ext cx="37" cy="10"/>
                </a:xfrm>
                <a:custGeom>
                  <a:avLst/>
                  <a:gdLst>
                    <a:gd name="T0" fmla="*/ 15 w 16"/>
                    <a:gd name="T1" fmla="*/ 0 h 4"/>
                    <a:gd name="T2" fmla="*/ 15 w 16"/>
                    <a:gd name="T3" fmla="*/ 1 h 4"/>
                    <a:gd name="T4" fmla="*/ 1 w 16"/>
                    <a:gd name="T5" fmla="*/ 4 h 4"/>
                    <a:gd name="T6" fmla="*/ 0 w 16"/>
                    <a:gd name="T7" fmla="*/ 3 h 4"/>
                    <a:gd name="T8" fmla="*/ 0 w 16"/>
                    <a:gd name="T9" fmla="*/ 3 h 4"/>
                    <a:gd name="T10" fmla="*/ 15 w 16"/>
                    <a:gd name="T11" fmla="*/ 0 h 4"/>
                    <a:gd name="T12" fmla="*/ 15 w 16"/>
                    <a:gd name="T13" fmla="*/ 0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5" y="0"/>
                      </a:moveTo>
                      <a:cubicBezTo>
                        <a:pt x="16" y="1"/>
                        <a:pt x="15" y="1"/>
                        <a:pt x="15" y="1"/>
                      </a:cubicBezTo>
                      <a:cubicBezTo>
                        <a:pt x="1" y="4"/>
                        <a:pt x="1" y="4"/>
                        <a:pt x="1" y="4"/>
                      </a:cubicBezTo>
                      <a:cubicBezTo>
                        <a:pt x="0" y="4"/>
                        <a:pt x="0" y="4"/>
                        <a:pt x="0" y="3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5" y="0"/>
                        <a:pt x="15" y="0"/>
                        <a:pt x="15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5" name="íŝḻiḍé"/>
                <p:cNvSpPr/>
                <p:nvPr/>
              </p:nvSpPr>
              <p:spPr bwMode="auto">
                <a:xfrm>
                  <a:off x="3002" y="3349"/>
                  <a:ext cx="40" cy="19"/>
                </a:xfrm>
                <a:custGeom>
                  <a:avLst/>
                  <a:gdLst>
                    <a:gd name="T0" fmla="*/ 17 w 17"/>
                    <a:gd name="T1" fmla="*/ 7 h 8"/>
                    <a:gd name="T2" fmla="*/ 16 w 17"/>
                    <a:gd name="T3" fmla="*/ 8 h 8"/>
                    <a:gd name="T4" fmla="*/ 0 w 17"/>
                    <a:gd name="T5" fmla="*/ 2 h 8"/>
                    <a:gd name="T6" fmla="*/ 0 w 17"/>
                    <a:gd name="T7" fmla="*/ 1 h 8"/>
                    <a:gd name="T8" fmla="*/ 1 w 17"/>
                    <a:gd name="T9" fmla="*/ 0 h 8"/>
                    <a:gd name="T10" fmla="*/ 17 w 17"/>
                    <a:gd name="T11" fmla="*/ 6 h 8"/>
                    <a:gd name="T12" fmla="*/ 17 w 17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8">
                      <a:moveTo>
                        <a:pt x="17" y="7"/>
                      </a:moveTo>
                      <a:cubicBezTo>
                        <a:pt x="17" y="8"/>
                        <a:pt x="17" y="8"/>
                        <a:pt x="16" y="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7"/>
                        <a:pt x="17" y="7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6" name="îṡḻíḍe"/>
                <p:cNvSpPr/>
                <p:nvPr/>
              </p:nvSpPr>
              <p:spPr bwMode="auto">
                <a:xfrm>
                  <a:off x="3006" y="3342"/>
                  <a:ext cx="31" cy="31"/>
                </a:xfrm>
                <a:custGeom>
                  <a:avLst/>
                  <a:gdLst>
                    <a:gd name="T0" fmla="*/ 0 w 31"/>
                    <a:gd name="T1" fmla="*/ 31 h 31"/>
                    <a:gd name="T2" fmla="*/ 0 w 31"/>
                    <a:gd name="T3" fmla="*/ 29 h 31"/>
                    <a:gd name="T4" fmla="*/ 29 w 31"/>
                    <a:gd name="T5" fmla="*/ 0 h 31"/>
                    <a:gd name="T6" fmla="*/ 31 w 31"/>
                    <a:gd name="T7" fmla="*/ 0 h 31"/>
                    <a:gd name="T8" fmla="*/ 31 w 31"/>
                    <a:gd name="T9" fmla="*/ 5 h 31"/>
                    <a:gd name="T10" fmla="*/ 3 w 31"/>
                    <a:gd name="T11" fmla="*/ 31 h 31"/>
                    <a:gd name="T12" fmla="*/ 0 w 31"/>
                    <a:gd name="T13" fmla="*/ 31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1" h="31">
                      <a:moveTo>
                        <a:pt x="0" y="31"/>
                      </a:moveTo>
                      <a:lnTo>
                        <a:pt x="0" y="29"/>
                      </a:lnTo>
                      <a:lnTo>
                        <a:pt x="29" y="0"/>
                      </a:lnTo>
                      <a:lnTo>
                        <a:pt x="31" y="0"/>
                      </a:lnTo>
                      <a:lnTo>
                        <a:pt x="31" y="5"/>
                      </a:lnTo>
                      <a:lnTo>
                        <a:pt x="3" y="31"/>
                      </a:lnTo>
                      <a:lnTo>
                        <a:pt x="0" y="31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7" name="îṣľiďe"/>
                <p:cNvSpPr/>
                <p:nvPr/>
              </p:nvSpPr>
              <p:spPr bwMode="auto">
                <a:xfrm>
                  <a:off x="3006" y="3368"/>
                  <a:ext cx="41" cy="19"/>
                </a:xfrm>
                <a:custGeom>
                  <a:avLst/>
                  <a:gdLst>
                    <a:gd name="T0" fmla="*/ 17 w 17"/>
                    <a:gd name="T1" fmla="*/ 7 h 8"/>
                    <a:gd name="T2" fmla="*/ 16 w 17"/>
                    <a:gd name="T3" fmla="*/ 8 h 8"/>
                    <a:gd name="T4" fmla="*/ 0 w 17"/>
                    <a:gd name="T5" fmla="*/ 2 h 8"/>
                    <a:gd name="T6" fmla="*/ 0 w 17"/>
                    <a:gd name="T7" fmla="*/ 1 h 8"/>
                    <a:gd name="T8" fmla="*/ 1 w 17"/>
                    <a:gd name="T9" fmla="*/ 0 h 8"/>
                    <a:gd name="T10" fmla="*/ 17 w 17"/>
                    <a:gd name="T11" fmla="*/ 6 h 8"/>
                    <a:gd name="T12" fmla="*/ 17 w 17"/>
                    <a:gd name="T13" fmla="*/ 7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8">
                      <a:moveTo>
                        <a:pt x="17" y="7"/>
                      </a:moveTo>
                      <a:cubicBezTo>
                        <a:pt x="17" y="8"/>
                        <a:pt x="16" y="8"/>
                        <a:pt x="16" y="8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2"/>
                        <a:pt x="0" y="1"/>
                        <a:pt x="0" y="1"/>
                      </a:cubicBezTo>
                      <a:cubicBezTo>
                        <a:pt x="0" y="1"/>
                        <a:pt x="1" y="0"/>
                        <a:pt x="1" y="0"/>
                      </a:cubicBezTo>
                      <a:cubicBezTo>
                        <a:pt x="17" y="6"/>
                        <a:pt x="17" y="6"/>
                        <a:pt x="17" y="6"/>
                      </a:cubicBezTo>
                      <a:cubicBezTo>
                        <a:pt x="17" y="6"/>
                        <a:pt x="17" y="7"/>
                        <a:pt x="17" y="7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8" name="işļîďe"/>
                <p:cNvSpPr/>
                <p:nvPr/>
              </p:nvSpPr>
              <p:spPr bwMode="auto">
                <a:xfrm>
                  <a:off x="3009" y="3364"/>
                  <a:ext cx="33" cy="28"/>
                </a:xfrm>
                <a:custGeom>
                  <a:avLst/>
                  <a:gdLst>
                    <a:gd name="T0" fmla="*/ 0 w 33"/>
                    <a:gd name="T1" fmla="*/ 28 h 28"/>
                    <a:gd name="T2" fmla="*/ 0 w 33"/>
                    <a:gd name="T3" fmla="*/ 26 h 28"/>
                    <a:gd name="T4" fmla="*/ 28 w 33"/>
                    <a:gd name="T5" fmla="*/ 0 h 28"/>
                    <a:gd name="T6" fmla="*/ 33 w 33"/>
                    <a:gd name="T7" fmla="*/ 0 h 28"/>
                    <a:gd name="T8" fmla="*/ 33 w 33"/>
                    <a:gd name="T9" fmla="*/ 2 h 28"/>
                    <a:gd name="T10" fmla="*/ 5 w 33"/>
                    <a:gd name="T11" fmla="*/ 28 h 28"/>
                    <a:gd name="T12" fmla="*/ 0 w 33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8">
                      <a:moveTo>
                        <a:pt x="0" y="28"/>
                      </a:moveTo>
                      <a:lnTo>
                        <a:pt x="0" y="26"/>
                      </a:lnTo>
                      <a:lnTo>
                        <a:pt x="28" y="0"/>
                      </a:lnTo>
                      <a:lnTo>
                        <a:pt x="33" y="0"/>
                      </a:lnTo>
                      <a:lnTo>
                        <a:pt x="33" y="2"/>
                      </a:lnTo>
                      <a:lnTo>
                        <a:pt x="5" y="28"/>
                      </a:lnTo>
                      <a:lnTo>
                        <a:pt x="0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89" name="íṩḷiḓè"/>
                <p:cNvSpPr/>
                <p:nvPr/>
              </p:nvSpPr>
              <p:spPr bwMode="auto">
                <a:xfrm>
                  <a:off x="3009" y="3390"/>
                  <a:ext cx="40" cy="14"/>
                </a:xfrm>
                <a:custGeom>
                  <a:avLst/>
                  <a:gdLst>
                    <a:gd name="T0" fmla="*/ 17 w 17"/>
                    <a:gd name="T1" fmla="*/ 6 h 6"/>
                    <a:gd name="T2" fmla="*/ 16 w 17"/>
                    <a:gd name="T3" fmla="*/ 6 h 6"/>
                    <a:gd name="T4" fmla="*/ 1 w 17"/>
                    <a:gd name="T5" fmla="*/ 1 h 6"/>
                    <a:gd name="T6" fmla="*/ 0 w 17"/>
                    <a:gd name="T7" fmla="*/ 0 h 6"/>
                    <a:gd name="T8" fmla="*/ 1 w 17"/>
                    <a:gd name="T9" fmla="*/ 0 h 6"/>
                    <a:gd name="T10" fmla="*/ 17 w 17"/>
                    <a:gd name="T11" fmla="*/ 5 h 6"/>
                    <a:gd name="T12" fmla="*/ 17 w 17"/>
                    <a:gd name="T13" fmla="*/ 6 h 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6">
                      <a:moveTo>
                        <a:pt x="17" y="6"/>
                      </a:moveTo>
                      <a:cubicBezTo>
                        <a:pt x="17" y="6"/>
                        <a:pt x="17" y="6"/>
                        <a:pt x="16" y="6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7" y="5"/>
                        <a:pt x="17" y="5"/>
                        <a:pt x="17" y="5"/>
                      </a:cubicBezTo>
                      <a:cubicBezTo>
                        <a:pt x="17" y="5"/>
                        <a:pt x="17" y="5"/>
                        <a:pt x="17" y="6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0" name="íṡḻîḋê"/>
                <p:cNvSpPr/>
                <p:nvPr/>
              </p:nvSpPr>
              <p:spPr bwMode="auto">
                <a:xfrm>
                  <a:off x="3014" y="3382"/>
                  <a:ext cx="30" cy="29"/>
                </a:xfrm>
                <a:custGeom>
                  <a:avLst/>
                  <a:gdLst>
                    <a:gd name="T0" fmla="*/ 0 w 30"/>
                    <a:gd name="T1" fmla="*/ 29 h 29"/>
                    <a:gd name="T2" fmla="*/ 0 w 30"/>
                    <a:gd name="T3" fmla="*/ 27 h 29"/>
                    <a:gd name="T4" fmla="*/ 28 w 30"/>
                    <a:gd name="T5" fmla="*/ 0 h 29"/>
                    <a:gd name="T6" fmla="*/ 30 w 30"/>
                    <a:gd name="T7" fmla="*/ 0 h 29"/>
                    <a:gd name="T8" fmla="*/ 30 w 30"/>
                    <a:gd name="T9" fmla="*/ 3 h 29"/>
                    <a:gd name="T10" fmla="*/ 2 w 30"/>
                    <a:gd name="T11" fmla="*/ 29 h 29"/>
                    <a:gd name="T12" fmla="*/ 0 w 30"/>
                    <a:gd name="T13" fmla="*/ 29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0" h="29">
                      <a:moveTo>
                        <a:pt x="0" y="29"/>
                      </a:moveTo>
                      <a:lnTo>
                        <a:pt x="0" y="27"/>
                      </a:lnTo>
                      <a:lnTo>
                        <a:pt x="28" y="0"/>
                      </a:lnTo>
                      <a:lnTo>
                        <a:pt x="30" y="0"/>
                      </a:lnTo>
                      <a:lnTo>
                        <a:pt x="30" y="3"/>
                      </a:lnTo>
                      <a:lnTo>
                        <a:pt x="2" y="29"/>
                      </a:lnTo>
                      <a:lnTo>
                        <a:pt x="0" y="29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1" name="iṧľíḑê"/>
                <p:cNvSpPr/>
                <p:nvPr/>
              </p:nvSpPr>
              <p:spPr bwMode="auto">
                <a:xfrm>
                  <a:off x="2697" y="2290"/>
                  <a:ext cx="373" cy="1043"/>
                </a:xfrm>
                <a:custGeom>
                  <a:avLst/>
                  <a:gdLst>
                    <a:gd name="T0" fmla="*/ 4 w 158"/>
                    <a:gd name="T1" fmla="*/ 29 h 440"/>
                    <a:gd name="T2" fmla="*/ 26 w 158"/>
                    <a:gd name="T3" fmla="*/ 5 h 440"/>
                    <a:gd name="T4" fmla="*/ 51 w 158"/>
                    <a:gd name="T5" fmla="*/ 1 h 440"/>
                    <a:gd name="T6" fmla="*/ 97 w 158"/>
                    <a:gd name="T7" fmla="*/ 63 h 440"/>
                    <a:gd name="T8" fmla="*/ 122 w 158"/>
                    <a:gd name="T9" fmla="*/ 178 h 440"/>
                    <a:gd name="T10" fmla="*/ 135 w 158"/>
                    <a:gd name="T11" fmla="*/ 260 h 440"/>
                    <a:gd name="T12" fmla="*/ 158 w 158"/>
                    <a:gd name="T13" fmla="*/ 429 h 440"/>
                    <a:gd name="T14" fmla="*/ 104 w 158"/>
                    <a:gd name="T15" fmla="*/ 440 h 440"/>
                    <a:gd name="T16" fmla="*/ 61 w 158"/>
                    <a:gd name="T17" fmla="*/ 305 h 440"/>
                    <a:gd name="T18" fmla="*/ 15 w 158"/>
                    <a:gd name="T19" fmla="*/ 126 h 440"/>
                    <a:gd name="T20" fmla="*/ 5 w 158"/>
                    <a:gd name="T21" fmla="*/ 76 h 440"/>
                    <a:gd name="T22" fmla="*/ 4 w 158"/>
                    <a:gd name="T23" fmla="*/ 29 h 4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8" h="440">
                      <a:moveTo>
                        <a:pt x="4" y="29"/>
                      </a:moveTo>
                      <a:cubicBezTo>
                        <a:pt x="6" y="21"/>
                        <a:pt x="15" y="10"/>
                        <a:pt x="26" y="5"/>
                      </a:cubicBezTo>
                      <a:cubicBezTo>
                        <a:pt x="33" y="1"/>
                        <a:pt x="43" y="0"/>
                        <a:pt x="51" y="1"/>
                      </a:cubicBezTo>
                      <a:cubicBezTo>
                        <a:pt x="84" y="3"/>
                        <a:pt x="92" y="36"/>
                        <a:pt x="97" y="63"/>
                      </a:cubicBezTo>
                      <a:cubicBezTo>
                        <a:pt x="104" y="102"/>
                        <a:pt x="115" y="139"/>
                        <a:pt x="122" y="178"/>
                      </a:cubicBezTo>
                      <a:cubicBezTo>
                        <a:pt x="127" y="205"/>
                        <a:pt x="131" y="233"/>
                        <a:pt x="135" y="260"/>
                      </a:cubicBezTo>
                      <a:cubicBezTo>
                        <a:pt x="141" y="300"/>
                        <a:pt x="154" y="389"/>
                        <a:pt x="158" y="429"/>
                      </a:cubicBezTo>
                      <a:cubicBezTo>
                        <a:pt x="104" y="440"/>
                        <a:pt x="104" y="440"/>
                        <a:pt x="104" y="440"/>
                      </a:cubicBezTo>
                      <a:cubicBezTo>
                        <a:pt x="80" y="384"/>
                        <a:pt x="70" y="334"/>
                        <a:pt x="61" y="305"/>
                      </a:cubicBezTo>
                      <a:cubicBezTo>
                        <a:pt x="44" y="248"/>
                        <a:pt x="25" y="185"/>
                        <a:pt x="15" y="126"/>
                      </a:cubicBezTo>
                      <a:cubicBezTo>
                        <a:pt x="11" y="109"/>
                        <a:pt x="8" y="94"/>
                        <a:pt x="5" y="76"/>
                      </a:cubicBezTo>
                      <a:cubicBezTo>
                        <a:pt x="3" y="61"/>
                        <a:pt x="0" y="45"/>
                        <a:pt x="4" y="29"/>
                      </a:cubicBezTo>
                      <a:close/>
                    </a:path>
                  </a:pathLst>
                </a:custGeom>
                <a:solidFill>
                  <a:srgbClr val="0019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2" name="îṧ1iďe"/>
                <p:cNvSpPr/>
                <p:nvPr/>
              </p:nvSpPr>
              <p:spPr bwMode="auto">
                <a:xfrm>
                  <a:off x="3080" y="3103"/>
                  <a:ext cx="127" cy="249"/>
                </a:xfrm>
                <a:custGeom>
                  <a:avLst/>
                  <a:gdLst>
                    <a:gd name="T0" fmla="*/ 17 w 54"/>
                    <a:gd name="T1" fmla="*/ 0 h 105"/>
                    <a:gd name="T2" fmla="*/ 54 w 54"/>
                    <a:gd name="T3" fmla="*/ 6 h 105"/>
                    <a:gd name="T4" fmla="*/ 46 w 54"/>
                    <a:gd name="T5" fmla="*/ 61 h 105"/>
                    <a:gd name="T6" fmla="*/ 17 w 54"/>
                    <a:gd name="T7" fmla="*/ 105 h 105"/>
                    <a:gd name="T8" fmla="*/ 7 w 54"/>
                    <a:gd name="T9" fmla="*/ 57 h 105"/>
                    <a:gd name="T10" fmla="*/ 17 w 54"/>
                    <a:gd name="T11" fmla="*/ 0 h 10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54" h="105">
                      <a:moveTo>
                        <a:pt x="17" y="0"/>
                      </a:moveTo>
                      <a:cubicBezTo>
                        <a:pt x="54" y="6"/>
                        <a:pt x="54" y="6"/>
                        <a:pt x="54" y="6"/>
                      </a:cubicBezTo>
                      <a:cubicBezTo>
                        <a:pt x="46" y="61"/>
                        <a:pt x="46" y="61"/>
                        <a:pt x="46" y="61"/>
                      </a:cubicBezTo>
                      <a:cubicBezTo>
                        <a:pt x="46" y="61"/>
                        <a:pt x="40" y="104"/>
                        <a:pt x="17" y="105"/>
                      </a:cubicBezTo>
                      <a:cubicBezTo>
                        <a:pt x="17" y="105"/>
                        <a:pt x="0" y="96"/>
                        <a:pt x="7" y="57"/>
                      </a:cubicBezTo>
                      <a:lnTo>
                        <a:pt x="17" y="0"/>
                      </a:ln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3" name="ïṧḻíde"/>
                <p:cNvSpPr/>
                <p:nvPr/>
              </p:nvSpPr>
              <p:spPr bwMode="auto">
                <a:xfrm>
                  <a:off x="3042" y="3240"/>
                  <a:ext cx="154" cy="185"/>
                </a:xfrm>
                <a:custGeom>
                  <a:avLst/>
                  <a:gdLst>
                    <a:gd name="T0" fmla="*/ 23 w 65"/>
                    <a:gd name="T1" fmla="*/ 0 h 78"/>
                    <a:gd name="T2" fmla="*/ 62 w 65"/>
                    <a:gd name="T3" fmla="*/ 6 h 78"/>
                    <a:gd name="T4" fmla="*/ 30 w 65"/>
                    <a:gd name="T5" fmla="*/ 72 h 78"/>
                    <a:gd name="T6" fmla="*/ 23 w 65"/>
                    <a:gd name="T7" fmla="*/ 0 h 7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5" h="78">
                      <a:moveTo>
                        <a:pt x="23" y="0"/>
                      </a:moveTo>
                      <a:cubicBezTo>
                        <a:pt x="23" y="0"/>
                        <a:pt x="41" y="7"/>
                        <a:pt x="62" y="6"/>
                      </a:cubicBezTo>
                      <a:cubicBezTo>
                        <a:pt x="62" y="6"/>
                        <a:pt x="65" y="78"/>
                        <a:pt x="30" y="72"/>
                      </a:cubicBezTo>
                      <a:cubicBezTo>
                        <a:pt x="30" y="72"/>
                        <a:pt x="0" y="65"/>
                        <a:pt x="23" y="0"/>
                      </a:cubicBezTo>
                      <a:close/>
                    </a:path>
                  </a:pathLst>
                </a:custGeom>
                <a:solidFill>
                  <a:srgbClr val="2C29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4" name="ïṥḷîḓê"/>
                <p:cNvSpPr/>
                <p:nvPr/>
              </p:nvSpPr>
              <p:spPr bwMode="auto">
                <a:xfrm>
                  <a:off x="3061" y="3300"/>
                  <a:ext cx="123" cy="120"/>
                </a:xfrm>
                <a:custGeom>
                  <a:avLst/>
                  <a:gdLst>
                    <a:gd name="T0" fmla="*/ 23 w 52"/>
                    <a:gd name="T1" fmla="*/ 41 h 51"/>
                    <a:gd name="T2" fmla="*/ 8 w 52"/>
                    <a:gd name="T3" fmla="*/ 0 h 51"/>
                    <a:gd name="T4" fmla="*/ 21 w 52"/>
                    <a:gd name="T5" fmla="*/ 48 h 51"/>
                    <a:gd name="T6" fmla="*/ 52 w 52"/>
                    <a:gd name="T7" fmla="*/ 8 h 51"/>
                    <a:gd name="T8" fmla="*/ 23 w 52"/>
                    <a:gd name="T9" fmla="*/ 41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1">
                      <a:moveTo>
                        <a:pt x="23" y="41"/>
                      </a:moveTo>
                      <a:cubicBezTo>
                        <a:pt x="23" y="41"/>
                        <a:pt x="3" y="36"/>
                        <a:pt x="8" y="0"/>
                      </a:cubicBezTo>
                      <a:cubicBezTo>
                        <a:pt x="0" y="42"/>
                        <a:pt x="21" y="48"/>
                        <a:pt x="21" y="48"/>
                      </a:cubicBezTo>
                      <a:cubicBezTo>
                        <a:pt x="42" y="51"/>
                        <a:pt x="50" y="28"/>
                        <a:pt x="52" y="8"/>
                      </a:cubicBezTo>
                      <a:cubicBezTo>
                        <a:pt x="49" y="26"/>
                        <a:pt x="41" y="44"/>
                        <a:pt x="23" y="4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5" name="ïṥḷîḋe"/>
                <p:cNvSpPr/>
                <p:nvPr/>
              </p:nvSpPr>
              <p:spPr bwMode="auto">
                <a:xfrm>
                  <a:off x="3115" y="3269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3 h 5"/>
                    <a:gd name="T6" fmla="*/ 3 w 5"/>
                    <a:gd name="T7" fmla="*/ 1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5"/>
                        <a:pt x="0" y="4"/>
                        <a:pt x="0" y="3"/>
                      </a:cubicBezTo>
                      <a:cubicBezTo>
                        <a:pt x="0" y="1"/>
                        <a:pt x="1" y="0"/>
                        <a:pt x="3" y="1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6" name="íSlîďe"/>
                <p:cNvSpPr/>
                <p:nvPr/>
              </p:nvSpPr>
              <p:spPr bwMode="auto">
                <a:xfrm>
                  <a:off x="3148" y="3276"/>
                  <a:ext cx="10" cy="9"/>
                </a:xfrm>
                <a:custGeom>
                  <a:avLst/>
                  <a:gdLst>
                    <a:gd name="T0" fmla="*/ 4 w 4"/>
                    <a:gd name="T1" fmla="*/ 2 h 4"/>
                    <a:gd name="T2" fmla="*/ 2 w 4"/>
                    <a:gd name="T3" fmla="*/ 4 h 4"/>
                    <a:gd name="T4" fmla="*/ 0 w 4"/>
                    <a:gd name="T5" fmla="*/ 2 h 4"/>
                    <a:gd name="T6" fmla="*/ 2 w 4"/>
                    <a:gd name="T7" fmla="*/ 0 h 4"/>
                    <a:gd name="T8" fmla="*/ 4 w 4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" h="4">
                      <a:moveTo>
                        <a:pt x="4" y="2"/>
                      </a:moveTo>
                      <a:cubicBezTo>
                        <a:pt x="4" y="4"/>
                        <a:pt x="3" y="4"/>
                        <a:pt x="2" y="4"/>
                      </a:cubicBezTo>
                      <a:cubicBezTo>
                        <a:pt x="0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0"/>
                        <a:pt x="4" y="1"/>
                        <a:pt x="4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7" name="îṧľîde"/>
                <p:cNvSpPr/>
                <p:nvPr/>
              </p:nvSpPr>
              <p:spPr bwMode="auto">
                <a:xfrm>
                  <a:off x="3110" y="3290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1 w 5"/>
                    <a:gd name="T5" fmla="*/ 2 h 5"/>
                    <a:gd name="T6" fmla="*/ 3 w 5"/>
                    <a:gd name="T7" fmla="*/ 1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5" y="4"/>
                        <a:pt x="4" y="5"/>
                        <a:pt x="2" y="5"/>
                      </a:cubicBezTo>
                      <a:cubicBezTo>
                        <a:pt x="1" y="5"/>
                        <a:pt x="0" y="4"/>
                        <a:pt x="1" y="2"/>
                      </a:cubicBezTo>
                      <a:cubicBezTo>
                        <a:pt x="1" y="1"/>
                        <a:pt x="2" y="0"/>
                        <a:pt x="3" y="1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8" name="ïśļîḋê"/>
                <p:cNvSpPr/>
                <p:nvPr/>
              </p:nvSpPr>
              <p:spPr bwMode="auto">
                <a:xfrm>
                  <a:off x="3144" y="3297"/>
                  <a:ext cx="11" cy="10"/>
                </a:xfrm>
                <a:custGeom>
                  <a:avLst/>
                  <a:gdLst>
                    <a:gd name="T0" fmla="*/ 5 w 5"/>
                    <a:gd name="T1" fmla="*/ 2 h 4"/>
                    <a:gd name="T2" fmla="*/ 2 w 5"/>
                    <a:gd name="T3" fmla="*/ 4 h 4"/>
                    <a:gd name="T4" fmla="*/ 0 w 5"/>
                    <a:gd name="T5" fmla="*/ 2 h 4"/>
                    <a:gd name="T6" fmla="*/ 3 w 5"/>
                    <a:gd name="T7" fmla="*/ 0 h 4"/>
                    <a:gd name="T8" fmla="*/ 5 w 5"/>
                    <a:gd name="T9" fmla="*/ 2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4">
                      <a:moveTo>
                        <a:pt x="5" y="2"/>
                      </a:moveTo>
                      <a:cubicBezTo>
                        <a:pt x="5" y="4"/>
                        <a:pt x="3" y="4"/>
                        <a:pt x="2" y="4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0"/>
                        <a:pt x="2" y="0"/>
                        <a:pt x="3" y="0"/>
                      </a:cubicBezTo>
                      <a:cubicBezTo>
                        <a:pt x="4" y="0"/>
                        <a:pt x="5" y="1"/>
                        <a:pt x="5" y="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499" name="íṧlîḓê"/>
                <p:cNvSpPr/>
                <p:nvPr/>
              </p:nvSpPr>
              <p:spPr bwMode="auto">
                <a:xfrm>
                  <a:off x="3108" y="3309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3 w 5"/>
                    <a:gd name="T7" fmla="*/ 0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5" y="4"/>
                        <a:pt x="3" y="5"/>
                        <a:pt x="2" y="5"/>
                      </a:cubicBezTo>
                      <a:cubicBezTo>
                        <a:pt x="1" y="5"/>
                        <a:pt x="0" y="3"/>
                        <a:pt x="0" y="2"/>
                      </a:cubicBezTo>
                      <a:cubicBezTo>
                        <a:pt x="0" y="1"/>
                        <a:pt x="2" y="0"/>
                        <a:pt x="3" y="0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0" name="iṩ1îḍe"/>
                <p:cNvSpPr/>
                <p:nvPr/>
              </p:nvSpPr>
              <p:spPr bwMode="auto">
                <a:xfrm>
                  <a:off x="3141" y="3314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3 w 5"/>
                    <a:gd name="T7" fmla="*/ 1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5"/>
                        <a:pt x="0" y="4"/>
                        <a:pt x="0" y="2"/>
                      </a:cubicBezTo>
                      <a:cubicBezTo>
                        <a:pt x="0" y="1"/>
                        <a:pt x="1" y="0"/>
                        <a:pt x="3" y="1"/>
                      </a:cubicBezTo>
                      <a:cubicBezTo>
                        <a:pt x="4" y="1"/>
                        <a:pt x="5" y="2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1" name="işļiḓê"/>
                <p:cNvSpPr/>
                <p:nvPr/>
              </p:nvSpPr>
              <p:spPr bwMode="auto">
                <a:xfrm>
                  <a:off x="3106" y="3328"/>
                  <a:ext cx="12" cy="12"/>
                </a:xfrm>
                <a:custGeom>
                  <a:avLst/>
                  <a:gdLst>
                    <a:gd name="T0" fmla="*/ 5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3 w 5"/>
                    <a:gd name="T7" fmla="*/ 0 h 5"/>
                    <a:gd name="T8" fmla="*/ 5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5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1" y="4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cubicBezTo>
                        <a:pt x="4" y="0"/>
                        <a:pt x="5" y="1"/>
                        <a:pt x="5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2" name="ï$ḻïḓè"/>
                <p:cNvSpPr/>
                <p:nvPr/>
              </p:nvSpPr>
              <p:spPr bwMode="auto">
                <a:xfrm>
                  <a:off x="3139" y="3333"/>
                  <a:ext cx="12" cy="12"/>
                </a:xfrm>
                <a:custGeom>
                  <a:avLst/>
                  <a:gdLst>
                    <a:gd name="T0" fmla="*/ 4 w 5"/>
                    <a:gd name="T1" fmla="*/ 3 h 5"/>
                    <a:gd name="T2" fmla="*/ 2 w 5"/>
                    <a:gd name="T3" fmla="*/ 5 h 5"/>
                    <a:gd name="T4" fmla="*/ 0 w 5"/>
                    <a:gd name="T5" fmla="*/ 2 h 5"/>
                    <a:gd name="T6" fmla="*/ 2 w 5"/>
                    <a:gd name="T7" fmla="*/ 0 h 5"/>
                    <a:gd name="T8" fmla="*/ 4 w 5"/>
                    <a:gd name="T9" fmla="*/ 3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" h="5">
                      <a:moveTo>
                        <a:pt x="4" y="3"/>
                      </a:moveTo>
                      <a:cubicBezTo>
                        <a:pt x="4" y="4"/>
                        <a:pt x="3" y="5"/>
                        <a:pt x="2" y="5"/>
                      </a:cubicBezTo>
                      <a:cubicBezTo>
                        <a:pt x="0" y="5"/>
                        <a:pt x="0" y="3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cubicBezTo>
                        <a:pt x="4" y="1"/>
                        <a:pt x="5" y="2"/>
                        <a:pt x="4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3" name="ïsļîḓé"/>
                <p:cNvSpPr/>
                <p:nvPr/>
              </p:nvSpPr>
              <p:spPr bwMode="auto">
                <a:xfrm>
                  <a:off x="3118" y="3274"/>
                  <a:ext cx="37" cy="9"/>
                </a:xfrm>
                <a:custGeom>
                  <a:avLst/>
                  <a:gdLst>
                    <a:gd name="T0" fmla="*/ 16 w 16"/>
                    <a:gd name="T1" fmla="*/ 3 h 4"/>
                    <a:gd name="T2" fmla="*/ 15 w 16"/>
                    <a:gd name="T3" fmla="*/ 4 h 4"/>
                    <a:gd name="T4" fmla="*/ 1 w 16"/>
                    <a:gd name="T5" fmla="*/ 1 h 4"/>
                    <a:gd name="T6" fmla="*/ 0 w 16"/>
                    <a:gd name="T7" fmla="*/ 1 h 4"/>
                    <a:gd name="T8" fmla="*/ 1 w 16"/>
                    <a:gd name="T9" fmla="*/ 0 h 4"/>
                    <a:gd name="T10" fmla="*/ 15 w 16"/>
                    <a:gd name="T11" fmla="*/ 2 h 4"/>
                    <a:gd name="T12" fmla="*/ 16 w 16"/>
                    <a:gd name="T13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6" y="3"/>
                      </a:moveTo>
                      <a:cubicBezTo>
                        <a:pt x="16" y="3"/>
                        <a:pt x="15" y="4"/>
                        <a:pt x="15" y="4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6" y="2"/>
                        <a:pt x="16" y="3"/>
                        <a:pt x="16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4" name="íṡlïḋè"/>
                <p:cNvSpPr/>
                <p:nvPr/>
              </p:nvSpPr>
              <p:spPr bwMode="auto">
                <a:xfrm>
                  <a:off x="3115" y="3295"/>
                  <a:ext cx="38" cy="9"/>
                </a:xfrm>
                <a:custGeom>
                  <a:avLst/>
                  <a:gdLst>
                    <a:gd name="T0" fmla="*/ 16 w 16"/>
                    <a:gd name="T1" fmla="*/ 3 h 4"/>
                    <a:gd name="T2" fmla="*/ 15 w 16"/>
                    <a:gd name="T3" fmla="*/ 4 h 4"/>
                    <a:gd name="T4" fmla="*/ 0 w 16"/>
                    <a:gd name="T5" fmla="*/ 1 h 4"/>
                    <a:gd name="T6" fmla="*/ 0 w 16"/>
                    <a:gd name="T7" fmla="*/ 1 h 4"/>
                    <a:gd name="T8" fmla="*/ 1 w 16"/>
                    <a:gd name="T9" fmla="*/ 0 h 4"/>
                    <a:gd name="T10" fmla="*/ 15 w 16"/>
                    <a:gd name="T11" fmla="*/ 2 h 4"/>
                    <a:gd name="T12" fmla="*/ 16 w 16"/>
                    <a:gd name="T13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6" y="3"/>
                      </a:moveTo>
                      <a:cubicBezTo>
                        <a:pt x="15" y="3"/>
                        <a:pt x="15" y="4"/>
                        <a:pt x="15" y="4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1"/>
                        <a:pt x="0" y="1"/>
                        <a:pt x="0" y="1"/>
                      </a:cubicBezTo>
                      <a:cubicBezTo>
                        <a:pt x="0" y="0"/>
                        <a:pt x="0" y="0"/>
                        <a:pt x="1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5" y="2"/>
                        <a:pt x="16" y="3"/>
                        <a:pt x="16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5" name="ïṣlîḑè"/>
                <p:cNvSpPr/>
                <p:nvPr/>
              </p:nvSpPr>
              <p:spPr bwMode="auto">
                <a:xfrm>
                  <a:off x="3110" y="3314"/>
                  <a:ext cx="38" cy="9"/>
                </a:xfrm>
                <a:custGeom>
                  <a:avLst/>
                  <a:gdLst>
                    <a:gd name="T0" fmla="*/ 16 w 16"/>
                    <a:gd name="T1" fmla="*/ 3 h 4"/>
                    <a:gd name="T2" fmla="*/ 16 w 16"/>
                    <a:gd name="T3" fmla="*/ 3 h 4"/>
                    <a:gd name="T4" fmla="*/ 1 w 16"/>
                    <a:gd name="T5" fmla="*/ 1 h 4"/>
                    <a:gd name="T6" fmla="*/ 1 w 16"/>
                    <a:gd name="T7" fmla="*/ 0 h 4"/>
                    <a:gd name="T8" fmla="*/ 1 w 16"/>
                    <a:gd name="T9" fmla="*/ 0 h 4"/>
                    <a:gd name="T10" fmla="*/ 16 w 16"/>
                    <a:gd name="T11" fmla="*/ 2 h 4"/>
                    <a:gd name="T12" fmla="*/ 16 w 16"/>
                    <a:gd name="T13" fmla="*/ 3 h 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4">
                      <a:moveTo>
                        <a:pt x="16" y="3"/>
                      </a:moveTo>
                      <a:cubicBezTo>
                        <a:pt x="16" y="3"/>
                        <a:pt x="16" y="4"/>
                        <a:pt x="16" y="3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1" y="1"/>
                        <a:pt x="0" y="1"/>
                        <a:pt x="1" y="0"/>
                      </a:cubicBezTo>
                      <a:cubicBezTo>
                        <a:pt x="1" y="0"/>
                        <a:pt x="1" y="0"/>
                        <a:pt x="1" y="0"/>
                      </a:cubicBezTo>
                      <a:cubicBezTo>
                        <a:pt x="16" y="2"/>
                        <a:pt x="16" y="2"/>
                        <a:pt x="16" y="2"/>
                      </a:cubicBezTo>
                      <a:cubicBezTo>
                        <a:pt x="16" y="2"/>
                        <a:pt x="16" y="3"/>
                        <a:pt x="16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6" name="isľiḑe"/>
                <p:cNvSpPr/>
                <p:nvPr/>
              </p:nvSpPr>
              <p:spPr bwMode="auto">
                <a:xfrm>
                  <a:off x="3108" y="3333"/>
                  <a:ext cx="38" cy="7"/>
                </a:xfrm>
                <a:custGeom>
                  <a:avLst/>
                  <a:gdLst>
                    <a:gd name="T0" fmla="*/ 16 w 16"/>
                    <a:gd name="T1" fmla="*/ 3 h 3"/>
                    <a:gd name="T2" fmla="*/ 15 w 16"/>
                    <a:gd name="T3" fmla="*/ 3 h 3"/>
                    <a:gd name="T4" fmla="*/ 1 w 16"/>
                    <a:gd name="T5" fmla="*/ 1 h 3"/>
                    <a:gd name="T6" fmla="*/ 0 w 16"/>
                    <a:gd name="T7" fmla="*/ 0 h 3"/>
                    <a:gd name="T8" fmla="*/ 1 w 16"/>
                    <a:gd name="T9" fmla="*/ 0 h 3"/>
                    <a:gd name="T10" fmla="*/ 15 w 16"/>
                    <a:gd name="T11" fmla="*/ 2 h 3"/>
                    <a:gd name="T12" fmla="*/ 16 w 16"/>
                    <a:gd name="T13" fmla="*/ 3 h 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6" h="3">
                      <a:moveTo>
                        <a:pt x="16" y="3"/>
                      </a:moveTo>
                      <a:cubicBezTo>
                        <a:pt x="16" y="3"/>
                        <a:pt x="16" y="3"/>
                        <a:pt x="15" y="3"/>
                      </a:cubicBezTo>
                      <a:cubicBezTo>
                        <a:pt x="1" y="1"/>
                        <a:pt x="1" y="1"/>
                        <a:pt x="1" y="1"/>
                      </a:cubicBezTo>
                      <a:cubicBezTo>
                        <a:pt x="0" y="1"/>
                        <a:pt x="0" y="1"/>
                        <a:pt x="0" y="0"/>
                      </a:cubicBezTo>
                      <a:cubicBezTo>
                        <a:pt x="0" y="0"/>
                        <a:pt x="1" y="0"/>
                        <a:pt x="1" y="0"/>
                      </a:cubicBezTo>
                      <a:cubicBezTo>
                        <a:pt x="15" y="2"/>
                        <a:pt x="15" y="2"/>
                        <a:pt x="15" y="2"/>
                      </a:cubicBezTo>
                      <a:cubicBezTo>
                        <a:pt x="16" y="2"/>
                        <a:pt x="16" y="2"/>
                        <a:pt x="16" y="3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7" name="îşļïḑe"/>
                <p:cNvSpPr/>
                <p:nvPr/>
              </p:nvSpPr>
              <p:spPr bwMode="auto">
                <a:xfrm>
                  <a:off x="3118" y="3274"/>
                  <a:ext cx="33" cy="28"/>
                </a:xfrm>
                <a:custGeom>
                  <a:avLst/>
                  <a:gdLst>
                    <a:gd name="T0" fmla="*/ 33 w 33"/>
                    <a:gd name="T1" fmla="*/ 28 h 28"/>
                    <a:gd name="T2" fmla="*/ 30 w 33"/>
                    <a:gd name="T3" fmla="*/ 28 h 28"/>
                    <a:gd name="T4" fmla="*/ 0 w 33"/>
                    <a:gd name="T5" fmla="*/ 2 h 28"/>
                    <a:gd name="T6" fmla="*/ 0 w 33"/>
                    <a:gd name="T7" fmla="*/ 0 h 28"/>
                    <a:gd name="T8" fmla="*/ 2 w 33"/>
                    <a:gd name="T9" fmla="*/ 0 h 28"/>
                    <a:gd name="T10" fmla="*/ 33 w 33"/>
                    <a:gd name="T11" fmla="*/ 26 h 28"/>
                    <a:gd name="T12" fmla="*/ 33 w 33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8">
                      <a:moveTo>
                        <a:pt x="33" y="28"/>
                      </a:moveTo>
                      <a:lnTo>
                        <a:pt x="30" y="2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33" y="26"/>
                      </a:lnTo>
                      <a:lnTo>
                        <a:pt x="33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8" name="ïṣḻiďé"/>
                <p:cNvSpPr/>
                <p:nvPr/>
              </p:nvSpPr>
              <p:spPr bwMode="auto">
                <a:xfrm>
                  <a:off x="3115" y="3278"/>
                  <a:ext cx="40" cy="19"/>
                </a:xfrm>
                <a:custGeom>
                  <a:avLst/>
                  <a:gdLst>
                    <a:gd name="T0" fmla="*/ 0 w 17"/>
                    <a:gd name="T1" fmla="*/ 8 h 8"/>
                    <a:gd name="T2" fmla="*/ 0 w 17"/>
                    <a:gd name="T3" fmla="*/ 6 h 8"/>
                    <a:gd name="T4" fmla="*/ 16 w 17"/>
                    <a:gd name="T5" fmla="*/ 0 h 8"/>
                    <a:gd name="T6" fmla="*/ 17 w 17"/>
                    <a:gd name="T7" fmla="*/ 1 h 8"/>
                    <a:gd name="T8" fmla="*/ 17 w 17"/>
                    <a:gd name="T9" fmla="*/ 2 h 8"/>
                    <a:gd name="T10" fmla="*/ 1 w 17"/>
                    <a:gd name="T11" fmla="*/ 8 h 8"/>
                    <a:gd name="T12" fmla="*/ 0 w 17"/>
                    <a:gd name="T13" fmla="*/ 8 h 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8">
                      <a:moveTo>
                        <a:pt x="0" y="8"/>
                      </a:moveTo>
                      <a:cubicBezTo>
                        <a:pt x="0" y="7"/>
                        <a:pt x="0" y="7"/>
                        <a:pt x="0" y="6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7" y="0"/>
                        <a:pt x="17" y="1"/>
                      </a:cubicBezTo>
                      <a:cubicBezTo>
                        <a:pt x="17" y="1"/>
                        <a:pt x="17" y="2"/>
                        <a:pt x="17" y="2"/>
                      </a:cubicBezTo>
                      <a:cubicBezTo>
                        <a:pt x="1" y="8"/>
                        <a:pt x="1" y="8"/>
                        <a:pt x="1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09" name="iṣḷíḍe"/>
                <p:cNvSpPr/>
                <p:nvPr/>
              </p:nvSpPr>
              <p:spPr bwMode="auto">
                <a:xfrm>
                  <a:off x="3115" y="3295"/>
                  <a:ext cx="33" cy="28"/>
                </a:xfrm>
                <a:custGeom>
                  <a:avLst/>
                  <a:gdLst>
                    <a:gd name="T0" fmla="*/ 33 w 33"/>
                    <a:gd name="T1" fmla="*/ 28 h 28"/>
                    <a:gd name="T2" fmla="*/ 31 w 33"/>
                    <a:gd name="T3" fmla="*/ 28 h 28"/>
                    <a:gd name="T4" fmla="*/ 0 w 33"/>
                    <a:gd name="T5" fmla="*/ 2 h 28"/>
                    <a:gd name="T6" fmla="*/ 0 w 33"/>
                    <a:gd name="T7" fmla="*/ 0 h 28"/>
                    <a:gd name="T8" fmla="*/ 5 w 33"/>
                    <a:gd name="T9" fmla="*/ 0 h 28"/>
                    <a:gd name="T10" fmla="*/ 33 w 33"/>
                    <a:gd name="T11" fmla="*/ 26 h 28"/>
                    <a:gd name="T12" fmla="*/ 33 w 33"/>
                    <a:gd name="T13" fmla="*/ 28 h 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8">
                      <a:moveTo>
                        <a:pt x="33" y="28"/>
                      </a:moveTo>
                      <a:lnTo>
                        <a:pt x="31" y="28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5" y="0"/>
                      </a:lnTo>
                      <a:lnTo>
                        <a:pt x="33" y="26"/>
                      </a:lnTo>
                      <a:lnTo>
                        <a:pt x="33" y="28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0" name="ï$ḷiḋe"/>
                <p:cNvSpPr/>
                <p:nvPr/>
              </p:nvSpPr>
              <p:spPr bwMode="auto">
                <a:xfrm>
                  <a:off x="3110" y="3300"/>
                  <a:ext cx="41" cy="16"/>
                </a:xfrm>
                <a:custGeom>
                  <a:avLst/>
                  <a:gdLst>
                    <a:gd name="T0" fmla="*/ 1 w 17"/>
                    <a:gd name="T1" fmla="*/ 7 h 7"/>
                    <a:gd name="T2" fmla="*/ 1 w 17"/>
                    <a:gd name="T3" fmla="*/ 6 h 7"/>
                    <a:gd name="T4" fmla="*/ 16 w 17"/>
                    <a:gd name="T5" fmla="*/ 0 h 7"/>
                    <a:gd name="T6" fmla="*/ 17 w 17"/>
                    <a:gd name="T7" fmla="*/ 0 h 7"/>
                    <a:gd name="T8" fmla="*/ 17 w 17"/>
                    <a:gd name="T9" fmla="*/ 1 h 7"/>
                    <a:gd name="T10" fmla="*/ 2 w 17"/>
                    <a:gd name="T11" fmla="*/ 7 h 7"/>
                    <a:gd name="T12" fmla="*/ 1 w 17"/>
                    <a:gd name="T13" fmla="*/ 7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1" y="7"/>
                      </a:moveTo>
                      <a:cubicBezTo>
                        <a:pt x="0" y="6"/>
                        <a:pt x="1" y="6"/>
                        <a:pt x="1" y="6"/>
                      </a:cubicBezTo>
                      <a:cubicBezTo>
                        <a:pt x="16" y="0"/>
                        <a:pt x="16" y="0"/>
                        <a:pt x="16" y="0"/>
                      </a:cubicBezTo>
                      <a:cubicBezTo>
                        <a:pt x="16" y="0"/>
                        <a:pt x="17" y="0"/>
                        <a:pt x="17" y="0"/>
                      </a:cubicBezTo>
                      <a:cubicBezTo>
                        <a:pt x="17" y="1"/>
                        <a:pt x="17" y="1"/>
                        <a:pt x="17" y="1"/>
                      </a:cubicBezTo>
                      <a:cubicBezTo>
                        <a:pt x="2" y="7"/>
                        <a:pt x="2" y="7"/>
                        <a:pt x="2" y="7"/>
                      </a:cubicBezTo>
                      <a:cubicBezTo>
                        <a:pt x="1" y="7"/>
                        <a:pt x="1" y="7"/>
                        <a:pt x="1" y="7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1" name="íśļíḓé"/>
                <p:cNvSpPr/>
                <p:nvPr/>
              </p:nvSpPr>
              <p:spPr bwMode="auto">
                <a:xfrm>
                  <a:off x="3113" y="3314"/>
                  <a:ext cx="33" cy="26"/>
                </a:xfrm>
                <a:custGeom>
                  <a:avLst/>
                  <a:gdLst>
                    <a:gd name="T0" fmla="*/ 33 w 33"/>
                    <a:gd name="T1" fmla="*/ 26 h 26"/>
                    <a:gd name="T2" fmla="*/ 31 w 33"/>
                    <a:gd name="T3" fmla="*/ 26 h 26"/>
                    <a:gd name="T4" fmla="*/ 0 w 33"/>
                    <a:gd name="T5" fmla="*/ 2 h 26"/>
                    <a:gd name="T6" fmla="*/ 0 w 33"/>
                    <a:gd name="T7" fmla="*/ 0 h 26"/>
                    <a:gd name="T8" fmla="*/ 2 w 33"/>
                    <a:gd name="T9" fmla="*/ 0 h 26"/>
                    <a:gd name="T10" fmla="*/ 33 w 33"/>
                    <a:gd name="T11" fmla="*/ 23 h 26"/>
                    <a:gd name="T12" fmla="*/ 33 w 33"/>
                    <a:gd name="T13" fmla="*/ 26 h 2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33" h="26">
                      <a:moveTo>
                        <a:pt x="33" y="26"/>
                      </a:moveTo>
                      <a:lnTo>
                        <a:pt x="31" y="26"/>
                      </a:lnTo>
                      <a:lnTo>
                        <a:pt x="0" y="2"/>
                      </a:lnTo>
                      <a:lnTo>
                        <a:pt x="0" y="0"/>
                      </a:lnTo>
                      <a:lnTo>
                        <a:pt x="2" y="0"/>
                      </a:lnTo>
                      <a:lnTo>
                        <a:pt x="33" y="23"/>
                      </a:lnTo>
                      <a:lnTo>
                        <a:pt x="33" y="26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2" name="ïṣļíďê"/>
                <p:cNvSpPr/>
                <p:nvPr/>
              </p:nvSpPr>
              <p:spPr bwMode="auto">
                <a:xfrm>
                  <a:off x="3108" y="3319"/>
                  <a:ext cx="40" cy="16"/>
                </a:xfrm>
                <a:custGeom>
                  <a:avLst/>
                  <a:gdLst>
                    <a:gd name="T0" fmla="*/ 0 w 17"/>
                    <a:gd name="T1" fmla="*/ 6 h 7"/>
                    <a:gd name="T2" fmla="*/ 0 w 17"/>
                    <a:gd name="T3" fmla="*/ 5 h 7"/>
                    <a:gd name="T4" fmla="*/ 15 w 17"/>
                    <a:gd name="T5" fmla="*/ 0 h 7"/>
                    <a:gd name="T6" fmla="*/ 16 w 17"/>
                    <a:gd name="T7" fmla="*/ 1 h 7"/>
                    <a:gd name="T8" fmla="*/ 16 w 17"/>
                    <a:gd name="T9" fmla="*/ 1 h 7"/>
                    <a:gd name="T10" fmla="*/ 1 w 17"/>
                    <a:gd name="T11" fmla="*/ 7 h 7"/>
                    <a:gd name="T12" fmla="*/ 0 w 17"/>
                    <a:gd name="T13" fmla="*/ 6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7" h="7">
                      <a:moveTo>
                        <a:pt x="0" y="6"/>
                      </a:moveTo>
                      <a:cubicBezTo>
                        <a:pt x="0" y="6"/>
                        <a:pt x="0" y="5"/>
                        <a:pt x="0" y="5"/>
                      </a:cubicBezTo>
                      <a:cubicBezTo>
                        <a:pt x="15" y="0"/>
                        <a:pt x="15" y="0"/>
                        <a:pt x="15" y="0"/>
                      </a:cubicBezTo>
                      <a:cubicBezTo>
                        <a:pt x="16" y="0"/>
                        <a:pt x="16" y="0"/>
                        <a:pt x="16" y="1"/>
                      </a:cubicBezTo>
                      <a:cubicBezTo>
                        <a:pt x="17" y="1"/>
                        <a:pt x="16" y="1"/>
                        <a:pt x="16" y="1"/>
                      </a:cubicBezTo>
                      <a:cubicBezTo>
                        <a:pt x="1" y="7"/>
                        <a:pt x="1" y="7"/>
                        <a:pt x="1" y="7"/>
                      </a:cubicBezTo>
                      <a:cubicBezTo>
                        <a:pt x="1" y="7"/>
                        <a:pt x="0" y="7"/>
                        <a:pt x="0" y="6"/>
                      </a:cubicBez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3" name="ïṡḷíďé"/>
                <p:cNvSpPr/>
                <p:nvPr/>
              </p:nvSpPr>
              <p:spPr bwMode="auto">
                <a:xfrm>
                  <a:off x="3084" y="2207"/>
                  <a:ext cx="358" cy="1045"/>
                </a:xfrm>
                <a:custGeom>
                  <a:avLst/>
                  <a:gdLst>
                    <a:gd name="T0" fmla="*/ 64 w 151"/>
                    <a:gd name="T1" fmla="*/ 17 h 441"/>
                    <a:gd name="T2" fmla="*/ 89 w 151"/>
                    <a:gd name="T3" fmla="*/ 2 h 441"/>
                    <a:gd name="T4" fmla="*/ 112 w 151"/>
                    <a:gd name="T5" fmla="*/ 5 h 441"/>
                    <a:gd name="T6" fmla="*/ 144 w 151"/>
                    <a:gd name="T7" fmla="*/ 80 h 441"/>
                    <a:gd name="T8" fmla="*/ 121 w 151"/>
                    <a:gd name="T9" fmla="*/ 194 h 441"/>
                    <a:gd name="T10" fmla="*/ 99 w 151"/>
                    <a:gd name="T11" fmla="*/ 277 h 441"/>
                    <a:gd name="T12" fmla="*/ 55 w 151"/>
                    <a:gd name="T13" fmla="*/ 441 h 441"/>
                    <a:gd name="T14" fmla="*/ 0 w 151"/>
                    <a:gd name="T15" fmla="*/ 435 h 441"/>
                    <a:gd name="T16" fmla="*/ 14 w 151"/>
                    <a:gd name="T17" fmla="*/ 293 h 441"/>
                    <a:gd name="T18" fmla="*/ 37 w 151"/>
                    <a:gd name="T19" fmla="*/ 115 h 441"/>
                    <a:gd name="T20" fmla="*/ 47 w 151"/>
                    <a:gd name="T21" fmla="*/ 64 h 441"/>
                    <a:gd name="T22" fmla="*/ 64 w 151"/>
                    <a:gd name="T23" fmla="*/ 17 h 44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51" h="441">
                      <a:moveTo>
                        <a:pt x="64" y="17"/>
                      </a:moveTo>
                      <a:cubicBezTo>
                        <a:pt x="69" y="10"/>
                        <a:pt x="79" y="4"/>
                        <a:pt x="89" y="2"/>
                      </a:cubicBezTo>
                      <a:cubicBezTo>
                        <a:pt x="96" y="0"/>
                        <a:pt x="104" y="3"/>
                        <a:pt x="112" y="5"/>
                      </a:cubicBezTo>
                      <a:cubicBezTo>
                        <a:pt x="151" y="16"/>
                        <a:pt x="149" y="53"/>
                        <a:pt x="144" y="80"/>
                      </a:cubicBezTo>
                      <a:cubicBezTo>
                        <a:pt x="138" y="119"/>
                        <a:pt x="127" y="156"/>
                        <a:pt x="121" y="194"/>
                      </a:cubicBezTo>
                      <a:cubicBezTo>
                        <a:pt x="116" y="222"/>
                        <a:pt x="105" y="250"/>
                        <a:pt x="99" y="277"/>
                      </a:cubicBezTo>
                      <a:cubicBezTo>
                        <a:pt x="90" y="317"/>
                        <a:pt x="65" y="402"/>
                        <a:pt x="55" y="441"/>
                      </a:cubicBezTo>
                      <a:cubicBezTo>
                        <a:pt x="0" y="435"/>
                        <a:pt x="0" y="435"/>
                        <a:pt x="0" y="435"/>
                      </a:cubicBezTo>
                      <a:cubicBezTo>
                        <a:pt x="5" y="409"/>
                        <a:pt x="12" y="323"/>
                        <a:pt x="14" y="293"/>
                      </a:cubicBezTo>
                      <a:cubicBezTo>
                        <a:pt x="18" y="234"/>
                        <a:pt x="26" y="174"/>
                        <a:pt x="37" y="115"/>
                      </a:cubicBezTo>
                      <a:cubicBezTo>
                        <a:pt x="40" y="98"/>
                        <a:pt x="43" y="81"/>
                        <a:pt x="47" y="64"/>
                      </a:cubicBezTo>
                      <a:cubicBezTo>
                        <a:pt x="50" y="49"/>
                        <a:pt x="54" y="31"/>
                        <a:pt x="64" y="17"/>
                      </a:cubicBezTo>
                      <a:close/>
                    </a:path>
                  </a:pathLst>
                </a:custGeom>
                <a:solidFill>
                  <a:srgbClr val="0019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4" name="íṧḷîḋê"/>
                <p:cNvSpPr/>
                <p:nvPr/>
              </p:nvSpPr>
              <p:spPr bwMode="auto">
                <a:xfrm>
                  <a:off x="2718" y="1535"/>
                  <a:ext cx="664" cy="274"/>
                </a:xfrm>
                <a:custGeom>
                  <a:avLst/>
                  <a:gdLst>
                    <a:gd name="T0" fmla="*/ 202 w 281"/>
                    <a:gd name="T1" fmla="*/ 1 h 116"/>
                    <a:gd name="T2" fmla="*/ 224 w 281"/>
                    <a:gd name="T3" fmla="*/ 3 h 116"/>
                    <a:gd name="T4" fmla="*/ 277 w 281"/>
                    <a:gd name="T5" fmla="*/ 49 h 116"/>
                    <a:gd name="T6" fmla="*/ 281 w 281"/>
                    <a:gd name="T7" fmla="*/ 75 h 116"/>
                    <a:gd name="T8" fmla="*/ 141 w 281"/>
                    <a:gd name="T9" fmla="*/ 75 h 116"/>
                    <a:gd name="T10" fmla="*/ 0 w 281"/>
                    <a:gd name="T11" fmla="*/ 75 h 116"/>
                    <a:gd name="T12" fmla="*/ 4 w 281"/>
                    <a:gd name="T13" fmla="*/ 49 h 116"/>
                    <a:gd name="T14" fmla="*/ 58 w 281"/>
                    <a:gd name="T15" fmla="*/ 4 h 116"/>
                    <a:gd name="T16" fmla="*/ 86 w 281"/>
                    <a:gd name="T17" fmla="*/ 0 h 116"/>
                    <a:gd name="T18" fmla="*/ 138 w 281"/>
                    <a:gd name="T19" fmla="*/ 116 h 116"/>
                    <a:gd name="T20" fmla="*/ 202 w 281"/>
                    <a:gd name="T21" fmla="*/ 1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81" h="116">
                      <a:moveTo>
                        <a:pt x="202" y="1"/>
                      </a:moveTo>
                      <a:cubicBezTo>
                        <a:pt x="214" y="3"/>
                        <a:pt x="212" y="2"/>
                        <a:pt x="224" y="3"/>
                      </a:cubicBezTo>
                      <a:cubicBezTo>
                        <a:pt x="250" y="5"/>
                        <a:pt x="270" y="25"/>
                        <a:pt x="277" y="49"/>
                      </a:cubicBezTo>
                      <a:cubicBezTo>
                        <a:pt x="280" y="58"/>
                        <a:pt x="281" y="67"/>
                        <a:pt x="281" y="75"/>
                      </a:cubicBezTo>
                      <a:cubicBezTo>
                        <a:pt x="141" y="75"/>
                        <a:pt x="141" y="75"/>
                        <a:pt x="141" y="75"/>
                      </a:cubicBezTo>
                      <a:cubicBezTo>
                        <a:pt x="0" y="75"/>
                        <a:pt x="0" y="75"/>
                        <a:pt x="0" y="75"/>
                      </a:cubicBezTo>
                      <a:cubicBezTo>
                        <a:pt x="0" y="67"/>
                        <a:pt x="1" y="58"/>
                        <a:pt x="4" y="49"/>
                      </a:cubicBezTo>
                      <a:cubicBezTo>
                        <a:pt x="11" y="25"/>
                        <a:pt x="32" y="6"/>
                        <a:pt x="58" y="4"/>
                      </a:cubicBezTo>
                      <a:cubicBezTo>
                        <a:pt x="69" y="3"/>
                        <a:pt x="75" y="2"/>
                        <a:pt x="86" y="0"/>
                      </a:cubicBezTo>
                      <a:cubicBezTo>
                        <a:pt x="138" y="116"/>
                        <a:pt x="138" y="116"/>
                        <a:pt x="138" y="116"/>
                      </a:cubicBezTo>
                      <a:lnTo>
                        <a:pt x="202" y="1"/>
                      </a:lnTo>
                      <a:close/>
                    </a:path>
                  </a:pathLst>
                </a:cu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5" name="ïṥḷíḍè"/>
                <p:cNvSpPr/>
                <p:nvPr/>
              </p:nvSpPr>
              <p:spPr bwMode="auto">
                <a:xfrm>
                  <a:off x="2827" y="1703"/>
                  <a:ext cx="442" cy="455"/>
                </a:xfrm>
                <a:custGeom>
                  <a:avLst/>
                  <a:gdLst>
                    <a:gd name="T0" fmla="*/ 181 w 187"/>
                    <a:gd name="T1" fmla="*/ 0 h 192"/>
                    <a:gd name="T2" fmla="*/ 8 w 187"/>
                    <a:gd name="T3" fmla="*/ 0 h 192"/>
                    <a:gd name="T4" fmla="*/ 8 w 187"/>
                    <a:gd name="T5" fmla="*/ 73 h 192"/>
                    <a:gd name="T6" fmla="*/ 0 w 187"/>
                    <a:gd name="T7" fmla="*/ 192 h 192"/>
                    <a:gd name="T8" fmla="*/ 187 w 187"/>
                    <a:gd name="T9" fmla="*/ 192 h 192"/>
                    <a:gd name="T10" fmla="*/ 183 w 187"/>
                    <a:gd name="T11" fmla="*/ 74 h 192"/>
                    <a:gd name="T12" fmla="*/ 181 w 187"/>
                    <a:gd name="T13" fmla="*/ 0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87" h="192">
                      <a:moveTo>
                        <a:pt x="181" y="0"/>
                      </a:moveTo>
                      <a:cubicBezTo>
                        <a:pt x="8" y="0"/>
                        <a:pt x="8" y="0"/>
                        <a:pt x="8" y="0"/>
                      </a:cubicBezTo>
                      <a:cubicBezTo>
                        <a:pt x="8" y="0"/>
                        <a:pt x="8" y="14"/>
                        <a:pt x="8" y="73"/>
                      </a:cubicBezTo>
                      <a:cubicBezTo>
                        <a:pt x="8" y="132"/>
                        <a:pt x="0" y="192"/>
                        <a:pt x="0" y="192"/>
                      </a:cubicBezTo>
                      <a:cubicBezTo>
                        <a:pt x="187" y="192"/>
                        <a:pt x="187" y="192"/>
                        <a:pt x="187" y="192"/>
                      </a:cubicBezTo>
                      <a:cubicBezTo>
                        <a:pt x="183" y="121"/>
                        <a:pt x="182" y="38"/>
                        <a:pt x="183" y="74"/>
                      </a:cubicBezTo>
                      <a:cubicBezTo>
                        <a:pt x="183" y="74"/>
                        <a:pt x="182" y="37"/>
                        <a:pt x="181" y="0"/>
                      </a:cubicBezTo>
                      <a:close/>
                    </a:path>
                  </a:pathLst>
                </a:cu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6" name="íṩḷíḍè"/>
                <p:cNvSpPr/>
                <p:nvPr/>
              </p:nvSpPr>
              <p:spPr bwMode="auto">
                <a:xfrm>
                  <a:off x="2576" y="1608"/>
                  <a:ext cx="322" cy="346"/>
                </a:xfrm>
                <a:custGeom>
                  <a:avLst/>
                  <a:gdLst>
                    <a:gd name="T0" fmla="*/ 73 w 136"/>
                    <a:gd name="T1" fmla="*/ 0 h 146"/>
                    <a:gd name="T2" fmla="*/ 0 w 136"/>
                    <a:gd name="T3" fmla="*/ 122 h 146"/>
                    <a:gd name="T4" fmla="*/ 73 w 136"/>
                    <a:gd name="T5" fmla="*/ 146 h 146"/>
                    <a:gd name="T6" fmla="*/ 125 w 136"/>
                    <a:gd name="T7" fmla="*/ 59 h 146"/>
                    <a:gd name="T8" fmla="*/ 73 w 136"/>
                    <a:gd name="T9" fmla="*/ 0 h 1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6" h="146">
                      <a:moveTo>
                        <a:pt x="73" y="0"/>
                      </a:moveTo>
                      <a:cubicBezTo>
                        <a:pt x="73" y="0"/>
                        <a:pt x="35" y="40"/>
                        <a:pt x="0" y="122"/>
                      </a:cubicBezTo>
                      <a:cubicBezTo>
                        <a:pt x="73" y="146"/>
                        <a:pt x="73" y="146"/>
                        <a:pt x="73" y="146"/>
                      </a:cubicBezTo>
                      <a:cubicBezTo>
                        <a:pt x="125" y="59"/>
                        <a:pt x="125" y="59"/>
                        <a:pt x="125" y="59"/>
                      </a:cubicBezTo>
                      <a:cubicBezTo>
                        <a:pt x="125" y="59"/>
                        <a:pt x="136" y="6"/>
                        <a:pt x="73" y="0"/>
                      </a:cubicBezTo>
                      <a:close/>
                    </a:path>
                  </a:pathLst>
                </a:cu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7" name="íṥḻídè"/>
                <p:cNvSpPr/>
                <p:nvPr/>
              </p:nvSpPr>
              <p:spPr bwMode="auto">
                <a:xfrm>
                  <a:off x="3207" y="1615"/>
                  <a:ext cx="327" cy="356"/>
                </a:xfrm>
                <a:custGeom>
                  <a:avLst/>
                  <a:gdLst>
                    <a:gd name="T0" fmla="*/ 64 w 138"/>
                    <a:gd name="T1" fmla="*/ 0 h 150"/>
                    <a:gd name="T2" fmla="*/ 138 w 138"/>
                    <a:gd name="T3" fmla="*/ 120 h 150"/>
                    <a:gd name="T4" fmla="*/ 61 w 138"/>
                    <a:gd name="T5" fmla="*/ 150 h 150"/>
                    <a:gd name="T6" fmla="*/ 8 w 138"/>
                    <a:gd name="T7" fmla="*/ 59 h 150"/>
                    <a:gd name="T8" fmla="*/ 64 w 138"/>
                    <a:gd name="T9" fmla="*/ 0 h 1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8" h="150">
                      <a:moveTo>
                        <a:pt x="64" y="0"/>
                      </a:moveTo>
                      <a:cubicBezTo>
                        <a:pt x="64" y="0"/>
                        <a:pt x="103" y="38"/>
                        <a:pt x="138" y="120"/>
                      </a:cubicBezTo>
                      <a:cubicBezTo>
                        <a:pt x="61" y="150"/>
                        <a:pt x="61" y="150"/>
                        <a:pt x="61" y="150"/>
                      </a:cubicBezTo>
                      <a:cubicBezTo>
                        <a:pt x="8" y="59"/>
                        <a:pt x="8" y="59"/>
                        <a:pt x="8" y="59"/>
                      </a:cubicBezTo>
                      <a:cubicBezTo>
                        <a:pt x="8" y="59"/>
                        <a:pt x="0" y="7"/>
                        <a:pt x="64" y="0"/>
                      </a:cubicBezTo>
                      <a:close/>
                    </a:path>
                  </a:pathLst>
                </a:cu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8" name="iŝļïḑê"/>
                <p:cNvSpPr/>
                <p:nvPr/>
              </p:nvSpPr>
              <p:spPr bwMode="auto">
                <a:xfrm>
                  <a:off x="2787" y="862"/>
                  <a:ext cx="475" cy="324"/>
                </a:xfrm>
                <a:custGeom>
                  <a:avLst/>
                  <a:gdLst>
                    <a:gd name="T0" fmla="*/ 111 w 201"/>
                    <a:gd name="T1" fmla="*/ 82 h 137"/>
                    <a:gd name="T2" fmla="*/ 27 w 201"/>
                    <a:gd name="T3" fmla="*/ 128 h 137"/>
                    <a:gd name="T4" fmla="*/ 95 w 201"/>
                    <a:gd name="T5" fmla="*/ 16 h 137"/>
                    <a:gd name="T6" fmla="*/ 200 w 201"/>
                    <a:gd name="T7" fmla="*/ 88 h 137"/>
                    <a:gd name="T8" fmla="*/ 195 w 201"/>
                    <a:gd name="T9" fmla="*/ 137 h 137"/>
                    <a:gd name="T10" fmla="*/ 111 w 201"/>
                    <a:gd name="T11" fmla="*/ 82 h 13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1" h="137">
                      <a:moveTo>
                        <a:pt x="111" y="82"/>
                      </a:moveTo>
                      <a:cubicBezTo>
                        <a:pt x="111" y="82"/>
                        <a:pt x="49" y="41"/>
                        <a:pt x="27" y="128"/>
                      </a:cubicBezTo>
                      <a:cubicBezTo>
                        <a:pt x="27" y="128"/>
                        <a:pt x="0" y="36"/>
                        <a:pt x="95" y="16"/>
                      </a:cubicBezTo>
                      <a:cubicBezTo>
                        <a:pt x="95" y="16"/>
                        <a:pt x="201" y="0"/>
                        <a:pt x="200" y="88"/>
                      </a:cubicBezTo>
                      <a:cubicBezTo>
                        <a:pt x="200" y="88"/>
                        <a:pt x="200" y="114"/>
                        <a:pt x="195" y="137"/>
                      </a:cubicBezTo>
                      <a:cubicBezTo>
                        <a:pt x="195" y="137"/>
                        <a:pt x="178" y="40"/>
                        <a:pt x="111" y="82"/>
                      </a:cubicBezTo>
                      <a:close/>
                    </a:path>
                  </a:pathLst>
                </a:custGeom>
                <a:solidFill>
                  <a:srgbClr val="200E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19" name="íṥľiḑè"/>
                <p:cNvSpPr/>
                <p:nvPr/>
              </p:nvSpPr>
              <p:spPr bwMode="auto">
                <a:xfrm>
                  <a:off x="2831" y="769"/>
                  <a:ext cx="485" cy="455"/>
                </a:xfrm>
                <a:custGeom>
                  <a:avLst/>
                  <a:gdLst>
                    <a:gd name="T0" fmla="*/ 176 w 205"/>
                    <a:gd name="T1" fmla="*/ 192 h 192"/>
                    <a:gd name="T2" fmla="*/ 196 w 205"/>
                    <a:gd name="T3" fmla="*/ 121 h 192"/>
                    <a:gd name="T4" fmla="*/ 181 w 205"/>
                    <a:gd name="T5" fmla="*/ 127 h 192"/>
                    <a:gd name="T6" fmla="*/ 205 w 205"/>
                    <a:gd name="T7" fmla="*/ 76 h 192"/>
                    <a:gd name="T8" fmla="*/ 176 w 205"/>
                    <a:gd name="T9" fmla="*/ 97 h 192"/>
                    <a:gd name="T10" fmla="*/ 200 w 205"/>
                    <a:gd name="T11" fmla="*/ 54 h 192"/>
                    <a:gd name="T12" fmla="*/ 162 w 205"/>
                    <a:gd name="T13" fmla="*/ 75 h 192"/>
                    <a:gd name="T14" fmla="*/ 183 w 205"/>
                    <a:gd name="T15" fmla="*/ 9 h 192"/>
                    <a:gd name="T16" fmla="*/ 132 w 205"/>
                    <a:gd name="T17" fmla="*/ 46 h 192"/>
                    <a:gd name="T18" fmla="*/ 113 w 205"/>
                    <a:gd name="T19" fmla="*/ 0 h 192"/>
                    <a:gd name="T20" fmla="*/ 113 w 205"/>
                    <a:gd name="T21" fmla="*/ 38 h 192"/>
                    <a:gd name="T22" fmla="*/ 0 w 205"/>
                    <a:gd name="T23" fmla="*/ 90 h 192"/>
                    <a:gd name="T24" fmla="*/ 25 w 205"/>
                    <a:gd name="T25" fmla="*/ 79 h 192"/>
                    <a:gd name="T26" fmla="*/ 0 w 205"/>
                    <a:gd name="T27" fmla="*/ 128 h 192"/>
                    <a:gd name="T28" fmla="*/ 14 w 205"/>
                    <a:gd name="T29" fmla="*/ 115 h 192"/>
                    <a:gd name="T30" fmla="*/ 83 w 205"/>
                    <a:gd name="T31" fmla="*/ 90 h 192"/>
                    <a:gd name="T32" fmla="*/ 130 w 205"/>
                    <a:gd name="T33" fmla="*/ 103 h 192"/>
                    <a:gd name="T34" fmla="*/ 154 w 205"/>
                    <a:gd name="T35" fmla="*/ 104 h 192"/>
                    <a:gd name="T36" fmla="*/ 176 w 205"/>
                    <a:gd name="T37" fmla="*/ 192 h 19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205" h="192">
                      <a:moveTo>
                        <a:pt x="176" y="192"/>
                      </a:moveTo>
                      <a:cubicBezTo>
                        <a:pt x="176" y="192"/>
                        <a:pt x="170" y="160"/>
                        <a:pt x="196" y="121"/>
                      </a:cubicBezTo>
                      <a:cubicBezTo>
                        <a:pt x="181" y="127"/>
                        <a:pt x="181" y="127"/>
                        <a:pt x="181" y="127"/>
                      </a:cubicBezTo>
                      <a:cubicBezTo>
                        <a:pt x="181" y="127"/>
                        <a:pt x="182" y="83"/>
                        <a:pt x="205" y="76"/>
                      </a:cubicBezTo>
                      <a:cubicBezTo>
                        <a:pt x="176" y="97"/>
                        <a:pt x="176" y="97"/>
                        <a:pt x="176" y="97"/>
                      </a:cubicBezTo>
                      <a:cubicBezTo>
                        <a:pt x="176" y="97"/>
                        <a:pt x="169" y="84"/>
                        <a:pt x="200" y="54"/>
                      </a:cubicBezTo>
                      <a:cubicBezTo>
                        <a:pt x="200" y="54"/>
                        <a:pt x="167" y="62"/>
                        <a:pt x="162" y="75"/>
                      </a:cubicBezTo>
                      <a:cubicBezTo>
                        <a:pt x="162" y="75"/>
                        <a:pt x="145" y="41"/>
                        <a:pt x="183" y="9"/>
                      </a:cubicBezTo>
                      <a:cubicBezTo>
                        <a:pt x="183" y="9"/>
                        <a:pt x="149" y="3"/>
                        <a:pt x="132" y="46"/>
                      </a:cubicBezTo>
                      <a:cubicBezTo>
                        <a:pt x="132" y="46"/>
                        <a:pt x="133" y="20"/>
                        <a:pt x="113" y="0"/>
                      </a:cubicBezTo>
                      <a:cubicBezTo>
                        <a:pt x="113" y="0"/>
                        <a:pt x="126" y="22"/>
                        <a:pt x="113" y="38"/>
                      </a:cubicBezTo>
                      <a:cubicBezTo>
                        <a:pt x="113" y="38"/>
                        <a:pt x="37" y="10"/>
                        <a:pt x="0" y="90"/>
                      </a:cubicBezTo>
                      <a:cubicBezTo>
                        <a:pt x="0" y="90"/>
                        <a:pt x="14" y="76"/>
                        <a:pt x="25" y="79"/>
                      </a:cubicBezTo>
                      <a:cubicBezTo>
                        <a:pt x="25" y="79"/>
                        <a:pt x="5" y="81"/>
                        <a:pt x="0" y="128"/>
                      </a:cubicBezTo>
                      <a:cubicBezTo>
                        <a:pt x="14" y="115"/>
                        <a:pt x="14" y="115"/>
                        <a:pt x="14" y="115"/>
                      </a:cubicBezTo>
                      <a:cubicBezTo>
                        <a:pt x="83" y="90"/>
                        <a:pt x="83" y="90"/>
                        <a:pt x="83" y="90"/>
                      </a:cubicBezTo>
                      <a:cubicBezTo>
                        <a:pt x="130" y="103"/>
                        <a:pt x="130" y="103"/>
                        <a:pt x="130" y="103"/>
                      </a:cubicBezTo>
                      <a:cubicBezTo>
                        <a:pt x="154" y="104"/>
                        <a:pt x="154" y="104"/>
                        <a:pt x="154" y="104"/>
                      </a:cubicBezTo>
                      <a:lnTo>
                        <a:pt x="176" y="192"/>
                      </a:lnTo>
                      <a:close/>
                    </a:path>
                  </a:pathLst>
                </a:custGeom>
                <a:solidFill>
                  <a:srgbClr val="200E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20" name="íṧḻîḓe"/>
                <p:cNvSpPr/>
                <p:nvPr/>
              </p:nvSpPr>
              <p:spPr bwMode="auto">
                <a:xfrm>
                  <a:off x="3207" y="1075"/>
                  <a:ext cx="50" cy="149"/>
                </a:xfrm>
                <a:custGeom>
                  <a:avLst/>
                  <a:gdLst>
                    <a:gd name="T0" fmla="*/ 0 w 21"/>
                    <a:gd name="T1" fmla="*/ 0 h 63"/>
                    <a:gd name="T2" fmla="*/ 0 w 21"/>
                    <a:gd name="T3" fmla="*/ 42 h 63"/>
                    <a:gd name="T4" fmla="*/ 17 w 21"/>
                    <a:gd name="T5" fmla="*/ 63 h 63"/>
                    <a:gd name="T6" fmla="*/ 21 w 21"/>
                    <a:gd name="T7" fmla="*/ 27 h 63"/>
                    <a:gd name="T8" fmla="*/ 0 w 21"/>
                    <a:gd name="T9" fmla="*/ 0 h 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63">
                      <a:moveTo>
                        <a:pt x="0" y="0"/>
                      </a:moveTo>
                      <a:cubicBezTo>
                        <a:pt x="0" y="0"/>
                        <a:pt x="11" y="19"/>
                        <a:pt x="0" y="42"/>
                      </a:cubicBezTo>
                      <a:cubicBezTo>
                        <a:pt x="0" y="42"/>
                        <a:pt x="4" y="56"/>
                        <a:pt x="17" y="63"/>
                      </a:cubicBezTo>
                      <a:cubicBezTo>
                        <a:pt x="21" y="27"/>
                        <a:pt x="21" y="27"/>
                        <a:pt x="21" y="27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200E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521" name="ïṥliḋè"/>
                <p:cNvSpPr/>
                <p:nvPr/>
              </p:nvSpPr>
              <p:spPr bwMode="auto">
                <a:xfrm>
                  <a:off x="2846" y="1073"/>
                  <a:ext cx="47" cy="147"/>
                </a:xfrm>
                <a:custGeom>
                  <a:avLst/>
                  <a:gdLst>
                    <a:gd name="T0" fmla="*/ 20 w 20"/>
                    <a:gd name="T1" fmla="*/ 0 h 62"/>
                    <a:gd name="T2" fmla="*/ 20 w 20"/>
                    <a:gd name="T3" fmla="*/ 41 h 62"/>
                    <a:gd name="T4" fmla="*/ 2 w 20"/>
                    <a:gd name="T5" fmla="*/ 62 h 62"/>
                    <a:gd name="T6" fmla="*/ 0 w 20"/>
                    <a:gd name="T7" fmla="*/ 23 h 62"/>
                    <a:gd name="T8" fmla="*/ 20 w 20"/>
                    <a:gd name="T9" fmla="*/ 0 h 6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62">
                      <a:moveTo>
                        <a:pt x="20" y="0"/>
                      </a:moveTo>
                      <a:cubicBezTo>
                        <a:pt x="20" y="0"/>
                        <a:pt x="8" y="18"/>
                        <a:pt x="20" y="41"/>
                      </a:cubicBezTo>
                      <a:cubicBezTo>
                        <a:pt x="20" y="41"/>
                        <a:pt x="16" y="55"/>
                        <a:pt x="2" y="62"/>
                      </a:cubicBezTo>
                      <a:cubicBezTo>
                        <a:pt x="0" y="23"/>
                        <a:pt x="0" y="23"/>
                        <a:pt x="0" y="23"/>
                      </a:cubicBezTo>
                      <a:lnTo>
                        <a:pt x="20" y="0"/>
                      </a:lnTo>
                      <a:close/>
                    </a:path>
                  </a:pathLst>
                </a:custGeom>
                <a:solidFill>
                  <a:srgbClr val="200E0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25" name="íṥḻiďê"/>
              <p:cNvGrpSpPr/>
              <p:nvPr/>
            </p:nvGrpSpPr>
            <p:grpSpPr bwMode="auto">
              <a:xfrm>
                <a:off x="947" y="938"/>
                <a:ext cx="5782" cy="2617"/>
                <a:chOff x="947" y="938"/>
                <a:chExt cx="5782" cy="2617"/>
              </a:xfrm>
            </p:grpSpPr>
            <p:sp>
              <p:nvSpPr>
                <p:cNvPr id="122" name="ïṩ1íďè"/>
                <p:cNvSpPr/>
                <p:nvPr/>
              </p:nvSpPr>
              <p:spPr bwMode="auto">
                <a:xfrm>
                  <a:off x="2973" y="1599"/>
                  <a:ext cx="147" cy="191"/>
                </a:xfrm>
                <a:custGeom>
                  <a:avLst/>
                  <a:gdLst>
                    <a:gd name="T0" fmla="*/ 0 w 147"/>
                    <a:gd name="T1" fmla="*/ 56 h 191"/>
                    <a:gd name="T2" fmla="*/ 71 w 147"/>
                    <a:gd name="T3" fmla="*/ 191 h 191"/>
                    <a:gd name="T4" fmla="*/ 147 w 147"/>
                    <a:gd name="T5" fmla="*/ 47 h 191"/>
                    <a:gd name="T6" fmla="*/ 81 w 147"/>
                    <a:gd name="T7" fmla="*/ 0 h 191"/>
                    <a:gd name="T8" fmla="*/ 0 w 147"/>
                    <a:gd name="T9" fmla="*/ 56 h 1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7" h="191">
                      <a:moveTo>
                        <a:pt x="0" y="56"/>
                      </a:moveTo>
                      <a:lnTo>
                        <a:pt x="71" y="191"/>
                      </a:lnTo>
                      <a:lnTo>
                        <a:pt x="147" y="47"/>
                      </a:lnTo>
                      <a:lnTo>
                        <a:pt x="81" y="0"/>
                      </a:lnTo>
                      <a:lnTo>
                        <a:pt x="0" y="56"/>
                      </a:ln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3" name="ï$ļíḑé"/>
                <p:cNvSpPr/>
                <p:nvPr/>
              </p:nvSpPr>
              <p:spPr bwMode="auto">
                <a:xfrm>
                  <a:off x="2898" y="1535"/>
                  <a:ext cx="146" cy="303"/>
                </a:xfrm>
                <a:custGeom>
                  <a:avLst/>
                  <a:gdLst>
                    <a:gd name="T0" fmla="*/ 23 w 146"/>
                    <a:gd name="T1" fmla="*/ 0 h 303"/>
                    <a:gd name="T2" fmla="*/ 146 w 146"/>
                    <a:gd name="T3" fmla="*/ 255 h 303"/>
                    <a:gd name="T4" fmla="*/ 146 w 146"/>
                    <a:gd name="T5" fmla="*/ 303 h 303"/>
                    <a:gd name="T6" fmla="*/ 0 w 146"/>
                    <a:gd name="T7" fmla="*/ 4 h 303"/>
                    <a:gd name="T8" fmla="*/ 23 w 146"/>
                    <a:gd name="T9" fmla="*/ 0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6" h="303">
                      <a:moveTo>
                        <a:pt x="23" y="0"/>
                      </a:moveTo>
                      <a:lnTo>
                        <a:pt x="146" y="255"/>
                      </a:lnTo>
                      <a:lnTo>
                        <a:pt x="146" y="303"/>
                      </a:lnTo>
                      <a:lnTo>
                        <a:pt x="0" y="4"/>
                      </a:lnTo>
                      <a:lnTo>
                        <a:pt x="23" y="0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4" name="íṧḻïdê"/>
                <p:cNvSpPr/>
                <p:nvPr/>
              </p:nvSpPr>
              <p:spPr bwMode="auto">
                <a:xfrm>
                  <a:off x="3044" y="1535"/>
                  <a:ext cx="149" cy="303"/>
                </a:xfrm>
                <a:custGeom>
                  <a:avLst/>
                  <a:gdLst>
                    <a:gd name="T0" fmla="*/ 126 w 149"/>
                    <a:gd name="T1" fmla="*/ 0 h 303"/>
                    <a:gd name="T2" fmla="*/ 0 w 149"/>
                    <a:gd name="T3" fmla="*/ 255 h 303"/>
                    <a:gd name="T4" fmla="*/ 0 w 149"/>
                    <a:gd name="T5" fmla="*/ 303 h 303"/>
                    <a:gd name="T6" fmla="*/ 149 w 149"/>
                    <a:gd name="T7" fmla="*/ 4 h 303"/>
                    <a:gd name="T8" fmla="*/ 126 w 149"/>
                    <a:gd name="T9" fmla="*/ 0 h 3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303">
                      <a:moveTo>
                        <a:pt x="126" y="0"/>
                      </a:moveTo>
                      <a:lnTo>
                        <a:pt x="0" y="255"/>
                      </a:lnTo>
                      <a:lnTo>
                        <a:pt x="0" y="303"/>
                      </a:lnTo>
                      <a:lnTo>
                        <a:pt x="149" y="4"/>
                      </a:lnTo>
                      <a:lnTo>
                        <a:pt x="126" y="0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5" name="ï$ḷíďé"/>
                <p:cNvSpPr/>
                <p:nvPr/>
              </p:nvSpPr>
              <p:spPr bwMode="auto">
                <a:xfrm>
                  <a:off x="2905" y="1511"/>
                  <a:ext cx="149" cy="175"/>
                </a:xfrm>
                <a:custGeom>
                  <a:avLst/>
                  <a:gdLst>
                    <a:gd name="T0" fmla="*/ 0 w 149"/>
                    <a:gd name="T1" fmla="*/ 19 h 175"/>
                    <a:gd name="T2" fmla="*/ 85 w 149"/>
                    <a:gd name="T3" fmla="*/ 0 h 175"/>
                    <a:gd name="T4" fmla="*/ 149 w 149"/>
                    <a:gd name="T5" fmla="*/ 88 h 175"/>
                    <a:gd name="T6" fmla="*/ 26 w 149"/>
                    <a:gd name="T7" fmla="*/ 175 h 175"/>
                    <a:gd name="T8" fmla="*/ 0 w 149"/>
                    <a:gd name="T9" fmla="*/ 19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175">
                      <a:moveTo>
                        <a:pt x="0" y="19"/>
                      </a:moveTo>
                      <a:lnTo>
                        <a:pt x="85" y="0"/>
                      </a:lnTo>
                      <a:lnTo>
                        <a:pt x="149" y="88"/>
                      </a:lnTo>
                      <a:lnTo>
                        <a:pt x="26" y="175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6" name="íŝḷîḋé"/>
                <p:cNvSpPr/>
                <p:nvPr/>
              </p:nvSpPr>
              <p:spPr bwMode="auto">
                <a:xfrm>
                  <a:off x="3054" y="1511"/>
                  <a:ext cx="149" cy="175"/>
                </a:xfrm>
                <a:custGeom>
                  <a:avLst/>
                  <a:gdLst>
                    <a:gd name="T0" fmla="*/ 149 w 149"/>
                    <a:gd name="T1" fmla="*/ 19 h 175"/>
                    <a:gd name="T2" fmla="*/ 54 w 149"/>
                    <a:gd name="T3" fmla="*/ 0 h 175"/>
                    <a:gd name="T4" fmla="*/ 0 w 149"/>
                    <a:gd name="T5" fmla="*/ 88 h 175"/>
                    <a:gd name="T6" fmla="*/ 120 w 149"/>
                    <a:gd name="T7" fmla="*/ 175 h 175"/>
                    <a:gd name="T8" fmla="*/ 149 w 149"/>
                    <a:gd name="T9" fmla="*/ 19 h 17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9" h="175">
                      <a:moveTo>
                        <a:pt x="149" y="19"/>
                      </a:moveTo>
                      <a:lnTo>
                        <a:pt x="54" y="0"/>
                      </a:lnTo>
                      <a:lnTo>
                        <a:pt x="0" y="88"/>
                      </a:lnTo>
                      <a:lnTo>
                        <a:pt x="120" y="175"/>
                      </a:lnTo>
                      <a:lnTo>
                        <a:pt x="149" y="19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7" name="işļiďe"/>
                <p:cNvSpPr/>
                <p:nvPr/>
              </p:nvSpPr>
              <p:spPr bwMode="auto">
                <a:xfrm>
                  <a:off x="2900" y="1151"/>
                  <a:ext cx="151" cy="114"/>
                </a:xfrm>
                <a:custGeom>
                  <a:avLst/>
                  <a:gdLst>
                    <a:gd name="T0" fmla="*/ 29 w 64"/>
                    <a:gd name="T1" fmla="*/ 0 h 48"/>
                    <a:gd name="T2" fmla="*/ 1 w 64"/>
                    <a:gd name="T3" fmla="*/ 22 h 48"/>
                    <a:gd name="T4" fmla="*/ 26 w 64"/>
                    <a:gd name="T5" fmla="*/ 47 h 48"/>
                    <a:gd name="T6" fmla="*/ 55 w 64"/>
                    <a:gd name="T7" fmla="*/ 25 h 48"/>
                    <a:gd name="T8" fmla="*/ 29 w 64"/>
                    <a:gd name="T9" fmla="*/ 0 h 48"/>
                    <a:gd name="T10" fmla="*/ 52 w 64"/>
                    <a:gd name="T11" fmla="*/ 25 h 48"/>
                    <a:gd name="T12" fmla="*/ 26 w 64"/>
                    <a:gd name="T13" fmla="*/ 43 h 48"/>
                    <a:gd name="T14" fmla="*/ 5 w 64"/>
                    <a:gd name="T15" fmla="*/ 22 h 48"/>
                    <a:gd name="T16" fmla="*/ 29 w 64"/>
                    <a:gd name="T17" fmla="*/ 4 h 48"/>
                    <a:gd name="T18" fmla="*/ 52 w 64"/>
                    <a:gd name="T19" fmla="*/ 25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48">
                      <a:moveTo>
                        <a:pt x="29" y="0"/>
                      </a:moveTo>
                      <a:cubicBezTo>
                        <a:pt x="14" y="1"/>
                        <a:pt x="0" y="0"/>
                        <a:pt x="1" y="22"/>
                      </a:cubicBezTo>
                      <a:cubicBezTo>
                        <a:pt x="2" y="35"/>
                        <a:pt x="11" y="46"/>
                        <a:pt x="26" y="47"/>
                      </a:cubicBezTo>
                      <a:cubicBezTo>
                        <a:pt x="40" y="48"/>
                        <a:pt x="51" y="38"/>
                        <a:pt x="55" y="25"/>
                      </a:cubicBezTo>
                      <a:cubicBezTo>
                        <a:pt x="58" y="14"/>
                        <a:pt x="64" y="0"/>
                        <a:pt x="29" y="0"/>
                      </a:cubicBezTo>
                      <a:close/>
                      <a:moveTo>
                        <a:pt x="52" y="25"/>
                      </a:moveTo>
                      <a:cubicBezTo>
                        <a:pt x="48" y="36"/>
                        <a:pt x="38" y="44"/>
                        <a:pt x="26" y="43"/>
                      </a:cubicBezTo>
                      <a:cubicBezTo>
                        <a:pt x="14" y="43"/>
                        <a:pt x="6" y="33"/>
                        <a:pt x="5" y="22"/>
                      </a:cubicBezTo>
                      <a:cubicBezTo>
                        <a:pt x="4" y="3"/>
                        <a:pt x="16" y="4"/>
                        <a:pt x="29" y="4"/>
                      </a:cubicBezTo>
                      <a:cubicBezTo>
                        <a:pt x="59" y="3"/>
                        <a:pt x="54" y="15"/>
                        <a:pt x="52" y="2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8" name="ïšḷïḍè"/>
                <p:cNvSpPr/>
                <p:nvPr/>
              </p:nvSpPr>
              <p:spPr bwMode="auto">
                <a:xfrm>
                  <a:off x="3044" y="1148"/>
                  <a:ext cx="152" cy="117"/>
                </a:xfrm>
                <a:custGeom>
                  <a:avLst/>
                  <a:gdLst>
                    <a:gd name="T0" fmla="*/ 10 w 64"/>
                    <a:gd name="T1" fmla="*/ 28 h 49"/>
                    <a:gd name="T2" fmla="*/ 40 w 64"/>
                    <a:gd name="T3" fmla="*/ 47 h 49"/>
                    <a:gd name="T4" fmla="*/ 63 w 64"/>
                    <a:gd name="T5" fmla="*/ 22 h 49"/>
                    <a:gd name="T6" fmla="*/ 35 w 64"/>
                    <a:gd name="T7" fmla="*/ 1 h 49"/>
                    <a:gd name="T8" fmla="*/ 10 w 64"/>
                    <a:gd name="T9" fmla="*/ 28 h 49"/>
                    <a:gd name="T10" fmla="*/ 35 w 64"/>
                    <a:gd name="T11" fmla="*/ 5 h 49"/>
                    <a:gd name="T12" fmla="*/ 60 w 64"/>
                    <a:gd name="T13" fmla="*/ 22 h 49"/>
                    <a:gd name="T14" fmla="*/ 40 w 64"/>
                    <a:gd name="T15" fmla="*/ 44 h 49"/>
                    <a:gd name="T16" fmla="*/ 14 w 64"/>
                    <a:gd name="T17" fmla="*/ 27 h 49"/>
                    <a:gd name="T18" fmla="*/ 35 w 64"/>
                    <a:gd name="T19" fmla="*/ 5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64" h="49">
                      <a:moveTo>
                        <a:pt x="10" y="28"/>
                      </a:moveTo>
                      <a:cubicBezTo>
                        <a:pt x="15" y="40"/>
                        <a:pt x="26" y="49"/>
                        <a:pt x="40" y="47"/>
                      </a:cubicBezTo>
                      <a:cubicBezTo>
                        <a:pt x="55" y="46"/>
                        <a:pt x="63" y="34"/>
                        <a:pt x="63" y="22"/>
                      </a:cubicBezTo>
                      <a:cubicBezTo>
                        <a:pt x="64" y="0"/>
                        <a:pt x="50" y="1"/>
                        <a:pt x="35" y="1"/>
                      </a:cubicBezTo>
                      <a:cubicBezTo>
                        <a:pt x="0" y="3"/>
                        <a:pt x="7" y="16"/>
                        <a:pt x="10" y="28"/>
                      </a:cubicBezTo>
                      <a:close/>
                      <a:moveTo>
                        <a:pt x="35" y="5"/>
                      </a:moveTo>
                      <a:cubicBezTo>
                        <a:pt x="48" y="4"/>
                        <a:pt x="60" y="3"/>
                        <a:pt x="60" y="22"/>
                      </a:cubicBezTo>
                      <a:cubicBezTo>
                        <a:pt x="60" y="33"/>
                        <a:pt x="52" y="43"/>
                        <a:pt x="40" y="44"/>
                      </a:cubicBezTo>
                      <a:cubicBezTo>
                        <a:pt x="28" y="46"/>
                        <a:pt x="18" y="38"/>
                        <a:pt x="14" y="27"/>
                      </a:cubicBezTo>
                      <a:cubicBezTo>
                        <a:pt x="11" y="17"/>
                        <a:pt x="5" y="6"/>
                        <a:pt x="35" y="5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29" name="îslíḍê"/>
                <p:cNvSpPr/>
                <p:nvPr/>
              </p:nvSpPr>
              <p:spPr bwMode="auto">
                <a:xfrm>
                  <a:off x="3030" y="1158"/>
                  <a:ext cx="43" cy="28"/>
                </a:xfrm>
                <a:custGeom>
                  <a:avLst/>
                  <a:gdLst>
                    <a:gd name="T0" fmla="*/ 2 w 18"/>
                    <a:gd name="T1" fmla="*/ 12 h 12"/>
                    <a:gd name="T2" fmla="*/ 16 w 18"/>
                    <a:gd name="T3" fmla="*/ 12 h 12"/>
                    <a:gd name="T4" fmla="*/ 18 w 18"/>
                    <a:gd name="T5" fmla="*/ 4 h 12"/>
                    <a:gd name="T6" fmla="*/ 0 w 18"/>
                    <a:gd name="T7" fmla="*/ 4 h 12"/>
                    <a:gd name="T8" fmla="*/ 2 w 18"/>
                    <a:gd name="T9" fmla="*/ 12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8" h="12">
                      <a:moveTo>
                        <a:pt x="2" y="12"/>
                      </a:moveTo>
                      <a:cubicBezTo>
                        <a:pt x="2" y="12"/>
                        <a:pt x="9" y="7"/>
                        <a:pt x="16" y="12"/>
                      </a:cubicBezTo>
                      <a:cubicBezTo>
                        <a:pt x="16" y="12"/>
                        <a:pt x="15" y="7"/>
                        <a:pt x="18" y="4"/>
                      </a:cubicBezTo>
                      <a:cubicBezTo>
                        <a:pt x="18" y="4"/>
                        <a:pt x="10" y="0"/>
                        <a:pt x="0" y="4"/>
                      </a:cubicBezTo>
                      <a:cubicBezTo>
                        <a:pt x="0" y="4"/>
                        <a:pt x="2" y="9"/>
                        <a:pt x="2" y="12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0" name="isľíḋe"/>
                <p:cNvSpPr/>
                <p:nvPr/>
              </p:nvSpPr>
              <p:spPr bwMode="auto">
                <a:xfrm>
                  <a:off x="2883" y="1158"/>
                  <a:ext cx="38" cy="54"/>
                </a:xfrm>
                <a:custGeom>
                  <a:avLst/>
                  <a:gdLst>
                    <a:gd name="T0" fmla="*/ 16 w 16"/>
                    <a:gd name="T1" fmla="*/ 0 h 23"/>
                    <a:gd name="T2" fmla="*/ 1 w 16"/>
                    <a:gd name="T3" fmla="*/ 2 h 23"/>
                    <a:gd name="T4" fmla="*/ 0 w 16"/>
                    <a:gd name="T5" fmla="*/ 16 h 23"/>
                    <a:gd name="T6" fmla="*/ 11 w 16"/>
                    <a:gd name="T7" fmla="*/ 23 h 23"/>
                    <a:gd name="T8" fmla="*/ 16 w 16"/>
                    <a:gd name="T9" fmla="*/ 0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3">
                      <a:moveTo>
                        <a:pt x="16" y="0"/>
                      </a:moveTo>
                      <a:cubicBezTo>
                        <a:pt x="1" y="2"/>
                        <a:pt x="1" y="2"/>
                        <a:pt x="1" y="2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11" y="23"/>
                        <a:pt x="11" y="23"/>
                        <a:pt x="11" y="23"/>
                      </a:cubicBezTo>
                      <a:cubicBezTo>
                        <a:pt x="11" y="23"/>
                        <a:pt x="8" y="9"/>
                        <a:pt x="16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1" name="îṣľíde"/>
                <p:cNvSpPr/>
                <p:nvPr/>
              </p:nvSpPr>
              <p:spPr bwMode="auto">
                <a:xfrm>
                  <a:off x="3179" y="1160"/>
                  <a:ext cx="38" cy="52"/>
                </a:xfrm>
                <a:custGeom>
                  <a:avLst/>
                  <a:gdLst>
                    <a:gd name="T0" fmla="*/ 0 w 16"/>
                    <a:gd name="T1" fmla="*/ 0 h 22"/>
                    <a:gd name="T2" fmla="*/ 15 w 16"/>
                    <a:gd name="T3" fmla="*/ 1 h 22"/>
                    <a:gd name="T4" fmla="*/ 16 w 16"/>
                    <a:gd name="T5" fmla="*/ 15 h 22"/>
                    <a:gd name="T6" fmla="*/ 6 w 16"/>
                    <a:gd name="T7" fmla="*/ 22 h 22"/>
                    <a:gd name="T8" fmla="*/ 0 w 16"/>
                    <a:gd name="T9" fmla="*/ 0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" h="22">
                      <a:moveTo>
                        <a:pt x="0" y="0"/>
                      </a:moveTo>
                      <a:cubicBezTo>
                        <a:pt x="15" y="1"/>
                        <a:pt x="15" y="1"/>
                        <a:pt x="15" y="1"/>
                      </a:cubicBezTo>
                      <a:cubicBezTo>
                        <a:pt x="16" y="15"/>
                        <a:pt x="16" y="15"/>
                        <a:pt x="16" y="15"/>
                      </a:cubicBezTo>
                      <a:cubicBezTo>
                        <a:pt x="6" y="22"/>
                        <a:pt x="6" y="22"/>
                        <a:pt x="6" y="22"/>
                      </a:cubicBezTo>
                      <a:cubicBezTo>
                        <a:pt x="6" y="22"/>
                        <a:pt x="8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2" name="îsḻiḋé"/>
                <p:cNvSpPr/>
                <p:nvPr/>
              </p:nvSpPr>
              <p:spPr bwMode="auto">
                <a:xfrm>
                  <a:off x="2503" y="1937"/>
                  <a:ext cx="532" cy="171"/>
                </a:xfrm>
                <a:custGeom>
                  <a:avLst/>
                  <a:gdLst>
                    <a:gd name="T0" fmla="*/ 219 w 225"/>
                    <a:gd name="T1" fmla="*/ 44 h 72"/>
                    <a:gd name="T2" fmla="*/ 225 w 225"/>
                    <a:gd name="T3" fmla="*/ 72 h 72"/>
                    <a:gd name="T4" fmla="*/ 102 w 225"/>
                    <a:gd name="T5" fmla="*/ 60 h 72"/>
                    <a:gd name="T6" fmla="*/ 48 w 225"/>
                    <a:gd name="T7" fmla="*/ 54 h 72"/>
                    <a:gd name="T8" fmla="*/ 7 w 225"/>
                    <a:gd name="T9" fmla="*/ 24 h 72"/>
                    <a:gd name="T10" fmla="*/ 67 w 225"/>
                    <a:gd name="T11" fmla="*/ 1 h 72"/>
                    <a:gd name="T12" fmla="*/ 219 w 225"/>
                    <a:gd name="T13" fmla="*/ 44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5" h="72">
                      <a:moveTo>
                        <a:pt x="219" y="44"/>
                      </a:moveTo>
                      <a:cubicBezTo>
                        <a:pt x="225" y="72"/>
                        <a:pt x="225" y="72"/>
                        <a:pt x="225" y="72"/>
                      </a:cubicBezTo>
                      <a:cubicBezTo>
                        <a:pt x="184" y="68"/>
                        <a:pt x="143" y="65"/>
                        <a:pt x="102" y="60"/>
                      </a:cubicBezTo>
                      <a:cubicBezTo>
                        <a:pt x="84" y="59"/>
                        <a:pt x="66" y="56"/>
                        <a:pt x="48" y="54"/>
                      </a:cubicBezTo>
                      <a:cubicBezTo>
                        <a:pt x="31" y="53"/>
                        <a:pt x="0" y="49"/>
                        <a:pt x="7" y="24"/>
                      </a:cubicBezTo>
                      <a:cubicBezTo>
                        <a:pt x="13" y="3"/>
                        <a:pt x="50" y="0"/>
                        <a:pt x="67" y="1"/>
                      </a:cubicBezTo>
                      <a:cubicBezTo>
                        <a:pt x="67" y="1"/>
                        <a:pt x="191" y="15"/>
                        <a:pt x="219" y="44"/>
                      </a:cubicBezTo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3" name="iSḷïďe"/>
                <p:cNvSpPr/>
                <p:nvPr/>
              </p:nvSpPr>
              <p:spPr bwMode="auto">
                <a:xfrm>
                  <a:off x="2486" y="1838"/>
                  <a:ext cx="570" cy="279"/>
                </a:xfrm>
                <a:custGeom>
                  <a:avLst/>
                  <a:gdLst>
                    <a:gd name="T0" fmla="*/ 49 w 241"/>
                    <a:gd name="T1" fmla="*/ 0 h 118"/>
                    <a:gd name="T2" fmla="*/ 241 w 241"/>
                    <a:gd name="T3" fmla="*/ 79 h 118"/>
                    <a:gd name="T4" fmla="*/ 236 w 241"/>
                    <a:gd name="T5" fmla="*/ 118 h 118"/>
                    <a:gd name="T6" fmla="*/ 27 w 241"/>
                    <a:gd name="T7" fmla="*/ 96 h 118"/>
                    <a:gd name="T8" fmla="*/ 20 w 241"/>
                    <a:gd name="T9" fmla="*/ 49 h 118"/>
                    <a:gd name="T10" fmla="*/ 49 w 241"/>
                    <a:gd name="T11" fmla="*/ 0 h 11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1" h="118">
                      <a:moveTo>
                        <a:pt x="49" y="0"/>
                      </a:moveTo>
                      <a:cubicBezTo>
                        <a:pt x="241" y="79"/>
                        <a:pt x="241" y="79"/>
                        <a:pt x="241" y="79"/>
                      </a:cubicBezTo>
                      <a:cubicBezTo>
                        <a:pt x="236" y="118"/>
                        <a:pt x="236" y="118"/>
                        <a:pt x="236" y="118"/>
                      </a:cubicBezTo>
                      <a:cubicBezTo>
                        <a:pt x="27" y="96"/>
                        <a:pt x="27" y="96"/>
                        <a:pt x="27" y="96"/>
                      </a:cubicBezTo>
                      <a:cubicBezTo>
                        <a:pt x="27" y="96"/>
                        <a:pt x="0" y="86"/>
                        <a:pt x="20" y="49"/>
                      </a:cubicBezTo>
                      <a:cubicBezTo>
                        <a:pt x="49" y="0"/>
                        <a:pt x="49" y="0"/>
                        <a:pt x="49" y="0"/>
                      </a:cubicBezTo>
                    </a:path>
                  </a:pathLst>
                </a:custGeom>
                <a:solidFill>
                  <a:srgbClr val="2C29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4" name="iSḻíḑê"/>
                <p:cNvSpPr/>
                <p:nvPr/>
              </p:nvSpPr>
              <p:spPr bwMode="auto">
                <a:xfrm>
                  <a:off x="3080" y="1954"/>
                  <a:ext cx="532" cy="171"/>
                </a:xfrm>
                <a:custGeom>
                  <a:avLst/>
                  <a:gdLst>
                    <a:gd name="T0" fmla="*/ 5 w 225"/>
                    <a:gd name="T1" fmla="*/ 44 h 72"/>
                    <a:gd name="T2" fmla="*/ 0 w 225"/>
                    <a:gd name="T3" fmla="*/ 72 h 72"/>
                    <a:gd name="T4" fmla="*/ 122 w 225"/>
                    <a:gd name="T5" fmla="*/ 60 h 72"/>
                    <a:gd name="T6" fmla="*/ 177 w 225"/>
                    <a:gd name="T7" fmla="*/ 54 h 72"/>
                    <a:gd name="T8" fmla="*/ 218 w 225"/>
                    <a:gd name="T9" fmla="*/ 24 h 72"/>
                    <a:gd name="T10" fmla="*/ 158 w 225"/>
                    <a:gd name="T11" fmla="*/ 1 h 72"/>
                    <a:gd name="T12" fmla="*/ 5 w 225"/>
                    <a:gd name="T13" fmla="*/ 44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25" h="72">
                      <a:moveTo>
                        <a:pt x="5" y="44"/>
                      </a:moveTo>
                      <a:cubicBezTo>
                        <a:pt x="0" y="72"/>
                        <a:pt x="0" y="72"/>
                        <a:pt x="0" y="72"/>
                      </a:cubicBezTo>
                      <a:cubicBezTo>
                        <a:pt x="41" y="67"/>
                        <a:pt x="82" y="64"/>
                        <a:pt x="122" y="60"/>
                      </a:cubicBezTo>
                      <a:cubicBezTo>
                        <a:pt x="141" y="58"/>
                        <a:pt x="159" y="55"/>
                        <a:pt x="177" y="54"/>
                      </a:cubicBezTo>
                      <a:cubicBezTo>
                        <a:pt x="194" y="52"/>
                        <a:pt x="225" y="49"/>
                        <a:pt x="218" y="24"/>
                      </a:cubicBezTo>
                      <a:cubicBezTo>
                        <a:pt x="212" y="3"/>
                        <a:pt x="174" y="0"/>
                        <a:pt x="158" y="1"/>
                      </a:cubicBezTo>
                      <a:cubicBezTo>
                        <a:pt x="158" y="1"/>
                        <a:pt x="34" y="14"/>
                        <a:pt x="5" y="44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5" name="íşlïḍe"/>
                <p:cNvSpPr/>
                <p:nvPr/>
              </p:nvSpPr>
              <p:spPr bwMode="auto">
                <a:xfrm>
                  <a:off x="3058" y="1854"/>
                  <a:ext cx="573" cy="278"/>
                </a:xfrm>
                <a:custGeom>
                  <a:avLst/>
                  <a:gdLst>
                    <a:gd name="T0" fmla="*/ 192 w 242"/>
                    <a:gd name="T1" fmla="*/ 0 h 117"/>
                    <a:gd name="T2" fmla="*/ 0 w 242"/>
                    <a:gd name="T3" fmla="*/ 79 h 117"/>
                    <a:gd name="T4" fmla="*/ 5 w 242"/>
                    <a:gd name="T5" fmla="*/ 117 h 117"/>
                    <a:gd name="T6" fmla="*/ 215 w 242"/>
                    <a:gd name="T7" fmla="*/ 95 h 117"/>
                    <a:gd name="T8" fmla="*/ 222 w 242"/>
                    <a:gd name="T9" fmla="*/ 49 h 117"/>
                    <a:gd name="T10" fmla="*/ 192 w 242"/>
                    <a:gd name="T11" fmla="*/ 0 h 11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2" h="117">
                      <a:moveTo>
                        <a:pt x="192" y="0"/>
                      </a:moveTo>
                      <a:cubicBezTo>
                        <a:pt x="0" y="79"/>
                        <a:pt x="0" y="79"/>
                        <a:pt x="0" y="79"/>
                      </a:cubicBezTo>
                      <a:cubicBezTo>
                        <a:pt x="5" y="117"/>
                        <a:pt x="5" y="117"/>
                        <a:pt x="5" y="117"/>
                      </a:cubicBezTo>
                      <a:cubicBezTo>
                        <a:pt x="215" y="95"/>
                        <a:pt x="215" y="95"/>
                        <a:pt x="215" y="95"/>
                      </a:cubicBezTo>
                      <a:cubicBezTo>
                        <a:pt x="215" y="95"/>
                        <a:pt x="242" y="86"/>
                        <a:pt x="222" y="49"/>
                      </a:cubicBezTo>
                      <a:lnTo>
                        <a:pt x="192" y="0"/>
                      </a:lnTo>
                      <a:close/>
                    </a:path>
                  </a:pathLst>
                </a:custGeom>
                <a:solidFill>
                  <a:srgbClr val="2C292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6" name="iṧḷíḑè"/>
                <p:cNvSpPr/>
                <p:nvPr/>
              </p:nvSpPr>
              <p:spPr bwMode="auto">
                <a:xfrm>
                  <a:off x="2730" y="1762"/>
                  <a:ext cx="619" cy="372"/>
                </a:xfrm>
                <a:custGeom>
                  <a:avLst/>
                  <a:gdLst>
                    <a:gd name="T0" fmla="*/ 248 w 262"/>
                    <a:gd name="T1" fmla="*/ 141 h 157"/>
                    <a:gd name="T2" fmla="*/ 232 w 262"/>
                    <a:gd name="T3" fmla="*/ 157 h 157"/>
                    <a:gd name="T4" fmla="*/ 30 w 262"/>
                    <a:gd name="T5" fmla="*/ 157 h 157"/>
                    <a:gd name="T6" fmla="*/ 14 w 262"/>
                    <a:gd name="T7" fmla="*/ 141 h 157"/>
                    <a:gd name="T8" fmla="*/ 0 w 262"/>
                    <a:gd name="T9" fmla="*/ 16 h 157"/>
                    <a:gd name="T10" fmla="*/ 16 w 262"/>
                    <a:gd name="T11" fmla="*/ 0 h 157"/>
                    <a:gd name="T12" fmla="*/ 246 w 262"/>
                    <a:gd name="T13" fmla="*/ 0 h 157"/>
                    <a:gd name="T14" fmla="*/ 262 w 262"/>
                    <a:gd name="T15" fmla="*/ 16 h 157"/>
                    <a:gd name="T16" fmla="*/ 248 w 262"/>
                    <a:gd name="T17" fmla="*/ 141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2" h="157">
                      <a:moveTo>
                        <a:pt x="248" y="141"/>
                      </a:moveTo>
                      <a:cubicBezTo>
                        <a:pt x="248" y="150"/>
                        <a:pt x="241" y="157"/>
                        <a:pt x="232" y="157"/>
                      </a:cubicBezTo>
                      <a:cubicBezTo>
                        <a:pt x="30" y="157"/>
                        <a:pt x="30" y="157"/>
                        <a:pt x="30" y="157"/>
                      </a:cubicBezTo>
                      <a:cubicBezTo>
                        <a:pt x="21" y="157"/>
                        <a:pt x="14" y="150"/>
                        <a:pt x="14" y="141"/>
                      </a:cubicBezTo>
                      <a:cubicBezTo>
                        <a:pt x="0" y="16"/>
                        <a:pt x="0" y="16"/>
                        <a:pt x="0" y="16"/>
                      </a:cubicBezTo>
                      <a:cubicBezTo>
                        <a:pt x="0" y="7"/>
                        <a:pt x="7" y="0"/>
                        <a:pt x="16" y="0"/>
                      </a:cubicBezTo>
                      <a:cubicBezTo>
                        <a:pt x="246" y="0"/>
                        <a:pt x="246" y="0"/>
                        <a:pt x="246" y="0"/>
                      </a:cubicBezTo>
                      <a:cubicBezTo>
                        <a:pt x="255" y="0"/>
                        <a:pt x="262" y="7"/>
                        <a:pt x="262" y="16"/>
                      </a:cubicBezTo>
                      <a:lnTo>
                        <a:pt x="248" y="141"/>
                      </a:lnTo>
                      <a:close/>
                    </a:path>
                  </a:pathLst>
                </a:custGeom>
                <a:solidFill>
                  <a:srgbClr val="BBBDB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7" name="îṩḷîḍe"/>
                <p:cNvSpPr/>
                <p:nvPr/>
              </p:nvSpPr>
              <p:spPr bwMode="auto">
                <a:xfrm>
                  <a:off x="2751" y="1790"/>
                  <a:ext cx="577" cy="344"/>
                </a:xfrm>
                <a:custGeom>
                  <a:avLst/>
                  <a:gdLst>
                    <a:gd name="T0" fmla="*/ 231 w 244"/>
                    <a:gd name="T1" fmla="*/ 130 h 145"/>
                    <a:gd name="T2" fmla="*/ 216 w 244"/>
                    <a:gd name="T3" fmla="*/ 145 h 145"/>
                    <a:gd name="T4" fmla="*/ 28 w 244"/>
                    <a:gd name="T5" fmla="*/ 145 h 145"/>
                    <a:gd name="T6" fmla="*/ 13 w 244"/>
                    <a:gd name="T7" fmla="*/ 130 h 145"/>
                    <a:gd name="T8" fmla="*/ 0 w 244"/>
                    <a:gd name="T9" fmla="*/ 15 h 145"/>
                    <a:gd name="T10" fmla="*/ 15 w 244"/>
                    <a:gd name="T11" fmla="*/ 0 h 145"/>
                    <a:gd name="T12" fmla="*/ 229 w 244"/>
                    <a:gd name="T13" fmla="*/ 0 h 145"/>
                    <a:gd name="T14" fmla="*/ 244 w 244"/>
                    <a:gd name="T15" fmla="*/ 15 h 145"/>
                    <a:gd name="T16" fmla="*/ 231 w 244"/>
                    <a:gd name="T17" fmla="*/ 130 h 1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44" h="145">
                      <a:moveTo>
                        <a:pt x="231" y="130"/>
                      </a:moveTo>
                      <a:cubicBezTo>
                        <a:pt x="231" y="138"/>
                        <a:pt x="224" y="145"/>
                        <a:pt x="216" y="145"/>
                      </a:cubicBezTo>
                      <a:cubicBezTo>
                        <a:pt x="28" y="145"/>
                        <a:pt x="28" y="145"/>
                        <a:pt x="28" y="145"/>
                      </a:cubicBezTo>
                      <a:cubicBezTo>
                        <a:pt x="20" y="145"/>
                        <a:pt x="13" y="138"/>
                        <a:pt x="13" y="130"/>
                      </a:cubicBezTo>
                      <a:cubicBezTo>
                        <a:pt x="0" y="15"/>
                        <a:pt x="0" y="15"/>
                        <a:pt x="0" y="15"/>
                      </a:cubicBezTo>
                      <a:cubicBezTo>
                        <a:pt x="0" y="7"/>
                        <a:pt x="6" y="0"/>
                        <a:pt x="15" y="0"/>
                      </a:cubicBezTo>
                      <a:cubicBezTo>
                        <a:pt x="229" y="0"/>
                        <a:pt x="229" y="0"/>
                        <a:pt x="229" y="0"/>
                      </a:cubicBezTo>
                      <a:cubicBezTo>
                        <a:pt x="238" y="0"/>
                        <a:pt x="244" y="7"/>
                        <a:pt x="244" y="15"/>
                      </a:cubicBezTo>
                      <a:lnTo>
                        <a:pt x="231" y="130"/>
                      </a:lnTo>
                      <a:close/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8" name="îṣḻîḍè"/>
                <p:cNvSpPr/>
                <p:nvPr/>
              </p:nvSpPr>
              <p:spPr bwMode="auto">
                <a:xfrm>
                  <a:off x="2985" y="1899"/>
                  <a:ext cx="130" cy="133"/>
                </a:xfrm>
                <a:custGeom>
                  <a:avLst/>
                  <a:gdLst>
                    <a:gd name="T0" fmla="*/ 28 w 55"/>
                    <a:gd name="T1" fmla="*/ 0 h 56"/>
                    <a:gd name="T2" fmla="*/ 0 w 55"/>
                    <a:gd name="T3" fmla="*/ 28 h 56"/>
                    <a:gd name="T4" fmla="*/ 28 w 55"/>
                    <a:gd name="T5" fmla="*/ 56 h 56"/>
                    <a:gd name="T6" fmla="*/ 55 w 55"/>
                    <a:gd name="T7" fmla="*/ 28 h 56"/>
                    <a:gd name="T8" fmla="*/ 28 w 55"/>
                    <a:gd name="T9" fmla="*/ 0 h 56"/>
                    <a:gd name="T10" fmla="*/ 28 w 55"/>
                    <a:gd name="T11" fmla="*/ 49 h 56"/>
                    <a:gd name="T12" fmla="*/ 6 w 55"/>
                    <a:gd name="T13" fmla="*/ 28 h 56"/>
                    <a:gd name="T14" fmla="*/ 28 w 55"/>
                    <a:gd name="T15" fmla="*/ 7 h 56"/>
                    <a:gd name="T16" fmla="*/ 49 w 55"/>
                    <a:gd name="T17" fmla="*/ 28 h 56"/>
                    <a:gd name="T18" fmla="*/ 28 w 55"/>
                    <a:gd name="T19" fmla="*/ 49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5" h="56">
                      <a:moveTo>
                        <a:pt x="28" y="0"/>
                      </a:moveTo>
                      <a:cubicBezTo>
                        <a:pt x="12" y="0"/>
                        <a:pt x="0" y="13"/>
                        <a:pt x="0" y="28"/>
                      </a:cubicBezTo>
                      <a:cubicBezTo>
                        <a:pt x="0" y="43"/>
                        <a:pt x="12" y="56"/>
                        <a:pt x="28" y="56"/>
                      </a:cubicBezTo>
                      <a:cubicBezTo>
                        <a:pt x="43" y="56"/>
                        <a:pt x="55" y="43"/>
                        <a:pt x="55" y="28"/>
                      </a:cubicBezTo>
                      <a:cubicBezTo>
                        <a:pt x="55" y="13"/>
                        <a:pt x="43" y="0"/>
                        <a:pt x="28" y="0"/>
                      </a:cubicBezTo>
                      <a:close/>
                      <a:moveTo>
                        <a:pt x="28" y="49"/>
                      </a:moveTo>
                      <a:cubicBezTo>
                        <a:pt x="16" y="49"/>
                        <a:pt x="6" y="40"/>
                        <a:pt x="6" y="28"/>
                      </a:cubicBezTo>
                      <a:cubicBezTo>
                        <a:pt x="6" y="16"/>
                        <a:pt x="16" y="7"/>
                        <a:pt x="28" y="7"/>
                      </a:cubicBezTo>
                      <a:cubicBezTo>
                        <a:pt x="40" y="7"/>
                        <a:pt x="49" y="16"/>
                        <a:pt x="49" y="28"/>
                      </a:cubicBezTo>
                      <a:cubicBezTo>
                        <a:pt x="49" y="40"/>
                        <a:pt x="40" y="49"/>
                        <a:pt x="28" y="49"/>
                      </a:cubicBez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39" name="iṡlíḋe"/>
                <p:cNvSpPr/>
                <p:nvPr/>
              </p:nvSpPr>
              <p:spPr bwMode="auto">
                <a:xfrm>
                  <a:off x="3014" y="1947"/>
                  <a:ext cx="33" cy="35"/>
                </a:xfrm>
                <a:custGeom>
                  <a:avLst/>
                  <a:gdLst>
                    <a:gd name="T0" fmla="*/ 10 w 14"/>
                    <a:gd name="T1" fmla="*/ 0 h 15"/>
                    <a:gd name="T2" fmla="*/ 14 w 14"/>
                    <a:gd name="T3" fmla="*/ 3 h 15"/>
                    <a:gd name="T4" fmla="*/ 14 w 14"/>
                    <a:gd name="T5" fmla="*/ 8 h 15"/>
                    <a:gd name="T6" fmla="*/ 10 w 14"/>
                    <a:gd name="T7" fmla="*/ 11 h 15"/>
                    <a:gd name="T8" fmla="*/ 2 w 14"/>
                    <a:gd name="T9" fmla="*/ 11 h 15"/>
                    <a:gd name="T10" fmla="*/ 2 w 14"/>
                    <a:gd name="T11" fmla="*/ 14 h 15"/>
                    <a:gd name="T12" fmla="*/ 1 w 14"/>
                    <a:gd name="T13" fmla="*/ 15 h 15"/>
                    <a:gd name="T14" fmla="*/ 0 w 14"/>
                    <a:gd name="T15" fmla="*/ 14 h 15"/>
                    <a:gd name="T16" fmla="*/ 0 w 14"/>
                    <a:gd name="T17" fmla="*/ 3 h 15"/>
                    <a:gd name="T18" fmla="*/ 3 w 14"/>
                    <a:gd name="T19" fmla="*/ 0 h 15"/>
                    <a:gd name="T20" fmla="*/ 10 w 14"/>
                    <a:gd name="T21" fmla="*/ 0 h 15"/>
                    <a:gd name="T22" fmla="*/ 2 w 14"/>
                    <a:gd name="T23" fmla="*/ 9 h 15"/>
                    <a:gd name="T24" fmla="*/ 10 w 14"/>
                    <a:gd name="T25" fmla="*/ 9 h 15"/>
                    <a:gd name="T26" fmla="*/ 12 w 14"/>
                    <a:gd name="T27" fmla="*/ 8 h 15"/>
                    <a:gd name="T28" fmla="*/ 12 w 14"/>
                    <a:gd name="T29" fmla="*/ 3 h 15"/>
                    <a:gd name="T30" fmla="*/ 10 w 14"/>
                    <a:gd name="T31" fmla="*/ 2 h 15"/>
                    <a:gd name="T32" fmla="*/ 3 w 14"/>
                    <a:gd name="T33" fmla="*/ 2 h 15"/>
                    <a:gd name="T34" fmla="*/ 2 w 14"/>
                    <a:gd name="T35" fmla="*/ 3 h 15"/>
                    <a:gd name="T36" fmla="*/ 2 w 14"/>
                    <a:gd name="T37" fmla="*/ 9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" h="15">
                      <a:moveTo>
                        <a:pt x="10" y="0"/>
                      </a:moveTo>
                      <a:cubicBezTo>
                        <a:pt x="12" y="0"/>
                        <a:pt x="14" y="1"/>
                        <a:pt x="14" y="3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0"/>
                        <a:pt x="12" y="11"/>
                        <a:pt x="10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1" y="15"/>
                        <a:pt x="1" y="15"/>
                      </a:cubicBezTo>
                      <a:cubicBezTo>
                        <a:pt x="0" y="15"/>
                        <a:pt x="0" y="15"/>
                        <a:pt x="0" y="1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0" y="0"/>
                      </a:lnTo>
                      <a:close/>
                      <a:moveTo>
                        <a:pt x="2" y="9"/>
                      </a:moveTo>
                      <a:cubicBezTo>
                        <a:pt x="10" y="9"/>
                        <a:pt x="10" y="9"/>
                        <a:pt x="10" y="9"/>
                      </a:cubicBezTo>
                      <a:cubicBezTo>
                        <a:pt x="11" y="9"/>
                        <a:pt x="12" y="9"/>
                        <a:pt x="12" y="8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2"/>
                        <a:pt x="11" y="2"/>
                        <a:pt x="10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lnTo>
                        <a:pt x="2" y="9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0" name="iśḻîḋe"/>
                <p:cNvSpPr/>
                <p:nvPr/>
              </p:nvSpPr>
              <p:spPr bwMode="auto">
                <a:xfrm>
                  <a:off x="3051" y="1947"/>
                  <a:ext cx="31" cy="35"/>
                </a:xfrm>
                <a:custGeom>
                  <a:avLst/>
                  <a:gdLst>
                    <a:gd name="T0" fmla="*/ 12 w 13"/>
                    <a:gd name="T1" fmla="*/ 0 h 15"/>
                    <a:gd name="T2" fmla="*/ 13 w 13"/>
                    <a:gd name="T3" fmla="*/ 1 h 15"/>
                    <a:gd name="T4" fmla="*/ 12 w 13"/>
                    <a:gd name="T5" fmla="*/ 2 h 15"/>
                    <a:gd name="T6" fmla="*/ 3 w 13"/>
                    <a:gd name="T7" fmla="*/ 2 h 15"/>
                    <a:gd name="T8" fmla="*/ 2 w 13"/>
                    <a:gd name="T9" fmla="*/ 3 h 15"/>
                    <a:gd name="T10" fmla="*/ 2 w 13"/>
                    <a:gd name="T11" fmla="*/ 12 h 15"/>
                    <a:gd name="T12" fmla="*/ 3 w 13"/>
                    <a:gd name="T13" fmla="*/ 13 h 15"/>
                    <a:gd name="T14" fmla="*/ 12 w 13"/>
                    <a:gd name="T15" fmla="*/ 13 h 15"/>
                    <a:gd name="T16" fmla="*/ 13 w 13"/>
                    <a:gd name="T17" fmla="*/ 14 h 15"/>
                    <a:gd name="T18" fmla="*/ 12 w 13"/>
                    <a:gd name="T19" fmla="*/ 15 h 15"/>
                    <a:gd name="T20" fmla="*/ 3 w 13"/>
                    <a:gd name="T21" fmla="*/ 15 h 15"/>
                    <a:gd name="T22" fmla="*/ 0 w 13"/>
                    <a:gd name="T23" fmla="*/ 12 h 15"/>
                    <a:gd name="T24" fmla="*/ 0 w 13"/>
                    <a:gd name="T25" fmla="*/ 3 h 15"/>
                    <a:gd name="T26" fmla="*/ 3 w 13"/>
                    <a:gd name="T27" fmla="*/ 0 h 15"/>
                    <a:gd name="T28" fmla="*/ 12 w 13"/>
                    <a:gd name="T2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5">
                      <a:moveTo>
                        <a:pt x="12" y="0"/>
                      </a:moveTo>
                      <a:cubicBezTo>
                        <a:pt x="12" y="0"/>
                        <a:pt x="13" y="0"/>
                        <a:pt x="13" y="1"/>
                      </a:cubicBezTo>
                      <a:cubicBezTo>
                        <a:pt x="13" y="1"/>
                        <a:pt x="12" y="2"/>
                        <a:pt x="1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3" y="14"/>
                        <a:pt x="13" y="14"/>
                      </a:cubicBezTo>
                      <a:cubicBezTo>
                        <a:pt x="13" y="15"/>
                        <a:pt x="12" y="15"/>
                        <a:pt x="1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1" name="ïṣḷîdè"/>
                <p:cNvSpPr/>
                <p:nvPr/>
              </p:nvSpPr>
              <p:spPr bwMode="auto">
                <a:xfrm>
                  <a:off x="2973" y="1897"/>
                  <a:ext cx="133" cy="130"/>
                </a:xfrm>
                <a:custGeom>
                  <a:avLst/>
                  <a:gdLst>
                    <a:gd name="T0" fmla="*/ 28 w 56"/>
                    <a:gd name="T1" fmla="*/ 0 h 55"/>
                    <a:gd name="T2" fmla="*/ 0 w 56"/>
                    <a:gd name="T3" fmla="*/ 27 h 55"/>
                    <a:gd name="T4" fmla="*/ 28 w 56"/>
                    <a:gd name="T5" fmla="*/ 55 h 55"/>
                    <a:gd name="T6" fmla="*/ 56 w 56"/>
                    <a:gd name="T7" fmla="*/ 27 h 55"/>
                    <a:gd name="T8" fmla="*/ 28 w 56"/>
                    <a:gd name="T9" fmla="*/ 0 h 55"/>
                    <a:gd name="T10" fmla="*/ 28 w 56"/>
                    <a:gd name="T11" fmla="*/ 49 h 55"/>
                    <a:gd name="T12" fmla="*/ 7 w 56"/>
                    <a:gd name="T13" fmla="*/ 27 h 55"/>
                    <a:gd name="T14" fmla="*/ 28 w 56"/>
                    <a:gd name="T15" fmla="*/ 6 h 55"/>
                    <a:gd name="T16" fmla="*/ 49 w 56"/>
                    <a:gd name="T17" fmla="*/ 27 h 55"/>
                    <a:gd name="T18" fmla="*/ 28 w 56"/>
                    <a:gd name="T19" fmla="*/ 49 h 5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56" h="55">
                      <a:moveTo>
                        <a:pt x="28" y="0"/>
                      </a:moveTo>
                      <a:cubicBezTo>
                        <a:pt x="13" y="0"/>
                        <a:pt x="0" y="12"/>
                        <a:pt x="0" y="27"/>
                      </a:cubicBezTo>
                      <a:cubicBezTo>
                        <a:pt x="0" y="43"/>
                        <a:pt x="13" y="55"/>
                        <a:pt x="28" y="55"/>
                      </a:cubicBezTo>
                      <a:cubicBezTo>
                        <a:pt x="43" y="55"/>
                        <a:pt x="56" y="43"/>
                        <a:pt x="56" y="27"/>
                      </a:cubicBezTo>
                      <a:cubicBezTo>
                        <a:pt x="56" y="12"/>
                        <a:pt x="43" y="0"/>
                        <a:pt x="28" y="0"/>
                      </a:cubicBezTo>
                      <a:close/>
                      <a:moveTo>
                        <a:pt x="28" y="49"/>
                      </a:moveTo>
                      <a:cubicBezTo>
                        <a:pt x="16" y="49"/>
                        <a:pt x="7" y="39"/>
                        <a:pt x="7" y="27"/>
                      </a:cubicBezTo>
                      <a:cubicBezTo>
                        <a:pt x="7" y="16"/>
                        <a:pt x="16" y="6"/>
                        <a:pt x="28" y="6"/>
                      </a:cubicBezTo>
                      <a:cubicBezTo>
                        <a:pt x="40" y="6"/>
                        <a:pt x="49" y="16"/>
                        <a:pt x="49" y="27"/>
                      </a:cubicBezTo>
                      <a:cubicBezTo>
                        <a:pt x="49" y="39"/>
                        <a:pt x="40" y="49"/>
                        <a:pt x="28" y="49"/>
                      </a:cubicBez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2" name="ïṣľíḋè"/>
                <p:cNvSpPr/>
                <p:nvPr/>
              </p:nvSpPr>
              <p:spPr bwMode="auto">
                <a:xfrm>
                  <a:off x="3009" y="1944"/>
                  <a:ext cx="33" cy="36"/>
                </a:xfrm>
                <a:custGeom>
                  <a:avLst/>
                  <a:gdLst>
                    <a:gd name="T0" fmla="*/ 11 w 14"/>
                    <a:gd name="T1" fmla="*/ 0 h 15"/>
                    <a:gd name="T2" fmla="*/ 14 w 14"/>
                    <a:gd name="T3" fmla="*/ 3 h 15"/>
                    <a:gd name="T4" fmla="*/ 14 w 14"/>
                    <a:gd name="T5" fmla="*/ 8 h 15"/>
                    <a:gd name="T6" fmla="*/ 11 w 14"/>
                    <a:gd name="T7" fmla="*/ 11 h 15"/>
                    <a:gd name="T8" fmla="*/ 2 w 14"/>
                    <a:gd name="T9" fmla="*/ 11 h 15"/>
                    <a:gd name="T10" fmla="*/ 2 w 14"/>
                    <a:gd name="T11" fmla="*/ 14 h 15"/>
                    <a:gd name="T12" fmla="*/ 1 w 14"/>
                    <a:gd name="T13" fmla="*/ 15 h 15"/>
                    <a:gd name="T14" fmla="*/ 0 w 14"/>
                    <a:gd name="T15" fmla="*/ 14 h 15"/>
                    <a:gd name="T16" fmla="*/ 0 w 14"/>
                    <a:gd name="T17" fmla="*/ 3 h 15"/>
                    <a:gd name="T18" fmla="*/ 3 w 14"/>
                    <a:gd name="T19" fmla="*/ 0 h 15"/>
                    <a:gd name="T20" fmla="*/ 11 w 14"/>
                    <a:gd name="T21" fmla="*/ 0 h 15"/>
                    <a:gd name="T22" fmla="*/ 2 w 14"/>
                    <a:gd name="T23" fmla="*/ 9 h 15"/>
                    <a:gd name="T24" fmla="*/ 11 w 14"/>
                    <a:gd name="T25" fmla="*/ 9 h 15"/>
                    <a:gd name="T26" fmla="*/ 12 w 14"/>
                    <a:gd name="T27" fmla="*/ 8 h 15"/>
                    <a:gd name="T28" fmla="*/ 12 w 14"/>
                    <a:gd name="T29" fmla="*/ 3 h 15"/>
                    <a:gd name="T30" fmla="*/ 11 w 14"/>
                    <a:gd name="T31" fmla="*/ 2 h 15"/>
                    <a:gd name="T32" fmla="*/ 3 w 14"/>
                    <a:gd name="T33" fmla="*/ 2 h 15"/>
                    <a:gd name="T34" fmla="*/ 2 w 14"/>
                    <a:gd name="T35" fmla="*/ 3 h 15"/>
                    <a:gd name="T36" fmla="*/ 2 w 14"/>
                    <a:gd name="T37" fmla="*/ 9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4" h="15">
                      <a:moveTo>
                        <a:pt x="11" y="0"/>
                      </a:moveTo>
                      <a:cubicBezTo>
                        <a:pt x="12" y="0"/>
                        <a:pt x="14" y="1"/>
                        <a:pt x="14" y="3"/>
                      </a:cubicBezTo>
                      <a:cubicBezTo>
                        <a:pt x="14" y="8"/>
                        <a:pt x="14" y="8"/>
                        <a:pt x="14" y="8"/>
                      </a:cubicBezTo>
                      <a:cubicBezTo>
                        <a:pt x="14" y="10"/>
                        <a:pt x="12" y="11"/>
                        <a:pt x="11" y="11"/>
                      </a:cubicBezTo>
                      <a:cubicBezTo>
                        <a:pt x="2" y="11"/>
                        <a:pt x="2" y="11"/>
                        <a:pt x="2" y="11"/>
                      </a:cubicBezTo>
                      <a:cubicBezTo>
                        <a:pt x="2" y="14"/>
                        <a:pt x="2" y="14"/>
                        <a:pt x="2" y="14"/>
                      </a:cubicBezTo>
                      <a:cubicBezTo>
                        <a:pt x="2" y="15"/>
                        <a:pt x="1" y="15"/>
                        <a:pt x="1" y="15"/>
                      </a:cubicBezTo>
                      <a:cubicBezTo>
                        <a:pt x="0" y="15"/>
                        <a:pt x="0" y="15"/>
                        <a:pt x="0" y="14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1" y="0"/>
                      </a:lnTo>
                      <a:close/>
                      <a:moveTo>
                        <a:pt x="2" y="9"/>
                      </a:moveTo>
                      <a:cubicBezTo>
                        <a:pt x="11" y="9"/>
                        <a:pt x="11" y="9"/>
                        <a:pt x="11" y="9"/>
                      </a:cubicBezTo>
                      <a:cubicBezTo>
                        <a:pt x="11" y="9"/>
                        <a:pt x="12" y="9"/>
                        <a:pt x="12" y="8"/>
                      </a:cubicBezTo>
                      <a:cubicBezTo>
                        <a:pt x="12" y="3"/>
                        <a:pt x="12" y="3"/>
                        <a:pt x="12" y="3"/>
                      </a:cubicBezTo>
                      <a:cubicBezTo>
                        <a:pt x="12" y="2"/>
                        <a:pt x="11" y="2"/>
                        <a:pt x="11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lnTo>
                        <a:pt x="2" y="9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3" name="íṥļîḓe"/>
                <p:cNvSpPr/>
                <p:nvPr/>
              </p:nvSpPr>
              <p:spPr bwMode="auto">
                <a:xfrm>
                  <a:off x="3047" y="1944"/>
                  <a:ext cx="30" cy="36"/>
                </a:xfrm>
                <a:custGeom>
                  <a:avLst/>
                  <a:gdLst>
                    <a:gd name="T0" fmla="*/ 12 w 13"/>
                    <a:gd name="T1" fmla="*/ 0 h 15"/>
                    <a:gd name="T2" fmla="*/ 13 w 13"/>
                    <a:gd name="T3" fmla="*/ 1 h 15"/>
                    <a:gd name="T4" fmla="*/ 12 w 13"/>
                    <a:gd name="T5" fmla="*/ 2 h 15"/>
                    <a:gd name="T6" fmla="*/ 3 w 13"/>
                    <a:gd name="T7" fmla="*/ 2 h 15"/>
                    <a:gd name="T8" fmla="*/ 2 w 13"/>
                    <a:gd name="T9" fmla="*/ 3 h 15"/>
                    <a:gd name="T10" fmla="*/ 2 w 13"/>
                    <a:gd name="T11" fmla="*/ 12 h 15"/>
                    <a:gd name="T12" fmla="*/ 3 w 13"/>
                    <a:gd name="T13" fmla="*/ 13 h 15"/>
                    <a:gd name="T14" fmla="*/ 12 w 13"/>
                    <a:gd name="T15" fmla="*/ 13 h 15"/>
                    <a:gd name="T16" fmla="*/ 13 w 13"/>
                    <a:gd name="T17" fmla="*/ 14 h 15"/>
                    <a:gd name="T18" fmla="*/ 12 w 13"/>
                    <a:gd name="T19" fmla="*/ 15 h 15"/>
                    <a:gd name="T20" fmla="*/ 3 w 13"/>
                    <a:gd name="T21" fmla="*/ 15 h 15"/>
                    <a:gd name="T22" fmla="*/ 0 w 13"/>
                    <a:gd name="T23" fmla="*/ 12 h 15"/>
                    <a:gd name="T24" fmla="*/ 0 w 13"/>
                    <a:gd name="T25" fmla="*/ 3 h 15"/>
                    <a:gd name="T26" fmla="*/ 3 w 13"/>
                    <a:gd name="T27" fmla="*/ 0 h 15"/>
                    <a:gd name="T28" fmla="*/ 12 w 13"/>
                    <a:gd name="T29" fmla="*/ 0 h 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3" h="15">
                      <a:moveTo>
                        <a:pt x="12" y="0"/>
                      </a:moveTo>
                      <a:cubicBezTo>
                        <a:pt x="12" y="0"/>
                        <a:pt x="13" y="0"/>
                        <a:pt x="13" y="1"/>
                      </a:cubicBezTo>
                      <a:cubicBezTo>
                        <a:pt x="13" y="1"/>
                        <a:pt x="12" y="2"/>
                        <a:pt x="12" y="2"/>
                      </a:cubicBezTo>
                      <a:cubicBezTo>
                        <a:pt x="3" y="2"/>
                        <a:pt x="3" y="2"/>
                        <a:pt x="3" y="2"/>
                      </a:cubicBezTo>
                      <a:cubicBezTo>
                        <a:pt x="2" y="2"/>
                        <a:pt x="2" y="2"/>
                        <a:pt x="2" y="3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3"/>
                        <a:pt x="2" y="13"/>
                        <a:pt x="3" y="13"/>
                      </a:cubicBezTo>
                      <a:cubicBezTo>
                        <a:pt x="12" y="13"/>
                        <a:pt x="12" y="13"/>
                        <a:pt x="12" y="13"/>
                      </a:cubicBezTo>
                      <a:cubicBezTo>
                        <a:pt x="12" y="13"/>
                        <a:pt x="13" y="14"/>
                        <a:pt x="13" y="14"/>
                      </a:cubicBezTo>
                      <a:cubicBezTo>
                        <a:pt x="13" y="15"/>
                        <a:pt x="12" y="15"/>
                        <a:pt x="12" y="15"/>
                      </a:cubicBezTo>
                      <a:cubicBezTo>
                        <a:pt x="3" y="15"/>
                        <a:pt x="3" y="15"/>
                        <a:pt x="3" y="15"/>
                      </a:cubicBezTo>
                      <a:cubicBezTo>
                        <a:pt x="1" y="15"/>
                        <a:pt x="0" y="14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2" y="0"/>
                      </a:lnTo>
                      <a:close/>
                    </a:path>
                  </a:pathLst>
                </a:custGeom>
                <a:solidFill>
                  <a:srgbClr val="9294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4" name="iṥļïďe"/>
                <p:cNvSpPr/>
                <p:nvPr/>
              </p:nvSpPr>
              <p:spPr bwMode="auto">
                <a:xfrm>
                  <a:off x="1524" y="2181"/>
                  <a:ext cx="5205" cy="88"/>
                </a:xfrm>
                <a:custGeom>
                  <a:avLst/>
                  <a:gdLst>
                    <a:gd name="T0" fmla="*/ 5164 w 5205"/>
                    <a:gd name="T1" fmla="*/ 88 h 88"/>
                    <a:gd name="T2" fmla="*/ 38 w 5205"/>
                    <a:gd name="T3" fmla="*/ 88 h 88"/>
                    <a:gd name="T4" fmla="*/ 0 w 5205"/>
                    <a:gd name="T5" fmla="*/ 0 h 88"/>
                    <a:gd name="T6" fmla="*/ 5205 w 5205"/>
                    <a:gd name="T7" fmla="*/ 0 h 88"/>
                    <a:gd name="T8" fmla="*/ 5164 w 5205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05" h="88">
                      <a:moveTo>
                        <a:pt x="5164" y="88"/>
                      </a:moveTo>
                      <a:lnTo>
                        <a:pt x="38" y="88"/>
                      </a:lnTo>
                      <a:lnTo>
                        <a:pt x="0" y="0"/>
                      </a:lnTo>
                      <a:lnTo>
                        <a:pt x="5205" y="0"/>
                      </a:lnTo>
                      <a:lnTo>
                        <a:pt x="5164" y="88"/>
                      </a:lnTo>
                      <a:close/>
                    </a:path>
                  </a:pathLst>
                </a:custGeom>
                <a:solidFill>
                  <a:srgbClr val="745A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5" name="ïṧļîḋè"/>
                <p:cNvSpPr/>
                <p:nvPr/>
              </p:nvSpPr>
              <p:spPr bwMode="auto">
                <a:xfrm>
                  <a:off x="1524" y="2181"/>
                  <a:ext cx="5205" cy="88"/>
                </a:xfrm>
                <a:custGeom>
                  <a:avLst/>
                  <a:gdLst>
                    <a:gd name="T0" fmla="*/ 5164 w 5205"/>
                    <a:gd name="T1" fmla="*/ 88 h 88"/>
                    <a:gd name="T2" fmla="*/ 38 w 5205"/>
                    <a:gd name="T3" fmla="*/ 88 h 88"/>
                    <a:gd name="T4" fmla="*/ 0 w 5205"/>
                    <a:gd name="T5" fmla="*/ 0 h 88"/>
                    <a:gd name="T6" fmla="*/ 5205 w 5205"/>
                    <a:gd name="T7" fmla="*/ 0 h 88"/>
                    <a:gd name="T8" fmla="*/ 5164 w 5205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05" h="88">
                      <a:moveTo>
                        <a:pt x="5164" y="88"/>
                      </a:moveTo>
                      <a:lnTo>
                        <a:pt x="38" y="88"/>
                      </a:lnTo>
                      <a:lnTo>
                        <a:pt x="0" y="0"/>
                      </a:lnTo>
                      <a:lnTo>
                        <a:pt x="5205" y="0"/>
                      </a:lnTo>
                      <a:lnTo>
                        <a:pt x="5164" y="88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6" name="íSlîḓê"/>
                <p:cNvSpPr/>
                <p:nvPr/>
              </p:nvSpPr>
              <p:spPr bwMode="auto">
                <a:xfrm>
                  <a:off x="1524" y="2181"/>
                  <a:ext cx="5205" cy="34"/>
                </a:xfrm>
                <a:custGeom>
                  <a:avLst/>
                  <a:gdLst>
                    <a:gd name="T0" fmla="*/ 5205 w 5205"/>
                    <a:gd name="T1" fmla="*/ 0 h 34"/>
                    <a:gd name="T2" fmla="*/ 0 w 5205"/>
                    <a:gd name="T3" fmla="*/ 0 h 34"/>
                    <a:gd name="T4" fmla="*/ 14 w 5205"/>
                    <a:gd name="T5" fmla="*/ 34 h 34"/>
                    <a:gd name="T6" fmla="*/ 5190 w 5205"/>
                    <a:gd name="T7" fmla="*/ 34 h 34"/>
                    <a:gd name="T8" fmla="*/ 5205 w 5205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05" h="34">
                      <a:moveTo>
                        <a:pt x="5205" y="0"/>
                      </a:moveTo>
                      <a:lnTo>
                        <a:pt x="0" y="0"/>
                      </a:lnTo>
                      <a:lnTo>
                        <a:pt x="14" y="34"/>
                      </a:lnTo>
                      <a:lnTo>
                        <a:pt x="5190" y="34"/>
                      </a:lnTo>
                      <a:lnTo>
                        <a:pt x="5205" y="0"/>
                      </a:lnTo>
                      <a:close/>
                    </a:path>
                  </a:pathLst>
                </a:custGeom>
                <a:solidFill>
                  <a:srgbClr val="EEA16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7" name="íšļíďé"/>
                <p:cNvSpPr/>
                <p:nvPr/>
              </p:nvSpPr>
              <p:spPr bwMode="auto">
                <a:xfrm>
                  <a:off x="1524" y="2181"/>
                  <a:ext cx="5205" cy="34"/>
                </a:xfrm>
                <a:custGeom>
                  <a:avLst/>
                  <a:gdLst>
                    <a:gd name="T0" fmla="*/ 5205 w 5205"/>
                    <a:gd name="T1" fmla="*/ 0 h 34"/>
                    <a:gd name="T2" fmla="*/ 0 w 5205"/>
                    <a:gd name="T3" fmla="*/ 0 h 34"/>
                    <a:gd name="T4" fmla="*/ 14 w 5205"/>
                    <a:gd name="T5" fmla="*/ 34 h 34"/>
                    <a:gd name="T6" fmla="*/ 5190 w 5205"/>
                    <a:gd name="T7" fmla="*/ 34 h 34"/>
                    <a:gd name="T8" fmla="*/ 5205 w 5205"/>
                    <a:gd name="T9" fmla="*/ 0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05" h="34">
                      <a:moveTo>
                        <a:pt x="5205" y="0"/>
                      </a:moveTo>
                      <a:lnTo>
                        <a:pt x="0" y="0"/>
                      </a:lnTo>
                      <a:lnTo>
                        <a:pt x="14" y="34"/>
                      </a:lnTo>
                      <a:lnTo>
                        <a:pt x="5190" y="34"/>
                      </a:lnTo>
                      <a:lnTo>
                        <a:pt x="5205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8" name="ïṣ1ïďé"/>
                <p:cNvSpPr/>
                <p:nvPr/>
              </p:nvSpPr>
              <p:spPr bwMode="auto">
                <a:xfrm>
                  <a:off x="6320" y="2269"/>
                  <a:ext cx="70" cy="1189"/>
                </a:xfrm>
                <a:prstGeom prst="rect">
                  <a:avLst/>
                </a:prstGeom>
                <a:solidFill>
                  <a:srgbClr val="745A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9" name="íṥľïḑé"/>
                <p:cNvSpPr/>
                <p:nvPr/>
              </p:nvSpPr>
              <p:spPr bwMode="auto">
                <a:xfrm>
                  <a:off x="2042" y="2269"/>
                  <a:ext cx="71" cy="1189"/>
                </a:xfrm>
                <a:prstGeom prst="rect">
                  <a:avLst/>
                </a:prstGeom>
                <a:solidFill>
                  <a:srgbClr val="745A4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0" name="îşḷîḓè"/>
                <p:cNvSpPr/>
                <p:nvPr/>
              </p:nvSpPr>
              <p:spPr bwMode="auto">
                <a:xfrm>
                  <a:off x="1987" y="2016"/>
                  <a:ext cx="57" cy="16"/>
                </a:xfrm>
                <a:custGeom>
                  <a:avLst/>
                  <a:gdLst>
                    <a:gd name="T0" fmla="*/ 0 w 24"/>
                    <a:gd name="T1" fmla="*/ 2 h 7"/>
                    <a:gd name="T2" fmla="*/ 19 w 24"/>
                    <a:gd name="T3" fmla="*/ 0 h 7"/>
                    <a:gd name="T4" fmla="*/ 21 w 24"/>
                    <a:gd name="T5" fmla="*/ 4 h 7"/>
                    <a:gd name="T6" fmla="*/ 9 w 24"/>
                    <a:gd name="T7" fmla="*/ 7 h 7"/>
                    <a:gd name="T8" fmla="*/ 0 w 24"/>
                    <a:gd name="T9" fmla="*/ 2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">
                      <a:moveTo>
                        <a:pt x="0" y="2"/>
                      </a:moveTo>
                      <a:cubicBezTo>
                        <a:pt x="0" y="2"/>
                        <a:pt x="12" y="2"/>
                        <a:pt x="19" y="0"/>
                      </a:cubicBezTo>
                      <a:cubicBezTo>
                        <a:pt x="19" y="0"/>
                        <a:pt x="24" y="1"/>
                        <a:pt x="21" y="4"/>
                      </a:cubicBezTo>
                      <a:cubicBezTo>
                        <a:pt x="21" y="4"/>
                        <a:pt x="16" y="6"/>
                        <a:pt x="9" y="7"/>
                      </a:cubicBezTo>
                      <a:lnTo>
                        <a:pt x="0" y="2"/>
                      </a:lnTo>
                      <a:close/>
                    </a:path>
                  </a:pathLst>
                </a:custGeom>
                <a:solidFill>
                  <a:srgbClr val="B789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1" name="ïsliďe"/>
                <p:cNvSpPr/>
                <p:nvPr/>
              </p:nvSpPr>
              <p:spPr bwMode="auto">
                <a:xfrm>
                  <a:off x="1382" y="1975"/>
                  <a:ext cx="515" cy="119"/>
                </a:xfrm>
                <a:custGeom>
                  <a:avLst/>
                  <a:gdLst>
                    <a:gd name="T0" fmla="*/ 44 w 218"/>
                    <a:gd name="T1" fmla="*/ 0 h 50"/>
                    <a:gd name="T2" fmla="*/ 213 w 218"/>
                    <a:gd name="T3" fmla="*/ 19 h 50"/>
                    <a:gd name="T4" fmla="*/ 218 w 218"/>
                    <a:gd name="T5" fmla="*/ 37 h 50"/>
                    <a:gd name="T6" fmla="*/ 41 w 218"/>
                    <a:gd name="T7" fmla="*/ 50 h 50"/>
                    <a:gd name="T8" fmla="*/ 44 w 218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8" h="50">
                      <a:moveTo>
                        <a:pt x="44" y="0"/>
                      </a:moveTo>
                      <a:cubicBezTo>
                        <a:pt x="213" y="19"/>
                        <a:pt x="213" y="19"/>
                        <a:pt x="213" y="19"/>
                      </a:cubicBezTo>
                      <a:cubicBezTo>
                        <a:pt x="218" y="37"/>
                        <a:pt x="218" y="37"/>
                        <a:pt x="218" y="37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41" y="50"/>
                        <a:pt x="0" y="4"/>
                        <a:pt x="44" y="0"/>
                      </a:cubicBezTo>
                      <a:close/>
                    </a:path>
                  </a:pathLst>
                </a:custGeom>
                <a:solidFill>
                  <a:srgbClr val="DEA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2" name="iŝḻïḋê"/>
                <p:cNvSpPr/>
                <p:nvPr/>
              </p:nvSpPr>
              <p:spPr bwMode="auto">
                <a:xfrm>
                  <a:off x="1235" y="1651"/>
                  <a:ext cx="383" cy="476"/>
                </a:xfrm>
                <a:custGeom>
                  <a:avLst/>
                  <a:gdLst>
                    <a:gd name="T0" fmla="*/ 24 w 162"/>
                    <a:gd name="T1" fmla="*/ 14 h 201"/>
                    <a:gd name="T2" fmla="*/ 61 w 162"/>
                    <a:gd name="T3" fmla="*/ 27 h 201"/>
                    <a:gd name="T4" fmla="*/ 128 w 162"/>
                    <a:gd name="T5" fmla="*/ 144 h 201"/>
                    <a:gd name="T6" fmla="*/ 101 w 162"/>
                    <a:gd name="T7" fmla="*/ 185 h 201"/>
                    <a:gd name="T8" fmla="*/ 26 w 162"/>
                    <a:gd name="T9" fmla="*/ 68 h 201"/>
                    <a:gd name="T10" fmla="*/ 24 w 162"/>
                    <a:gd name="T11" fmla="*/ 14 h 20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62" h="201">
                      <a:moveTo>
                        <a:pt x="24" y="14"/>
                      </a:moveTo>
                      <a:cubicBezTo>
                        <a:pt x="46" y="0"/>
                        <a:pt x="61" y="27"/>
                        <a:pt x="61" y="27"/>
                      </a:cubicBezTo>
                      <a:cubicBezTo>
                        <a:pt x="128" y="144"/>
                        <a:pt x="128" y="144"/>
                        <a:pt x="128" y="144"/>
                      </a:cubicBezTo>
                      <a:cubicBezTo>
                        <a:pt x="162" y="201"/>
                        <a:pt x="101" y="185"/>
                        <a:pt x="101" y="185"/>
                      </a:cubicBezTo>
                      <a:cubicBezTo>
                        <a:pt x="26" y="68"/>
                        <a:pt x="26" y="68"/>
                        <a:pt x="26" y="68"/>
                      </a:cubicBezTo>
                      <a:cubicBezTo>
                        <a:pt x="0" y="28"/>
                        <a:pt x="24" y="14"/>
                        <a:pt x="24" y="14"/>
                      </a:cubicBezTo>
                      <a:close/>
                    </a:path>
                  </a:pathLst>
                </a:custGeom>
                <a:solidFill>
                  <a:srgbClr val="DEA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3" name="íṥļïdè"/>
                <p:cNvSpPr/>
                <p:nvPr/>
              </p:nvSpPr>
              <p:spPr bwMode="auto">
                <a:xfrm>
                  <a:off x="1881" y="1997"/>
                  <a:ext cx="189" cy="116"/>
                </a:xfrm>
                <a:custGeom>
                  <a:avLst/>
                  <a:gdLst>
                    <a:gd name="T0" fmla="*/ 2 w 80"/>
                    <a:gd name="T1" fmla="*/ 28 h 49"/>
                    <a:gd name="T2" fmla="*/ 0 w 80"/>
                    <a:gd name="T3" fmla="*/ 10 h 49"/>
                    <a:gd name="T4" fmla="*/ 79 w 80"/>
                    <a:gd name="T5" fmla="*/ 27 h 49"/>
                    <a:gd name="T6" fmla="*/ 76 w 80"/>
                    <a:gd name="T7" fmla="*/ 29 h 49"/>
                    <a:gd name="T8" fmla="*/ 49 w 80"/>
                    <a:gd name="T9" fmla="*/ 18 h 49"/>
                    <a:gd name="T10" fmla="*/ 75 w 80"/>
                    <a:gd name="T11" fmla="*/ 32 h 49"/>
                    <a:gd name="T12" fmla="*/ 72 w 80"/>
                    <a:gd name="T13" fmla="*/ 36 h 49"/>
                    <a:gd name="T14" fmla="*/ 47 w 80"/>
                    <a:gd name="T15" fmla="*/ 24 h 49"/>
                    <a:gd name="T16" fmla="*/ 68 w 80"/>
                    <a:gd name="T17" fmla="*/ 35 h 49"/>
                    <a:gd name="T18" fmla="*/ 67 w 80"/>
                    <a:gd name="T19" fmla="*/ 40 h 49"/>
                    <a:gd name="T20" fmla="*/ 42 w 80"/>
                    <a:gd name="T21" fmla="*/ 28 h 49"/>
                    <a:gd name="T22" fmla="*/ 53 w 80"/>
                    <a:gd name="T23" fmla="*/ 40 h 49"/>
                    <a:gd name="T24" fmla="*/ 33 w 80"/>
                    <a:gd name="T25" fmla="*/ 35 h 49"/>
                    <a:gd name="T26" fmla="*/ 11 w 80"/>
                    <a:gd name="T27" fmla="*/ 30 h 49"/>
                    <a:gd name="T28" fmla="*/ 2 w 80"/>
                    <a:gd name="T29" fmla="*/ 28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0" h="49">
                      <a:moveTo>
                        <a:pt x="2" y="28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56" y="0"/>
                        <a:pt x="79" y="27"/>
                      </a:cubicBezTo>
                      <a:cubicBezTo>
                        <a:pt x="80" y="31"/>
                        <a:pt x="76" y="29"/>
                        <a:pt x="76" y="29"/>
                      </a:cubicBezTo>
                      <a:cubicBezTo>
                        <a:pt x="65" y="20"/>
                        <a:pt x="49" y="18"/>
                        <a:pt x="49" y="18"/>
                      </a:cubicBezTo>
                      <a:cubicBezTo>
                        <a:pt x="60" y="20"/>
                        <a:pt x="75" y="32"/>
                        <a:pt x="75" y="32"/>
                      </a:cubicBezTo>
                      <a:cubicBezTo>
                        <a:pt x="76" y="36"/>
                        <a:pt x="72" y="36"/>
                        <a:pt x="72" y="36"/>
                      </a:cubicBezTo>
                      <a:cubicBezTo>
                        <a:pt x="72" y="36"/>
                        <a:pt x="56" y="26"/>
                        <a:pt x="47" y="24"/>
                      </a:cubicBezTo>
                      <a:cubicBezTo>
                        <a:pt x="52" y="27"/>
                        <a:pt x="68" y="35"/>
                        <a:pt x="68" y="35"/>
                      </a:cubicBezTo>
                      <a:cubicBezTo>
                        <a:pt x="72" y="40"/>
                        <a:pt x="67" y="40"/>
                        <a:pt x="67" y="40"/>
                      </a:cubicBezTo>
                      <a:cubicBezTo>
                        <a:pt x="67" y="40"/>
                        <a:pt x="54" y="37"/>
                        <a:pt x="42" y="28"/>
                      </a:cubicBezTo>
                      <a:cubicBezTo>
                        <a:pt x="42" y="28"/>
                        <a:pt x="37" y="29"/>
                        <a:pt x="53" y="40"/>
                      </a:cubicBezTo>
                      <a:cubicBezTo>
                        <a:pt x="53" y="40"/>
                        <a:pt x="53" y="49"/>
                        <a:pt x="33" y="35"/>
                      </a:cubicBezTo>
                      <a:cubicBezTo>
                        <a:pt x="33" y="35"/>
                        <a:pt x="16" y="34"/>
                        <a:pt x="11" y="30"/>
                      </a:cubicBezTo>
                      <a:cubicBezTo>
                        <a:pt x="11" y="30"/>
                        <a:pt x="6" y="28"/>
                        <a:pt x="2" y="28"/>
                      </a:cubicBezTo>
                      <a:close/>
                    </a:path>
                  </a:pathLst>
                </a:custGeom>
                <a:solidFill>
                  <a:srgbClr val="DEA68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4" name="ïsḻiḋé"/>
                <p:cNvSpPr/>
                <p:nvPr/>
              </p:nvSpPr>
              <p:spPr bwMode="auto">
                <a:xfrm>
                  <a:off x="992" y="1423"/>
                  <a:ext cx="300" cy="500"/>
                </a:xfrm>
                <a:custGeom>
                  <a:avLst/>
                  <a:gdLst>
                    <a:gd name="T0" fmla="*/ 118 w 127"/>
                    <a:gd name="T1" fmla="*/ 5 h 211"/>
                    <a:gd name="T2" fmla="*/ 94 w 127"/>
                    <a:gd name="T3" fmla="*/ 133 h 211"/>
                    <a:gd name="T4" fmla="*/ 65 w 127"/>
                    <a:gd name="T5" fmla="*/ 211 h 211"/>
                    <a:gd name="T6" fmla="*/ 42 w 127"/>
                    <a:gd name="T7" fmla="*/ 0 h 211"/>
                    <a:gd name="T8" fmla="*/ 118 w 127"/>
                    <a:gd name="T9" fmla="*/ 5 h 2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27" h="211">
                      <a:moveTo>
                        <a:pt x="118" y="5"/>
                      </a:moveTo>
                      <a:cubicBezTo>
                        <a:pt x="118" y="5"/>
                        <a:pt x="127" y="86"/>
                        <a:pt x="94" y="133"/>
                      </a:cubicBezTo>
                      <a:cubicBezTo>
                        <a:pt x="94" y="133"/>
                        <a:pt x="74" y="152"/>
                        <a:pt x="65" y="211"/>
                      </a:cubicBezTo>
                      <a:cubicBezTo>
                        <a:pt x="65" y="211"/>
                        <a:pt x="0" y="128"/>
                        <a:pt x="42" y="0"/>
                      </a:cubicBezTo>
                      <a:lnTo>
                        <a:pt x="118" y="5"/>
                      </a:lnTo>
                      <a:close/>
                    </a:path>
                  </a:pathLst>
                </a:custGeom>
                <a:solidFill>
                  <a:srgbClr val="34000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5" name="ïṥļîḋê"/>
                <p:cNvSpPr/>
                <p:nvPr/>
              </p:nvSpPr>
              <p:spPr bwMode="auto">
                <a:xfrm>
                  <a:off x="1143" y="2229"/>
                  <a:ext cx="750" cy="374"/>
                </a:xfrm>
                <a:custGeom>
                  <a:avLst/>
                  <a:gdLst>
                    <a:gd name="T0" fmla="*/ 269 w 317"/>
                    <a:gd name="T1" fmla="*/ 82 h 158"/>
                    <a:gd name="T2" fmla="*/ 113 w 317"/>
                    <a:gd name="T3" fmla="*/ 42 h 158"/>
                    <a:gd name="T4" fmla="*/ 3 w 317"/>
                    <a:gd name="T5" fmla="*/ 98 h 158"/>
                    <a:gd name="T6" fmla="*/ 182 w 317"/>
                    <a:gd name="T7" fmla="*/ 146 h 158"/>
                    <a:gd name="T8" fmla="*/ 261 w 317"/>
                    <a:gd name="T9" fmla="*/ 147 h 158"/>
                    <a:gd name="T10" fmla="*/ 269 w 317"/>
                    <a:gd name="T11" fmla="*/ 82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7" h="158">
                      <a:moveTo>
                        <a:pt x="269" y="82"/>
                      </a:moveTo>
                      <a:cubicBezTo>
                        <a:pt x="113" y="42"/>
                        <a:pt x="113" y="42"/>
                        <a:pt x="113" y="42"/>
                      </a:cubicBezTo>
                      <a:cubicBezTo>
                        <a:pt x="113" y="42"/>
                        <a:pt x="4" y="0"/>
                        <a:pt x="3" y="98"/>
                      </a:cubicBezTo>
                      <a:cubicBezTo>
                        <a:pt x="3" y="98"/>
                        <a:pt x="0" y="158"/>
                        <a:pt x="182" y="146"/>
                      </a:cubicBezTo>
                      <a:cubicBezTo>
                        <a:pt x="261" y="147"/>
                        <a:pt x="261" y="147"/>
                        <a:pt x="261" y="147"/>
                      </a:cubicBezTo>
                      <a:cubicBezTo>
                        <a:pt x="261" y="147"/>
                        <a:pt x="317" y="123"/>
                        <a:pt x="269" y="82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6" name="iṧ1íḓê"/>
                <p:cNvSpPr/>
                <p:nvPr/>
              </p:nvSpPr>
              <p:spPr bwMode="auto">
                <a:xfrm>
                  <a:off x="1143" y="2229"/>
                  <a:ext cx="584" cy="374"/>
                </a:xfrm>
                <a:custGeom>
                  <a:avLst/>
                  <a:gdLst>
                    <a:gd name="T0" fmla="*/ 182 w 247"/>
                    <a:gd name="T1" fmla="*/ 146 h 158"/>
                    <a:gd name="T2" fmla="*/ 3 w 247"/>
                    <a:gd name="T3" fmla="*/ 98 h 158"/>
                    <a:gd name="T4" fmla="*/ 113 w 247"/>
                    <a:gd name="T5" fmla="*/ 42 h 158"/>
                    <a:gd name="T6" fmla="*/ 198 w 247"/>
                    <a:gd name="T7" fmla="*/ 64 h 158"/>
                    <a:gd name="T8" fmla="*/ 236 w 247"/>
                    <a:gd name="T9" fmla="*/ 80 h 158"/>
                    <a:gd name="T10" fmla="*/ 206 w 247"/>
                    <a:gd name="T11" fmla="*/ 86 h 1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47" h="158">
                      <a:moveTo>
                        <a:pt x="182" y="146"/>
                      </a:moveTo>
                      <a:cubicBezTo>
                        <a:pt x="0" y="158"/>
                        <a:pt x="3" y="98"/>
                        <a:pt x="3" y="98"/>
                      </a:cubicBezTo>
                      <a:cubicBezTo>
                        <a:pt x="4" y="0"/>
                        <a:pt x="113" y="42"/>
                        <a:pt x="113" y="42"/>
                      </a:cubicBezTo>
                      <a:cubicBezTo>
                        <a:pt x="198" y="64"/>
                        <a:pt x="198" y="64"/>
                        <a:pt x="198" y="64"/>
                      </a:cubicBezTo>
                      <a:cubicBezTo>
                        <a:pt x="198" y="64"/>
                        <a:pt x="247" y="69"/>
                        <a:pt x="236" y="80"/>
                      </a:cubicBezTo>
                      <a:cubicBezTo>
                        <a:pt x="236" y="80"/>
                        <a:pt x="226" y="99"/>
                        <a:pt x="206" y="86"/>
                      </a:cubicBezTo>
                    </a:path>
                  </a:pathLst>
                </a:custGeom>
                <a:solidFill>
                  <a:srgbClr val="EA40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7" name="íṧļïḑe"/>
                <p:cNvSpPr/>
                <p:nvPr/>
              </p:nvSpPr>
              <p:spPr bwMode="auto">
                <a:xfrm>
                  <a:off x="1346" y="3309"/>
                  <a:ext cx="322" cy="152"/>
                </a:xfrm>
                <a:custGeom>
                  <a:avLst/>
                  <a:gdLst>
                    <a:gd name="T0" fmla="*/ 0 w 322"/>
                    <a:gd name="T1" fmla="*/ 66 h 152"/>
                    <a:gd name="T2" fmla="*/ 320 w 322"/>
                    <a:gd name="T3" fmla="*/ 152 h 152"/>
                    <a:gd name="T4" fmla="*/ 322 w 322"/>
                    <a:gd name="T5" fmla="*/ 142 h 152"/>
                    <a:gd name="T6" fmla="*/ 0 w 322"/>
                    <a:gd name="T7" fmla="*/ 0 h 152"/>
                    <a:gd name="T8" fmla="*/ 0 w 322"/>
                    <a:gd name="T9" fmla="*/ 66 h 15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2" h="152">
                      <a:moveTo>
                        <a:pt x="0" y="66"/>
                      </a:moveTo>
                      <a:lnTo>
                        <a:pt x="320" y="152"/>
                      </a:lnTo>
                      <a:lnTo>
                        <a:pt x="322" y="142"/>
                      </a:lnTo>
                      <a:lnTo>
                        <a:pt x="0" y="0"/>
                      </a:lnTo>
                      <a:lnTo>
                        <a:pt x="0" y="66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8" name="îṣľîḍê"/>
                <p:cNvSpPr/>
                <p:nvPr/>
              </p:nvSpPr>
              <p:spPr bwMode="auto">
                <a:xfrm>
                  <a:off x="1614" y="3468"/>
                  <a:ext cx="87" cy="87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9" name="iṣḻíḓé"/>
                <p:cNvSpPr/>
                <p:nvPr/>
              </p:nvSpPr>
              <p:spPr bwMode="auto">
                <a:xfrm>
                  <a:off x="1623" y="3480"/>
                  <a:ext cx="69" cy="66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0" name="íṧḻîḋè"/>
                <p:cNvSpPr/>
                <p:nvPr/>
              </p:nvSpPr>
              <p:spPr bwMode="auto">
                <a:xfrm>
                  <a:off x="1637" y="3491"/>
                  <a:ext cx="43" cy="43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1" name="îṣľiḓè"/>
                <p:cNvSpPr/>
                <p:nvPr/>
              </p:nvSpPr>
              <p:spPr bwMode="auto">
                <a:xfrm>
                  <a:off x="1602" y="3446"/>
                  <a:ext cx="111" cy="64"/>
                </a:xfrm>
                <a:custGeom>
                  <a:avLst/>
                  <a:gdLst>
                    <a:gd name="T0" fmla="*/ 24 w 47"/>
                    <a:gd name="T1" fmla="*/ 6 h 27"/>
                    <a:gd name="T2" fmla="*/ 0 w 47"/>
                    <a:gd name="T3" fmla="*/ 27 h 27"/>
                    <a:gd name="T4" fmla="*/ 0 w 47"/>
                    <a:gd name="T5" fmla="*/ 24 h 27"/>
                    <a:gd name="T6" fmla="*/ 24 w 47"/>
                    <a:gd name="T7" fmla="*/ 0 h 27"/>
                    <a:gd name="T8" fmla="*/ 47 w 47"/>
                    <a:gd name="T9" fmla="*/ 24 h 27"/>
                    <a:gd name="T10" fmla="*/ 47 w 47"/>
                    <a:gd name="T11" fmla="*/ 27 h 27"/>
                    <a:gd name="T12" fmla="*/ 24 w 47"/>
                    <a:gd name="T13" fmla="*/ 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7">
                      <a:moveTo>
                        <a:pt x="24" y="6"/>
                      </a:moveTo>
                      <a:cubicBezTo>
                        <a:pt x="12" y="6"/>
                        <a:pt x="2" y="15"/>
                        <a:pt x="0" y="27"/>
                      </a:cubicBezTo>
                      <a:cubicBezTo>
                        <a:pt x="0" y="26"/>
                        <a:pt x="0" y="25"/>
                        <a:pt x="0" y="24"/>
                      </a:cubicBezTo>
                      <a:cubicBezTo>
                        <a:pt x="0" y="11"/>
                        <a:pt x="11" y="0"/>
                        <a:pt x="24" y="0"/>
                      </a:cubicBezTo>
                      <a:cubicBezTo>
                        <a:pt x="37" y="0"/>
                        <a:pt x="47" y="11"/>
                        <a:pt x="47" y="24"/>
                      </a:cubicBezTo>
                      <a:cubicBezTo>
                        <a:pt x="47" y="25"/>
                        <a:pt x="47" y="26"/>
                        <a:pt x="47" y="27"/>
                      </a:cubicBezTo>
                      <a:cubicBezTo>
                        <a:pt x="46" y="15"/>
                        <a:pt x="36" y="6"/>
                        <a:pt x="24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2" name="ï$ḻîḍè"/>
                <p:cNvSpPr/>
                <p:nvPr/>
              </p:nvSpPr>
              <p:spPr bwMode="auto">
                <a:xfrm>
                  <a:off x="992" y="3319"/>
                  <a:ext cx="321" cy="142"/>
                </a:xfrm>
                <a:custGeom>
                  <a:avLst/>
                  <a:gdLst>
                    <a:gd name="T0" fmla="*/ 321 w 321"/>
                    <a:gd name="T1" fmla="*/ 56 h 142"/>
                    <a:gd name="T2" fmla="*/ 2 w 321"/>
                    <a:gd name="T3" fmla="*/ 142 h 142"/>
                    <a:gd name="T4" fmla="*/ 0 w 321"/>
                    <a:gd name="T5" fmla="*/ 132 h 142"/>
                    <a:gd name="T6" fmla="*/ 321 w 321"/>
                    <a:gd name="T7" fmla="*/ 0 h 142"/>
                    <a:gd name="T8" fmla="*/ 321 w 321"/>
                    <a:gd name="T9" fmla="*/ 56 h 1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21" h="142">
                      <a:moveTo>
                        <a:pt x="321" y="56"/>
                      </a:moveTo>
                      <a:lnTo>
                        <a:pt x="2" y="142"/>
                      </a:lnTo>
                      <a:lnTo>
                        <a:pt x="0" y="132"/>
                      </a:lnTo>
                      <a:lnTo>
                        <a:pt x="321" y="0"/>
                      </a:lnTo>
                      <a:lnTo>
                        <a:pt x="321" y="56"/>
                      </a:lnTo>
                      <a:close/>
                    </a:path>
                  </a:pathLst>
                </a:cu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3" name="îSļîḋé"/>
                <p:cNvSpPr/>
                <p:nvPr/>
              </p:nvSpPr>
              <p:spPr bwMode="auto">
                <a:xfrm>
                  <a:off x="959" y="3468"/>
                  <a:ext cx="85" cy="87"/>
                </a:xfrm>
                <a:prstGeom prst="ellipse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4" name="í$1îḑé"/>
                <p:cNvSpPr/>
                <p:nvPr/>
              </p:nvSpPr>
              <p:spPr bwMode="auto">
                <a:xfrm>
                  <a:off x="968" y="3480"/>
                  <a:ext cx="66" cy="66"/>
                </a:xfrm>
                <a:prstGeom prst="ellipse">
                  <a:avLst/>
                </a:prstGeom>
                <a:solidFill>
                  <a:srgbClr val="302D2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5" name="ïṣ1íḓê"/>
                <p:cNvSpPr/>
                <p:nvPr/>
              </p:nvSpPr>
              <p:spPr bwMode="auto">
                <a:xfrm>
                  <a:off x="980" y="3491"/>
                  <a:ext cx="42" cy="43"/>
                </a:xfrm>
                <a:prstGeom prst="ellipse">
                  <a:avLst/>
                </a:prstGeom>
                <a:solidFill>
                  <a:srgbClr val="4D4D4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6" name="ïšľiḋê"/>
                <p:cNvSpPr/>
                <p:nvPr/>
              </p:nvSpPr>
              <p:spPr bwMode="auto">
                <a:xfrm>
                  <a:off x="947" y="3446"/>
                  <a:ext cx="111" cy="64"/>
                </a:xfrm>
                <a:custGeom>
                  <a:avLst/>
                  <a:gdLst>
                    <a:gd name="T0" fmla="*/ 23 w 47"/>
                    <a:gd name="T1" fmla="*/ 6 h 27"/>
                    <a:gd name="T2" fmla="*/ 46 w 47"/>
                    <a:gd name="T3" fmla="*/ 27 h 27"/>
                    <a:gd name="T4" fmla="*/ 47 w 47"/>
                    <a:gd name="T5" fmla="*/ 24 h 27"/>
                    <a:gd name="T6" fmla="*/ 23 w 47"/>
                    <a:gd name="T7" fmla="*/ 0 h 27"/>
                    <a:gd name="T8" fmla="*/ 0 w 47"/>
                    <a:gd name="T9" fmla="*/ 24 h 27"/>
                    <a:gd name="T10" fmla="*/ 0 w 47"/>
                    <a:gd name="T11" fmla="*/ 27 h 27"/>
                    <a:gd name="T12" fmla="*/ 23 w 47"/>
                    <a:gd name="T13" fmla="*/ 6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47" h="27">
                      <a:moveTo>
                        <a:pt x="23" y="6"/>
                      </a:moveTo>
                      <a:cubicBezTo>
                        <a:pt x="35" y="6"/>
                        <a:pt x="45" y="15"/>
                        <a:pt x="46" y="27"/>
                      </a:cubicBezTo>
                      <a:cubicBezTo>
                        <a:pt x="47" y="26"/>
                        <a:pt x="47" y="25"/>
                        <a:pt x="47" y="24"/>
                      </a:cubicBezTo>
                      <a:cubicBezTo>
                        <a:pt x="47" y="11"/>
                        <a:pt x="36" y="0"/>
                        <a:pt x="23" y="0"/>
                      </a:cubicBezTo>
                      <a:cubicBezTo>
                        <a:pt x="10" y="0"/>
                        <a:pt x="0" y="11"/>
                        <a:pt x="0" y="24"/>
                      </a:cubicBezTo>
                      <a:cubicBezTo>
                        <a:pt x="0" y="25"/>
                        <a:pt x="0" y="26"/>
                        <a:pt x="0" y="27"/>
                      </a:cubicBezTo>
                      <a:cubicBezTo>
                        <a:pt x="1" y="15"/>
                        <a:pt x="11" y="6"/>
                        <a:pt x="23" y="6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7" name="ïŝḷïďe"/>
                <p:cNvSpPr/>
                <p:nvPr/>
              </p:nvSpPr>
              <p:spPr bwMode="auto">
                <a:xfrm>
                  <a:off x="1110" y="2617"/>
                  <a:ext cx="440" cy="81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8" name="iślîḓé"/>
                <p:cNvSpPr/>
                <p:nvPr/>
              </p:nvSpPr>
              <p:spPr bwMode="auto">
                <a:xfrm>
                  <a:off x="1318" y="2698"/>
                  <a:ext cx="31" cy="642"/>
                </a:xfrm>
                <a:prstGeom prst="rect">
                  <a:avLst/>
                </a:pr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69" name="iṧľíḋe"/>
                <p:cNvSpPr/>
                <p:nvPr/>
              </p:nvSpPr>
              <p:spPr bwMode="auto">
                <a:xfrm>
                  <a:off x="1301" y="2762"/>
                  <a:ext cx="64" cy="222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0" name="í$1ïde"/>
                <p:cNvSpPr/>
                <p:nvPr/>
              </p:nvSpPr>
              <p:spPr bwMode="auto">
                <a:xfrm>
                  <a:off x="1313" y="3096"/>
                  <a:ext cx="40" cy="223"/>
                </a:xfrm>
                <a:prstGeom prst="rect">
                  <a:avLst/>
                </a:prstGeom>
                <a:solidFill>
                  <a:srgbClr val="35343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1" name="íṡľiḓé"/>
                <p:cNvSpPr/>
                <p:nvPr/>
              </p:nvSpPr>
              <p:spPr bwMode="auto">
                <a:xfrm>
                  <a:off x="1301" y="3157"/>
                  <a:ext cx="64" cy="225"/>
                </a:xfrm>
                <a:prstGeom prst="rect">
                  <a:avLst/>
                </a:pr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2" name="ïṥḻîďé"/>
                <p:cNvSpPr/>
                <p:nvPr/>
              </p:nvSpPr>
              <p:spPr bwMode="auto">
                <a:xfrm>
                  <a:off x="982" y="2530"/>
                  <a:ext cx="703" cy="137"/>
                </a:xfrm>
                <a:custGeom>
                  <a:avLst/>
                  <a:gdLst>
                    <a:gd name="T0" fmla="*/ 295 w 297"/>
                    <a:gd name="T1" fmla="*/ 2 h 58"/>
                    <a:gd name="T2" fmla="*/ 295 w 297"/>
                    <a:gd name="T3" fmla="*/ 23 h 58"/>
                    <a:gd name="T4" fmla="*/ 148 w 297"/>
                    <a:gd name="T5" fmla="*/ 58 h 58"/>
                    <a:gd name="T6" fmla="*/ 1 w 297"/>
                    <a:gd name="T7" fmla="*/ 23 h 58"/>
                    <a:gd name="T8" fmla="*/ 1 w 297"/>
                    <a:gd name="T9" fmla="*/ 0 h 58"/>
                    <a:gd name="T10" fmla="*/ 295 w 297"/>
                    <a:gd name="T11" fmla="*/ 2 h 5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97" h="58">
                      <a:moveTo>
                        <a:pt x="295" y="2"/>
                      </a:moveTo>
                      <a:cubicBezTo>
                        <a:pt x="297" y="4"/>
                        <a:pt x="295" y="21"/>
                        <a:pt x="295" y="23"/>
                      </a:cubicBezTo>
                      <a:cubicBezTo>
                        <a:pt x="295" y="42"/>
                        <a:pt x="230" y="58"/>
                        <a:pt x="148" y="58"/>
                      </a:cubicBezTo>
                      <a:cubicBezTo>
                        <a:pt x="67" y="58"/>
                        <a:pt x="1" y="42"/>
                        <a:pt x="1" y="23"/>
                      </a:cubicBezTo>
                      <a:cubicBezTo>
                        <a:pt x="1" y="21"/>
                        <a:pt x="0" y="2"/>
                        <a:pt x="1" y="0"/>
                      </a:cubicBezTo>
                      <a:lnTo>
                        <a:pt x="295" y="2"/>
                      </a:lnTo>
                      <a:close/>
                    </a:path>
                  </a:pathLst>
                </a:custGeom>
                <a:solidFill>
                  <a:srgbClr val="6D6E7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3" name="ïṡľïḍè"/>
                <p:cNvSpPr/>
                <p:nvPr/>
              </p:nvSpPr>
              <p:spPr bwMode="auto">
                <a:xfrm>
                  <a:off x="985" y="2451"/>
                  <a:ext cx="695" cy="166"/>
                </a:xfrm>
                <a:prstGeom prst="ellipse">
                  <a:avLst/>
                </a:prstGeom>
                <a:solidFill>
                  <a:srgbClr val="A6A8A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4" name="íśḻíḋe"/>
                <p:cNvSpPr/>
                <p:nvPr/>
              </p:nvSpPr>
              <p:spPr bwMode="auto">
                <a:xfrm>
                  <a:off x="1105" y="1722"/>
                  <a:ext cx="473" cy="689"/>
                </a:xfrm>
                <a:custGeom>
                  <a:avLst/>
                  <a:gdLst>
                    <a:gd name="T0" fmla="*/ 14 w 200"/>
                    <a:gd name="T1" fmla="*/ 274 h 291"/>
                    <a:gd name="T2" fmla="*/ 29 w 200"/>
                    <a:gd name="T3" fmla="*/ 186 h 291"/>
                    <a:gd name="T4" fmla="*/ 36 w 200"/>
                    <a:gd name="T5" fmla="*/ 0 h 291"/>
                    <a:gd name="T6" fmla="*/ 130 w 200"/>
                    <a:gd name="T7" fmla="*/ 0 h 291"/>
                    <a:gd name="T8" fmla="*/ 146 w 200"/>
                    <a:gd name="T9" fmla="*/ 90 h 291"/>
                    <a:gd name="T10" fmla="*/ 148 w 200"/>
                    <a:gd name="T11" fmla="*/ 291 h 2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00" h="291">
                      <a:moveTo>
                        <a:pt x="14" y="274"/>
                      </a:moveTo>
                      <a:cubicBezTo>
                        <a:pt x="34" y="242"/>
                        <a:pt x="29" y="186"/>
                        <a:pt x="29" y="186"/>
                      </a:cubicBezTo>
                      <a:cubicBezTo>
                        <a:pt x="0" y="63"/>
                        <a:pt x="36" y="0"/>
                        <a:pt x="36" y="0"/>
                      </a:cubicBezTo>
                      <a:cubicBezTo>
                        <a:pt x="130" y="0"/>
                        <a:pt x="130" y="0"/>
                        <a:pt x="130" y="0"/>
                      </a:cubicBezTo>
                      <a:cubicBezTo>
                        <a:pt x="130" y="0"/>
                        <a:pt x="200" y="49"/>
                        <a:pt x="146" y="90"/>
                      </a:cubicBezTo>
                      <a:cubicBezTo>
                        <a:pt x="146" y="90"/>
                        <a:pt x="141" y="250"/>
                        <a:pt x="148" y="291"/>
                      </a:cubicBezTo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5" name="íṥļíďê"/>
                <p:cNvSpPr/>
                <p:nvPr/>
              </p:nvSpPr>
              <p:spPr bwMode="auto">
                <a:xfrm>
                  <a:off x="1037" y="1077"/>
                  <a:ext cx="480" cy="510"/>
                </a:xfrm>
                <a:custGeom>
                  <a:avLst/>
                  <a:gdLst>
                    <a:gd name="T0" fmla="*/ 198 w 203"/>
                    <a:gd name="T1" fmla="*/ 137 h 215"/>
                    <a:gd name="T2" fmla="*/ 183 w 203"/>
                    <a:gd name="T3" fmla="*/ 117 h 215"/>
                    <a:gd name="T4" fmla="*/ 161 w 203"/>
                    <a:gd name="T5" fmla="*/ 28 h 215"/>
                    <a:gd name="T6" fmla="*/ 89 w 203"/>
                    <a:gd name="T7" fmla="*/ 2 h 215"/>
                    <a:gd name="T8" fmla="*/ 40 w 203"/>
                    <a:gd name="T9" fmla="*/ 29 h 215"/>
                    <a:gd name="T10" fmla="*/ 40 w 203"/>
                    <a:gd name="T11" fmla="*/ 158 h 215"/>
                    <a:gd name="T12" fmla="*/ 92 w 203"/>
                    <a:gd name="T13" fmla="*/ 200 h 215"/>
                    <a:gd name="T14" fmla="*/ 164 w 203"/>
                    <a:gd name="T15" fmla="*/ 209 h 215"/>
                    <a:gd name="T16" fmla="*/ 175 w 203"/>
                    <a:gd name="T17" fmla="*/ 192 h 215"/>
                    <a:gd name="T18" fmla="*/ 178 w 203"/>
                    <a:gd name="T19" fmla="*/ 159 h 215"/>
                    <a:gd name="T20" fmla="*/ 200 w 203"/>
                    <a:gd name="T21" fmla="*/ 145 h 215"/>
                    <a:gd name="T22" fmla="*/ 198 w 203"/>
                    <a:gd name="T23" fmla="*/ 137 h 21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203" h="215">
                      <a:moveTo>
                        <a:pt x="198" y="137"/>
                      </a:moveTo>
                      <a:cubicBezTo>
                        <a:pt x="182" y="124"/>
                        <a:pt x="183" y="117"/>
                        <a:pt x="183" y="117"/>
                      </a:cubicBezTo>
                      <a:cubicBezTo>
                        <a:pt x="188" y="88"/>
                        <a:pt x="182" y="52"/>
                        <a:pt x="161" y="28"/>
                      </a:cubicBezTo>
                      <a:cubicBezTo>
                        <a:pt x="144" y="9"/>
                        <a:pt x="114" y="0"/>
                        <a:pt x="89" y="2"/>
                      </a:cubicBezTo>
                      <a:cubicBezTo>
                        <a:pt x="72" y="3"/>
                        <a:pt x="50" y="15"/>
                        <a:pt x="40" y="29"/>
                      </a:cubicBezTo>
                      <a:cubicBezTo>
                        <a:pt x="40" y="29"/>
                        <a:pt x="0" y="74"/>
                        <a:pt x="40" y="158"/>
                      </a:cubicBezTo>
                      <a:cubicBezTo>
                        <a:pt x="40" y="158"/>
                        <a:pt x="60" y="192"/>
                        <a:pt x="92" y="200"/>
                      </a:cubicBezTo>
                      <a:cubicBezTo>
                        <a:pt x="128" y="215"/>
                        <a:pt x="164" y="209"/>
                        <a:pt x="164" y="209"/>
                      </a:cubicBezTo>
                      <a:cubicBezTo>
                        <a:pt x="176" y="209"/>
                        <a:pt x="175" y="192"/>
                        <a:pt x="175" y="192"/>
                      </a:cubicBezTo>
                      <a:cubicBezTo>
                        <a:pt x="175" y="172"/>
                        <a:pt x="178" y="159"/>
                        <a:pt x="178" y="159"/>
                      </a:cubicBezTo>
                      <a:cubicBezTo>
                        <a:pt x="200" y="145"/>
                        <a:pt x="200" y="145"/>
                        <a:pt x="200" y="145"/>
                      </a:cubicBezTo>
                      <a:cubicBezTo>
                        <a:pt x="200" y="145"/>
                        <a:pt x="203" y="141"/>
                        <a:pt x="198" y="137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6" name="ïšļîḑè"/>
                <p:cNvSpPr/>
                <p:nvPr/>
              </p:nvSpPr>
              <p:spPr bwMode="auto">
                <a:xfrm>
                  <a:off x="1039" y="997"/>
                  <a:ext cx="463" cy="549"/>
                </a:xfrm>
                <a:custGeom>
                  <a:avLst/>
                  <a:gdLst>
                    <a:gd name="T0" fmla="*/ 186 w 196"/>
                    <a:gd name="T1" fmla="*/ 65 h 232"/>
                    <a:gd name="T2" fmla="*/ 125 w 196"/>
                    <a:gd name="T3" fmla="*/ 110 h 232"/>
                    <a:gd name="T4" fmla="*/ 97 w 196"/>
                    <a:gd name="T5" fmla="*/ 144 h 232"/>
                    <a:gd name="T6" fmla="*/ 81 w 196"/>
                    <a:gd name="T7" fmla="*/ 157 h 232"/>
                    <a:gd name="T8" fmla="*/ 81 w 196"/>
                    <a:gd name="T9" fmla="*/ 204 h 232"/>
                    <a:gd name="T10" fmla="*/ 86 w 196"/>
                    <a:gd name="T11" fmla="*/ 232 h 232"/>
                    <a:gd name="T12" fmla="*/ 0 w 196"/>
                    <a:gd name="T13" fmla="*/ 117 h 232"/>
                    <a:gd name="T14" fmla="*/ 137 w 196"/>
                    <a:gd name="T15" fmla="*/ 24 h 232"/>
                    <a:gd name="T16" fmla="*/ 186 w 196"/>
                    <a:gd name="T17" fmla="*/ 65 h 23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196" h="232">
                      <a:moveTo>
                        <a:pt x="186" y="65"/>
                      </a:moveTo>
                      <a:cubicBezTo>
                        <a:pt x="186" y="65"/>
                        <a:pt x="196" y="93"/>
                        <a:pt x="125" y="110"/>
                      </a:cubicBezTo>
                      <a:cubicBezTo>
                        <a:pt x="125" y="110"/>
                        <a:pt x="102" y="121"/>
                        <a:pt x="97" y="144"/>
                      </a:cubicBezTo>
                      <a:cubicBezTo>
                        <a:pt x="97" y="144"/>
                        <a:pt x="76" y="134"/>
                        <a:pt x="81" y="157"/>
                      </a:cubicBezTo>
                      <a:cubicBezTo>
                        <a:pt x="81" y="157"/>
                        <a:pt x="92" y="183"/>
                        <a:pt x="81" y="204"/>
                      </a:cubicBezTo>
                      <a:cubicBezTo>
                        <a:pt x="81" y="204"/>
                        <a:pt x="75" y="221"/>
                        <a:pt x="86" y="232"/>
                      </a:cubicBezTo>
                      <a:cubicBezTo>
                        <a:pt x="86" y="232"/>
                        <a:pt x="15" y="215"/>
                        <a:pt x="0" y="117"/>
                      </a:cubicBezTo>
                      <a:cubicBezTo>
                        <a:pt x="0" y="117"/>
                        <a:pt x="3" y="0"/>
                        <a:pt x="137" y="24"/>
                      </a:cubicBezTo>
                      <a:cubicBezTo>
                        <a:pt x="137" y="24"/>
                        <a:pt x="173" y="33"/>
                        <a:pt x="186" y="65"/>
                      </a:cubicBezTo>
                      <a:close/>
                    </a:path>
                  </a:pathLst>
                </a:custGeom>
                <a:solidFill>
                  <a:srgbClr val="470A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7" name="ïSľîďe"/>
                <p:cNvSpPr/>
                <p:nvPr/>
              </p:nvSpPr>
              <p:spPr bwMode="auto">
                <a:xfrm>
                  <a:off x="1235" y="1546"/>
                  <a:ext cx="104" cy="98"/>
                </a:xfrm>
                <a:prstGeom prst="rect">
                  <a:avLst/>
                </a:pr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8" name="îṣḻïḑê"/>
                <p:cNvSpPr/>
                <p:nvPr/>
              </p:nvSpPr>
              <p:spPr bwMode="auto">
                <a:xfrm>
                  <a:off x="1249" y="1551"/>
                  <a:ext cx="90" cy="74"/>
                </a:xfrm>
                <a:custGeom>
                  <a:avLst/>
                  <a:gdLst>
                    <a:gd name="T0" fmla="*/ 38 w 38"/>
                    <a:gd name="T1" fmla="*/ 9 h 31"/>
                    <a:gd name="T2" fmla="*/ 0 w 38"/>
                    <a:gd name="T3" fmla="*/ 0 h 31"/>
                    <a:gd name="T4" fmla="*/ 38 w 38"/>
                    <a:gd name="T5" fmla="*/ 31 h 31"/>
                    <a:gd name="T6" fmla="*/ 38 w 38"/>
                    <a:gd name="T7" fmla="*/ 9 h 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38" h="31">
                      <a:moveTo>
                        <a:pt x="38" y="9"/>
                      </a:moveTo>
                      <a:cubicBezTo>
                        <a:pt x="38" y="9"/>
                        <a:pt x="9" y="4"/>
                        <a:pt x="0" y="0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lnTo>
                        <a:pt x="38" y="9"/>
                      </a:lnTo>
                      <a:close/>
                    </a:path>
                  </a:pathLst>
                </a:custGeom>
                <a:solidFill>
                  <a:srgbClr val="D0A0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9" name="îṡḷîḑê"/>
                <p:cNvSpPr/>
                <p:nvPr/>
              </p:nvSpPr>
              <p:spPr bwMode="auto">
                <a:xfrm>
                  <a:off x="1190" y="1641"/>
                  <a:ext cx="227" cy="83"/>
                </a:xfrm>
                <a:custGeom>
                  <a:avLst/>
                  <a:gdLst>
                    <a:gd name="T0" fmla="*/ 149 w 227"/>
                    <a:gd name="T1" fmla="*/ 0 h 83"/>
                    <a:gd name="T2" fmla="*/ 227 w 227"/>
                    <a:gd name="T3" fmla="*/ 83 h 83"/>
                    <a:gd name="T4" fmla="*/ 0 w 227"/>
                    <a:gd name="T5" fmla="*/ 81 h 83"/>
                    <a:gd name="T6" fmla="*/ 45 w 227"/>
                    <a:gd name="T7" fmla="*/ 0 h 83"/>
                    <a:gd name="T8" fmla="*/ 149 w 227"/>
                    <a:gd name="T9" fmla="*/ 0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27" h="83">
                      <a:moveTo>
                        <a:pt x="149" y="0"/>
                      </a:moveTo>
                      <a:lnTo>
                        <a:pt x="227" y="83"/>
                      </a:lnTo>
                      <a:lnTo>
                        <a:pt x="0" y="81"/>
                      </a:lnTo>
                      <a:lnTo>
                        <a:pt x="45" y="0"/>
                      </a:lnTo>
                      <a:lnTo>
                        <a:pt x="149" y="0"/>
                      </a:ln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0" name="íšlíḑè"/>
                <p:cNvSpPr/>
                <p:nvPr/>
              </p:nvSpPr>
              <p:spPr bwMode="auto">
                <a:xfrm>
                  <a:off x="1084" y="1665"/>
                  <a:ext cx="494" cy="706"/>
                </a:xfrm>
                <a:custGeom>
                  <a:avLst/>
                  <a:gdLst>
                    <a:gd name="T0" fmla="*/ 23 w 209"/>
                    <a:gd name="T1" fmla="*/ 298 h 298"/>
                    <a:gd name="T2" fmla="*/ 38 w 209"/>
                    <a:gd name="T3" fmla="*/ 210 h 298"/>
                    <a:gd name="T4" fmla="*/ 58 w 209"/>
                    <a:gd name="T5" fmla="*/ 0 h 298"/>
                    <a:gd name="T6" fmla="*/ 139 w 209"/>
                    <a:gd name="T7" fmla="*/ 24 h 298"/>
                    <a:gd name="T8" fmla="*/ 155 w 209"/>
                    <a:gd name="T9" fmla="*/ 114 h 298"/>
                    <a:gd name="T10" fmla="*/ 155 w 209"/>
                    <a:gd name="T11" fmla="*/ 285 h 298"/>
                    <a:gd name="T12" fmla="*/ 98 w 209"/>
                    <a:gd name="T13" fmla="*/ 289 h 298"/>
                    <a:gd name="T14" fmla="*/ 98 w 209"/>
                    <a:gd name="T15" fmla="*/ 289 h 29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09" h="298">
                      <a:moveTo>
                        <a:pt x="23" y="298"/>
                      </a:moveTo>
                      <a:cubicBezTo>
                        <a:pt x="43" y="266"/>
                        <a:pt x="38" y="210"/>
                        <a:pt x="38" y="210"/>
                      </a:cubicBezTo>
                      <a:cubicBezTo>
                        <a:pt x="0" y="62"/>
                        <a:pt x="58" y="0"/>
                        <a:pt x="58" y="0"/>
                      </a:cubicBezTo>
                      <a:cubicBezTo>
                        <a:pt x="139" y="24"/>
                        <a:pt x="139" y="24"/>
                        <a:pt x="139" y="24"/>
                      </a:cubicBezTo>
                      <a:cubicBezTo>
                        <a:pt x="139" y="24"/>
                        <a:pt x="209" y="73"/>
                        <a:pt x="155" y="114"/>
                      </a:cubicBezTo>
                      <a:cubicBezTo>
                        <a:pt x="155" y="114"/>
                        <a:pt x="153" y="242"/>
                        <a:pt x="155" y="285"/>
                      </a:cubicBezTo>
                      <a:cubicBezTo>
                        <a:pt x="155" y="285"/>
                        <a:pt x="126" y="287"/>
                        <a:pt x="98" y="289"/>
                      </a:cubicBezTo>
                      <a:cubicBezTo>
                        <a:pt x="70" y="291"/>
                        <a:pt x="98" y="289"/>
                        <a:pt x="98" y="289"/>
                      </a:cubicBezTo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1" name="ïṡļïḑe"/>
                <p:cNvSpPr/>
                <p:nvPr/>
              </p:nvSpPr>
              <p:spPr bwMode="auto">
                <a:xfrm>
                  <a:off x="1309" y="2335"/>
                  <a:ext cx="148" cy="52"/>
                </a:xfrm>
                <a:custGeom>
                  <a:avLst/>
                  <a:gdLst>
                    <a:gd name="T0" fmla="*/ 0 w 63"/>
                    <a:gd name="T1" fmla="*/ 5 h 22"/>
                    <a:gd name="T2" fmla="*/ 60 w 63"/>
                    <a:gd name="T3" fmla="*/ 0 h 22"/>
                    <a:gd name="T4" fmla="*/ 63 w 63"/>
                    <a:gd name="T5" fmla="*/ 22 h 22"/>
                    <a:gd name="T6" fmla="*/ 0 w 63"/>
                    <a:gd name="T7" fmla="*/ 5 h 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63" h="22">
                      <a:moveTo>
                        <a:pt x="0" y="5"/>
                      </a:moveTo>
                      <a:cubicBezTo>
                        <a:pt x="60" y="0"/>
                        <a:pt x="60" y="0"/>
                        <a:pt x="60" y="0"/>
                      </a:cubicBezTo>
                      <a:cubicBezTo>
                        <a:pt x="63" y="22"/>
                        <a:pt x="63" y="22"/>
                        <a:pt x="63" y="22"/>
                      </a:cubicBezTo>
                      <a:cubicBezTo>
                        <a:pt x="63" y="22"/>
                        <a:pt x="11" y="9"/>
                        <a:pt x="0" y="5"/>
                      </a:cubicBezTo>
                      <a:close/>
                    </a:path>
                  </a:pathLst>
                </a:custGeom>
                <a:solidFill>
                  <a:srgbClr val="EA40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2" name="i$ḷïdè"/>
                <p:cNvSpPr/>
                <p:nvPr/>
              </p:nvSpPr>
              <p:spPr bwMode="auto">
                <a:xfrm>
                  <a:off x="1216" y="1319"/>
                  <a:ext cx="57" cy="81"/>
                </a:xfrm>
                <a:custGeom>
                  <a:avLst/>
                  <a:gdLst>
                    <a:gd name="T0" fmla="*/ 2 w 24"/>
                    <a:gd name="T1" fmla="*/ 19 h 34"/>
                    <a:gd name="T2" fmla="*/ 16 w 24"/>
                    <a:gd name="T3" fmla="*/ 32 h 34"/>
                    <a:gd name="T4" fmla="*/ 22 w 24"/>
                    <a:gd name="T5" fmla="*/ 15 h 34"/>
                    <a:gd name="T6" fmla="*/ 9 w 24"/>
                    <a:gd name="T7" fmla="*/ 1 h 34"/>
                    <a:gd name="T8" fmla="*/ 2 w 24"/>
                    <a:gd name="T9" fmla="*/ 19 h 3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34">
                      <a:moveTo>
                        <a:pt x="2" y="19"/>
                      </a:moveTo>
                      <a:cubicBezTo>
                        <a:pt x="4" y="27"/>
                        <a:pt x="10" y="34"/>
                        <a:pt x="16" y="32"/>
                      </a:cubicBezTo>
                      <a:cubicBezTo>
                        <a:pt x="21" y="31"/>
                        <a:pt x="24" y="23"/>
                        <a:pt x="22" y="15"/>
                      </a:cubicBezTo>
                      <a:cubicBezTo>
                        <a:pt x="20" y="6"/>
                        <a:pt x="14" y="0"/>
                        <a:pt x="9" y="1"/>
                      </a:cubicBezTo>
                      <a:cubicBezTo>
                        <a:pt x="3" y="2"/>
                        <a:pt x="0" y="10"/>
                        <a:pt x="2" y="19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3" name="ïŝľîḓé"/>
                <p:cNvSpPr/>
                <p:nvPr/>
              </p:nvSpPr>
              <p:spPr bwMode="auto">
                <a:xfrm>
                  <a:off x="1143" y="1231"/>
                  <a:ext cx="239" cy="545"/>
                </a:xfrm>
                <a:custGeom>
                  <a:avLst/>
                  <a:gdLst>
                    <a:gd name="T0" fmla="*/ 96 w 101"/>
                    <a:gd name="T1" fmla="*/ 6 h 230"/>
                    <a:gd name="T2" fmla="*/ 64 w 101"/>
                    <a:gd name="T3" fmla="*/ 92 h 230"/>
                    <a:gd name="T4" fmla="*/ 101 w 101"/>
                    <a:gd name="T5" fmla="*/ 230 h 230"/>
                    <a:gd name="T6" fmla="*/ 39 w 101"/>
                    <a:gd name="T7" fmla="*/ 64 h 230"/>
                    <a:gd name="T8" fmla="*/ 45 w 101"/>
                    <a:gd name="T9" fmla="*/ 25 h 230"/>
                    <a:gd name="T10" fmla="*/ 96 w 101"/>
                    <a:gd name="T11" fmla="*/ 6 h 2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01" h="230">
                      <a:moveTo>
                        <a:pt x="96" y="6"/>
                      </a:moveTo>
                      <a:cubicBezTo>
                        <a:pt x="96" y="6"/>
                        <a:pt x="99" y="55"/>
                        <a:pt x="64" y="92"/>
                      </a:cubicBezTo>
                      <a:cubicBezTo>
                        <a:pt x="64" y="92"/>
                        <a:pt x="25" y="148"/>
                        <a:pt x="101" y="230"/>
                      </a:cubicBezTo>
                      <a:cubicBezTo>
                        <a:pt x="101" y="230"/>
                        <a:pt x="0" y="192"/>
                        <a:pt x="39" y="64"/>
                      </a:cubicBezTo>
                      <a:cubicBezTo>
                        <a:pt x="39" y="64"/>
                        <a:pt x="48" y="32"/>
                        <a:pt x="45" y="25"/>
                      </a:cubicBezTo>
                      <a:cubicBezTo>
                        <a:pt x="45" y="25"/>
                        <a:pt x="55" y="0"/>
                        <a:pt x="96" y="6"/>
                      </a:cubicBezTo>
                      <a:close/>
                    </a:path>
                  </a:pathLst>
                </a:custGeom>
                <a:solidFill>
                  <a:srgbClr val="470A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4" name="iṩḻîḓé"/>
                <p:cNvSpPr/>
                <p:nvPr/>
              </p:nvSpPr>
              <p:spPr bwMode="auto">
                <a:xfrm>
                  <a:off x="1103" y="1189"/>
                  <a:ext cx="227" cy="696"/>
                </a:xfrm>
                <a:custGeom>
                  <a:avLst/>
                  <a:gdLst>
                    <a:gd name="T0" fmla="*/ 77 w 96"/>
                    <a:gd name="T1" fmla="*/ 0 h 294"/>
                    <a:gd name="T2" fmla="*/ 58 w 96"/>
                    <a:gd name="T3" fmla="*/ 131 h 294"/>
                    <a:gd name="T4" fmla="*/ 90 w 96"/>
                    <a:gd name="T5" fmla="*/ 294 h 294"/>
                    <a:gd name="T6" fmla="*/ 14 w 96"/>
                    <a:gd name="T7" fmla="*/ 99 h 294"/>
                    <a:gd name="T8" fmla="*/ 10 w 96"/>
                    <a:gd name="T9" fmla="*/ 42 h 294"/>
                    <a:gd name="T10" fmla="*/ 77 w 96"/>
                    <a:gd name="T11" fmla="*/ 0 h 29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294">
                      <a:moveTo>
                        <a:pt x="77" y="0"/>
                      </a:moveTo>
                      <a:cubicBezTo>
                        <a:pt x="77" y="0"/>
                        <a:pt x="96" y="68"/>
                        <a:pt x="58" y="131"/>
                      </a:cubicBezTo>
                      <a:cubicBezTo>
                        <a:pt x="58" y="131"/>
                        <a:pt x="15" y="203"/>
                        <a:pt x="90" y="294"/>
                      </a:cubicBezTo>
                      <a:cubicBezTo>
                        <a:pt x="90" y="294"/>
                        <a:pt x="0" y="292"/>
                        <a:pt x="14" y="99"/>
                      </a:cubicBezTo>
                      <a:cubicBezTo>
                        <a:pt x="14" y="99"/>
                        <a:pt x="16" y="52"/>
                        <a:pt x="10" y="42"/>
                      </a:cubicBezTo>
                      <a:cubicBezTo>
                        <a:pt x="10" y="42"/>
                        <a:pt x="16" y="4"/>
                        <a:pt x="77" y="0"/>
                      </a:cubicBezTo>
                      <a:close/>
                    </a:path>
                  </a:pathLst>
                </a:custGeom>
                <a:solidFill>
                  <a:srgbClr val="470A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5" name="í$lîḋê"/>
                <p:cNvSpPr/>
                <p:nvPr/>
              </p:nvSpPr>
              <p:spPr bwMode="auto">
                <a:xfrm>
                  <a:off x="989" y="1203"/>
                  <a:ext cx="227" cy="708"/>
                </a:xfrm>
                <a:custGeom>
                  <a:avLst/>
                  <a:gdLst>
                    <a:gd name="T0" fmla="*/ 77 w 96"/>
                    <a:gd name="T1" fmla="*/ 5 h 299"/>
                    <a:gd name="T2" fmla="*/ 58 w 96"/>
                    <a:gd name="T3" fmla="*/ 135 h 299"/>
                    <a:gd name="T4" fmla="*/ 90 w 96"/>
                    <a:gd name="T5" fmla="*/ 299 h 299"/>
                    <a:gd name="T6" fmla="*/ 14 w 96"/>
                    <a:gd name="T7" fmla="*/ 104 h 299"/>
                    <a:gd name="T8" fmla="*/ 25 w 96"/>
                    <a:gd name="T9" fmla="*/ 9 h 299"/>
                    <a:gd name="T10" fmla="*/ 77 w 96"/>
                    <a:gd name="T11" fmla="*/ 5 h 29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6" h="299">
                      <a:moveTo>
                        <a:pt x="77" y="5"/>
                      </a:moveTo>
                      <a:cubicBezTo>
                        <a:pt x="77" y="5"/>
                        <a:pt x="96" y="73"/>
                        <a:pt x="58" y="135"/>
                      </a:cubicBezTo>
                      <a:cubicBezTo>
                        <a:pt x="58" y="135"/>
                        <a:pt x="15" y="208"/>
                        <a:pt x="90" y="299"/>
                      </a:cubicBezTo>
                      <a:cubicBezTo>
                        <a:pt x="90" y="299"/>
                        <a:pt x="0" y="297"/>
                        <a:pt x="14" y="104"/>
                      </a:cubicBezTo>
                      <a:cubicBezTo>
                        <a:pt x="14" y="104"/>
                        <a:pt x="16" y="38"/>
                        <a:pt x="25" y="9"/>
                      </a:cubicBezTo>
                      <a:cubicBezTo>
                        <a:pt x="25" y="9"/>
                        <a:pt x="58" y="0"/>
                        <a:pt x="77" y="5"/>
                      </a:cubicBezTo>
                      <a:close/>
                    </a:path>
                  </a:pathLst>
                </a:custGeom>
                <a:solidFill>
                  <a:srgbClr val="470A0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6" name="íṩľiḓé"/>
                <p:cNvSpPr/>
                <p:nvPr/>
              </p:nvSpPr>
              <p:spPr bwMode="auto">
                <a:xfrm>
                  <a:off x="1722" y="3141"/>
                  <a:ext cx="121" cy="282"/>
                </a:xfrm>
                <a:custGeom>
                  <a:avLst/>
                  <a:gdLst>
                    <a:gd name="T0" fmla="*/ 21 w 51"/>
                    <a:gd name="T1" fmla="*/ 108 h 119"/>
                    <a:gd name="T2" fmla="*/ 4 w 51"/>
                    <a:gd name="T3" fmla="*/ 54 h 119"/>
                    <a:gd name="T4" fmla="*/ 11 w 51"/>
                    <a:gd name="T5" fmla="*/ 26 h 119"/>
                    <a:gd name="T6" fmla="*/ 8 w 51"/>
                    <a:gd name="T7" fmla="*/ 5 h 119"/>
                    <a:gd name="T8" fmla="*/ 6 w 51"/>
                    <a:gd name="T9" fmla="*/ 0 h 119"/>
                    <a:gd name="T10" fmla="*/ 38 w 51"/>
                    <a:gd name="T11" fmla="*/ 0 h 119"/>
                    <a:gd name="T12" fmla="*/ 36 w 51"/>
                    <a:gd name="T13" fmla="*/ 58 h 119"/>
                    <a:gd name="T14" fmla="*/ 51 w 51"/>
                    <a:gd name="T15" fmla="*/ 116 h 119"/>
                    <a:gd name="T16" fmla="*/ 21 w 51"/>
                    <a:gd name="T17" fmla="*/ 108 h 11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51" h="119">
                      <a:moveTo>
                        <a:pt x="21" y="108"/>
                      </a:moveTo>
                      <a:cubicBezTo>
                        <a:pt x="9" y="97"/>
                        <a:pt x="8" y="67"/>
                        <a:pt x="4" y="54"/>
                      </a:cubicBezTo>
                      <a:cubicBezTo>
                        <a:pt x="0" y="39"/>
                        <a:pt x="12" y="37"/>
                        <a:pt x="11" y="26"/>
                      </a:cubicBezTo>
                      <a:cubicBezTo>
                        <a:pt x="11" y="18"/>
                        <a:pt x="10" y="14"/>
                        <a:pt x="8" y="5"/>
                      </a:cubicBezTo>
                      <a:cubicBezTo>
                        <a:pt x="6" y="0"/>
                        <a:pt x="6" y="0"/>
                        <a:pt x="6" y="0"/>
                      </a:cubicBezTo>
                      <a:cubicBezTo>
                        <a:pt x="38" y="0"/>
                        <a:pt x="38" y="0"/>
                        <a:pt x="38" y="0"/>
                      </a:cubicBezTo>
                      <a:cubicBezTo>
                        <a:pt x="37" y="14"/>
                        <a:pt x="35" y="28"/>
                        <a:pt x="36" y="58"/>
                      </a:cubicBezTo>
                      <a:cubicBezTo>
                        <a:pt x="36" y="58"/>
                        <a:pt x="36" y="101"/>
                        <a:pt x="51" y="116"/>
                      </a:cubicBezTo>
                      <a:cubicBezTo>
                        <a:pt x="51" y="116"/>
                        <a:pt x="34" y="119"/>
                        <a:pt x="21" y="108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7" name="îṧ1ïḓè"/>
                <p:cNvSpPr/>
                <p:nvPr/>
              </p:nvSpPr>
              <p:spPr bwMode="auto">
                <a:xfrm>
                  <a:off x="1635" y="2404"/>
                  <a:ext cx="220" cy="737"/>
                </a:xfrm>
                <a:custGeom>
                  <a:avLst/>
                  <a:gdLst>
                    <a:gd name="T0" fmla="*/ 53 w 93"/>
                    <a:gd name="T1" fmla="*/ 7 h 311"/>
                    <a:gd name="T2" fmla="*/ 84 w 93"/>
                    <a:gd name="T3" fmla="*/ 83 h 311"/>
                    <a:gd name="T4" fmla="*/ 79 w 93"/>
                    <a:gd name="T5" fmla="*/ 215 h 311"/>
                    <a:gd name="T6" fmla="*/ 75 w 93"/>
                    <a:gd name="T7" fmla="*/ 311 h 311"/>
                    <a:gd name="T8" fmla="*/ 43 w 93"/>
                    <a:gd name="T9" fmla="*/ 311 h 311"/>
                    <a:gd name="T10" fmla="*/ 18 w 93"/>
                    <a:gd name="T11" fmla="*/ 192 h 311"/>
                    <a:gd name="T12" fmla="*/ 9 w 93"/>
                    <a:gd name="T13" fmla="*/ 87 h 311"/>
                    <a:gd name="T14" fmla="*/ 53 w 93"/>
                    <a:gd name="T15" fmla="*/ 7 h 31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93" h="311">
                      <a:moveTo>
                        <a:pt x="53" y="7"/>
                      </a:moveTo>
                      <a:cubicBezTo>
                        <a:pt x="93" y="11"/>
                        <a:pt x="84" y="83"/>
                        <a:pt x="84" y="83"/>
                      </a:cubicBezTo>
                      <a:cubicBezTo>
                        <a:pt x="88" y="150"/>
                        <a:pt x="79" y="155"/>
                        <a:pt x="79" y="215"/>
                      </a:cubicBezTo>
                      <a:cubicBezTo>
                        <a:pt x="80" y="245"/>
                        <a:pt x="77" y="281"/>
                        <a:pt x="75" y="311"/>
                      </a:cubicBezTo>
                      <a:cubicBezTo>
                        <a:pt x="43" y="311"/>
                        <a:pt x="43" y="311"/>
                        <a:pt x="43" y="311"/>
                      </a:cubicBezTo>
                      <a:cubicBezTo>
                        <a:pt x="35" y="272"/>
                        <a:pt x="24" y="232"/>
                        <a:pt x="18" y="192"/>
                      </a:cubicBezTo>
                      <a:cubicBezTo>
                        <a:pt x="13" y="165"/>
                        <a:pt x="13" y="114"/>
                        <a:pt x="9" y="87"/>
                      </a:cubicBezTo>
                      <a:cubicBezTo>
                        <a:pt x="9" y="87"/>
                        <a:pt x="0" y="0"/>
                        <a:pt x="53" y="7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8" name="iṧlíďê"/>
                <p:cNvSpPr/>
                <p:nvPr/>
              </p:nvSpPr>
              <p:spPr bwMode="auto">
                <a:xfrm>
                  <a:off x="1696" y="3226"/>
                  <a:ext cx="178" cy="275"/>
                </a:xfrm>
                <a:custGeom>
                  <a:avLst/>
                  <a:gdLst>
                    <a:gd name="T0" fmla="*/ 19 w 75"/>
                    <a:gd name="T1" fmla="*/ 0 h 116"/>
                    <a:gd name="T2" fmla="*/ 5 w 75"/>
                    <a:gd name="T3" fmla="*/ 27 h 116"/>
                    <a:gd name="T4" fmla="*/ 0 w 75"/>
                    <a:gd name="T5" fmla="*/ 59 h 116"/>
                    <a:gd name="T6" fmla="*/ 3 w 75"/>
                    <a:gd name="T7" fmla="*/ 61 h 116"/>
                    <a:gd name="T8" fmla="*/ 12 w 75"/>
                    <a:gd name="T9" fmla="*/ 39 h 116"/>
                    <a:gd name="T10" fmla="*/ 17 w 75"/>
                    <a:gd name="T11" fmla="*/ 60 h 116"/>
                    <a:gd name="T12" fmla="*/ 35 w 75"/>
                    <a:gd name="T13" fmla="*/ 85 h 116"/>
                    <a:gd name="T14" fmla="*/ 72 w 75"/>
                    <a:gd name="T15" fmla="*/ 100 h 116"/>
                    <a:gd name="T16" fmla="*/ 57 w 75"/>
                    <a:gd name="T17" fmla="*/ 67 h 116"/>
                    <a:gd name="T18" fmla="*/ 28 w 75"/>
                    <a:gd name="T19" fmla="*/ 47 h 116"/>
                    <a:gd name="T20" fmla="*/ 19 w 75"/>
                    <a:gd name="T21" fmla="*/ 0 h 1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75" h="116">
                      <a:moveTo>
                        <a:pt x="19" y="0"/>
                      </a:moveTo>
                      <a:cubicBezTo>
                        <a:pt x="3" y="9"/>
                        <a:pt x="5" y="27"/>
                        <a:pt x="5" y="27"/>
                      </a:cubicBezTo>
                      <a:cubicBezTo>
                        <a:pt x="0" y="59"/>
                        <a:pt x="0" y="59"/>
                        <a:pt x="0" y="59"/>
                      </a:cubicBezTo>
                      <a:cubicBezTo>
                        <a:pt x="3" y="61"/>
                        <a:pt x="3" y="61"/>
                        <a:pt x="3" y="61"/>
                      </a:cubicBezTo>
                      <a:cubicBezTo>
                        <a:pt x="12" y="39"/>
                        <a:pt x="12" y="39"/>
                        <a:pt x="12" y="39"/>
                      </a:cubicBezTo>
                      <a:cubicBezTo>
                        <a:pt x="17" y="60"/>
                        <a:pt x="17" y="60"/>
                        <a:pt x="17" y="60"/>
                      </a:cubicBezTo>
                      <a:cubicBezTo>
                        <a:pt x="18" y="73"/>
                        <a:pt x="35" y="85"/>
                        <a:pt x="35" y="85"/>
                      </a:cubicBezTo>
                      <a:cubicBezTo>
                        <a:pt x="75" y="116"/>
                        <a:pt x="72" y="100"/>
                        <a:pt x="72" y="100"/>
                      </a:cubicBezTo>
                      <a:cubicBezTo>
                        <a:pt x="57" y="67"/>
                        <a:pt x="57" y="67"/>
                        <a:pt x="57" y="67"/>
                      </a:cubicBezTo>
                      <a:cubicBezTo>
                        <a:pt x="57" y="67"/>
                        <a:pt x="37" y="74"/>
                        <a:pt x="28" y="47"/>
                      </a:cubicBezTo>
                      <a:cubicBezTo>
                        <a:pt x="28" y="47"/>
                        <a:pt x="15" y="22"/>
                        <a:pt x="19" y="0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9" name="íŝlîḋe"/>
                <p:cNvSpPr/>
                <p:nvPr/>
              </p:nvSpPr>
              <p:spPr bwMode="auto">
                <a:xfrm>
                  <a:off x="1084" y="2262"/>
                  <a:ext cx="752" cy="372"/>
                </a:xfrm>
                <a:custGeom>
                  <a:avLst/>
                  <a:gdLst>
                    <a:gd name="T0" fmla="*/ 270 w 318"/>
                    <a:gd name="T1" fmla="*/ 82 h 157"/>
                    <a:gd name="T2" fmla="*/ 113 w 318"/>
                    <a:gd name="T3" fmla="*/ 41 h 157"/>
                    <a:gd name="T4" fmla="*/ 3 w 318"/>
                    <a:gd name="T5" fmla="*/ 98 h 157"/>
                    <a:gd name="T6" fmla="*/ 183 w 318"/>
                    <a:gd name="T7" fmla="*/ 145 h 157"/>
                    <a:gd name="T8" fmla="*/ 261 w 318"/>
                    <a:gd name="T9" fmla="*/ 147 h 157"/>
                    <a:gd name="T10" fmla="*/ 270 w 318"/>
                    <a:gd name="T11" fmla="*/ 82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18" h="157">
                      <a:moveTo>
                        <a:pt x="270" y="82"/>
                      </a:moveTo>
                      <a:cubicBezTo>
                        <a:pt x="113" y="41"/>
                        <a:pt x="113" y="41"/>
                        <a:pt x="113" y="41"/>
                      </a:cubicBezTo>
                      <a:cubicBezTo>
                        <a:pt x="113" y="41"/>
                        <a:pt x="4" y="0"/>
                        <a:pt x="3" y="98"/>
                      </a:cubicBezTo>
                      <a:cubicBezTo>
                        <a:pt x="3" y="98"/>
                        <a:pt x="0" y="157"/>
                        <a:pt x="183" y="145"/>
                      </a:cubicBezTo>
                      <a:cubicBezTo>
                        <a:pt x="261" y="147"/>
                        <a:pt x="261" y="147"/>
                        <a:pt x="261" y="147"/>
                      </a:cubicBezTo>
                      <a:cubicBezTo>
                        <a:pt x="261" y="147"/>
                        <a:pt x="318" y="122"/>
                        <a:pt x="270" y="82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0" name="íśļiḑè"/>
                <p:cNvSpPr/>
                <p:nvPr/>
              </p:nvSpPr>
              <p:spPr bwMode="auto">
                <a:xfrm>
                  <a:off x="1084" y="2262"/>
                  <a:ext cx="551" cy="372"/>
                </a:xfrm>
                <a:custGeom>
                  <a:avLst/>
                  <a:gdLst>
                    <a:gd name="T0" fmla="*/ 233 w 233"/>
                    <a:gd name="T1" fmla="*/ 72 h 157"/>
                    <a:gd name="T2" fmla="*/ 113 w 233"/>
                    <a:gd name="T3" fmla="*/ 41 h 157"/>
                    <a:gd name="T4" fmla="*/ 3 w 233"/>
                    <a:gd name="T5" fmla="*/ 98 h 157"/>
                    <a:gd name="T6" fmla="*/ 183 w 233"/>
                    <a:gd name="T7" fmla="*/ 145 h 157"/>
                    <a:gd name="T8" fmla="*/ 192 w 233"/>
                    <a:gd name="T9" fmla="*/ 113 h 157"/>
                    <a:gd name="T10" fmla="*/ 233 w 233"/>
                    <a:gd name="T11" fmla="*/ 72 h 1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233" h="157">
                      <a:moveTo>
                        <a:pt x="233" y="72"/>
                      </a:moveTo>
                      <a:cubicBezTo>
                        <a:pt x="113" y="41"/>
                        <a:pt x="113" y="41"/>
                        <a:pt x="113" y="41"/>
                      </a:cubicBezTo>
                      <a:cubicBezTo>
                        <a:pt x="113" y="41"/>
                        <a:pt x="4" y="0"/>
                        <a:pt x="3" y="98"/>
                      </a:cubicBezTo>
                      <a:cubicBezTo>
                        <a:pt x="3" y="98"/>
                        <a:pt x="0" y="157"/>
                        <a:pt x="183" y="145"/>
                      </a:cubicBezTo>
                      <a:cubicBezTo>
                        <a:pt x="183" y="145"/>
                        <a:pt x="200" y="147"/>
                        <a:pt x="192" y="113"/>
                      </a:cubicBezTo>
                      <a:cubicBezTo>
                        <a:pt x="192" y="113"/>
                        <a:pt x="191" y="69"/>
                        <a:pt x="233" y="72"/>
                      </a:cubicBezTo>
                      <a:close/>
                    </a:path>
                  </a:pathLst>
                </a:custGeom>
                <a:solidFill>
                  <a:srgbClr val="EA404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1" name="îṩḻïḑé"/>
                <p:cNvSpPr/>
                <p:nvPr/>
              </p:nvSpPr>
              <p:spPr bwMode="auto">
                <a:xfrm>
                  <a:off x="1387" y="3129"/>
                  <a:ext cx="151" cy="296"/>
                </a:xfrm>
                <a:custGeom>
                  <a:avLst/>
                  <a:gdLst>
                    <a:gd name="T0" fmla="*/ 7 w 64"/>
                    <a:gd name="T1" fmla="*/ 105 h 125"/>
                    <a:gd name="T2" fmla="*/ 12 w 64"/>
                    <a:gd name="T3" fmla="*/ 50 h 125"/>
                    <a:gd name="T4" fmla="*/ 29 w 64"/>
                    <a:gd name="T5" fmla="*/ 27 h 125"/>
                    <a:gd name="T6" fmla="*/ 34 w 64"/>
                    <a:gd name="T7" fmla="*/ 6 h 125"/>
                    <a:gd name="T8" fmla="*/ 34 w 64"/>
                    <a:gd name="T9" fmla="*/ 0 h 125"/>
                    <a:gd name="T10" fmla="*/ 64 w 64"/>
                    <a:gd name="T11" fmla="*/ 13 h 125"/>
                    <a:gd name="T12" fmla="*/ 40 w 64"/>
                    <a:gd name="T13" fmla="*/ 65 h 125"/>
                    <a:gd name="T14" fmla="*/ 32 w 64"/>
                    <a:gd name="T15" fmla="*/ 125 h 125"/>
                    <a:gd name="T16" fmla="*/ 7 w 64"/>
                    <a:gd name="T17" fmla="*/ 10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64" h="125">
                      <a:moveTo>
                        <a:pt x="7" y="105"/>
                      </a:moveTo>
                      <a:cubicBezTo>
                        <a:pt x="0" y="91"/>
                        <a:pt x="11" y="63"/>
                        <a:pt x="12" y="50"/>
                      </a:cubicBezTo>
                      <a:cubicBezTo>
                        <a:pt x="14" y="34"/>
                        <a:pt x="25" y="37"/>
                        <a:pt x="29" y="27"/>
                      </a:cubicBezTo>
                      <a:cubicBezTo>
                        <a:pt x="32" y="19"/>
                        <a:pt x="32" y="15"/>
                        <a:pt x="34" y="6"/>
                      </a:cubicBezTo>
                      <a:cubicBezTo>
                        <a:pt x="34" y="0"/>
                        <a:pt x="34" y="0"/>
                        <a:pt x="34" y="0"/>
                      </a:cubicBezTo>
                      <a:cubicBezTo>
                        <a:pt x="64" y="13"/>
                        <a:pt x="64" y="13"/>
                        <a:pt x="64" y="13"/>
                      </a:cubicBezTo>
                      <a:cubicBezTo>
                        <a:pt x="58" y="25"/>
                        <a:pt x="50" y="38"/>
                        <a:pt x="40" y="65"/>
                      </a:cubicBezTo>
                      <a:cubicBezTo>
                        <a:pt x="40" y="65"/>
                        <a:pt x="23" y="106"/>
                        <a:pt x="32" y="125"/>
                      </a:cubicBezTo>
                      <a:cubicBezTo>
                        <a:pt x="32" y="125"/>
                        <a:pt x="15" y="121"/>
                        <a:pt x="7" y="105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2" name="iṣḻïďê"/>
                <p:cNvSpPr/>
                <p:nvPr/>
              </p:nvSpPr>
              <p:spPr bwMode="auto">
                <a:xfrm>
                  <a:off x="1467" y="2411"/>
                  <a:ext cx="381" cy="749"/>
                </a:xfrm>
                <a:custGeom>
                  <a:avLst/>
                  <a:gdLst>
                    <a:gd name="T0" fmla="*/ 125 w 161"/>
                    <a:gd name="T1" fmla="*/ 26 h 316"/>
                    <a:gd name="T2" fmla="*/ 125 w 161"/>
                    <a:gd name="T3" fmla="*/ 108 h 316"/>
                    <a:gd name="T4" fmla="*/ 71 w 161"/>
                    <a:gd name="T5" fmla="*/ 229 h 316"/>
                    <a:gd name="T6" fmla="*/ 30 w 161"/>
                    <a:gd name="T7" fmla="*/ 316 h 316"/>
                    <a:gd name="T8" fmla="*/ 0 w 161"/>
                    <a:gd name="T9" fmla="*/ 304 h 316"/>
                    <a:gd name="T10" fmla="*/ 22 w 161"/>
                    <a:gd name="T11" fmla="*/ 184 h 316"/>
                    <a:gd name="T12" fmla="*/ 54 w 161"/>
                    <a:gd name="T13" fmla="*/ 83 h 316"/>
                    <a:gd name="T14" fmla="*/ 125 w 161"/>
                    <a:gd name="T15" fmla="*/ 26 h 3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61" h="316">
                      <a:moveTo>
                        <a:pt x="125" y="26"/>
                      </a:moveTo>
                      <a:cubicBezTo>
                        <a:pt x="161" y="46"/>
                        <a:pt x="125" y="108"/>
                        <a:pt x="125" y="108"/>
                      </a:cubicBezTo>
                      <a:cubicBezTo>
                        <a:pt x="103" y="172"/>
                        <a:pt x="93" y="173"/>
                        <a:pt x="71" y="229"/>
                      </a:cubicBezTo>
                      <a:cubicBezTo>
                        <a:pt x="59" y="256"/>
                        <a:pt x="43" y="289"/>
                        <a:pt x="30" y="316"/>
                      </a:cubicBezTo>
                      <a:cubicBezTo>
                        <a:pt x="0" y="304"/>
                        <a:pt x="0" y="304"/>
                        <a:pt x="0" y="304"/>
                      </a:cubicBezTo>
                      <a:cubicBezTo>
                        <a:pt x="7" y="264"/>
                        <a:pt x="13" y="223"/>
                        <a:pt x="22" y="184"/>
                      </a:cubicBezTo>
                      <a:cubicBezTo>
                        <a:pt x="28" y="157"/>
                        <a:pt x="48" y="110"/>
                        <a:pt x="54" y="83"/>
                      </a:cubicBezTo>
                      <a:cubicBezTo>
                        <a:pt x="54" y="83"/>
                        <a:pt x="79" y="0"/>
                        <a:pt x="125" y="26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3" name="íśḷíḍê"/>
                <p:cNvSpPr/>
                <p:nvPr/>
              </p:nvSpPr>
              <p:spPr bwMode="auto">
                <a:xfrm>
                  <a:off x="1346" y="3212"/>
                  <a:ext cx="119" cy="303"/>
                </a:xfrm>
                <a:custGeom>
                  <a:avLst/>
                  <a:gdLst>
                    <a:gd name="T0" fmla="*/ 39 w 50"/>
                    <a:gd name="T1" fmla="*/ 0 h 128"/>
                    <a:gd name="T2" fmla="*/ 16 w 50"/>
                    <a:gd name="T3" fmla="*/ 19 h 128"/>
                    <a:gd name="T4" fmla="*/ 0 w 50"/>
                    <a:gd name="T5" fmla="*/ 47 h 128"/>
                    <a:gd name="T6" fmla="*/ 2 w 50"/>
                    <a:gd name="T7" fmla="*/ 50 h 128"/>
                    <a:gd name="T8" fmla="*/ 18 w 50"/>
                    <a:gd name="T9" fmla="*/ 33 h 128"/>
                    <a:gd name="T10" fmla="*/ 14 w 50"/>
                    <a:gd name="T11" fmla="*/ 54 h 128"/>
                    <a:gd name="T12" fmla="*/ 22 w 50"/>
                    <a:gd name="T13" fmla="*/ 84 h 128"/>
                    <a:gd name="T14" fmla="*/ 50 w 50"/>
                    <a:gd name="T15" fmla="*/ 112 h 128"/>
                    <a:gd name="T16" fmla="*/ 49 w 50"/>
                    <a:gd name="T17" fmla="*/ 76 h 128"/>
                    <a:gd name="T18" fmla="*/ 29 w 50"/>
                    <a:gd name="T19" fmla="*/ 46 h 128"/>
                    <a:gd name="T20" fmla="*/ 39 w 50"/>
                    <a:gd name="T21" fmla="*/ 0 h 12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50" h="128">
                      <a:moveTo>
                        <a:pt x="39" y="0"/>
                      </a:moveTo>
                      <a:cubicBezTo>
                        <a:pt x="22" y="2"/>
                        <a:pt x="16" y="19"/>
                        <a:pt x="16" y="19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2" y="50"/>
                        <a:pt x="2" y="50"/>
                        <a:pt x="2" y="50"/>
                      </a:cubicBezTo>
                      <a:cubicBezTo>
                        <a:pt x="18" y="33"/>
                        <a:pt x="18" y="33"/>
                        <a:pt x="18" y="33"/>
                      </a:cubicBezTo>
                      <a:cubicBezTo>
                        <a:pt x="14" y="54"/>
                        <a:pt x="14" y="54"/>
                        <a:pt x="14" y="54"/>
                      </a:cubicBezTo>
                      <a:cubicBezTo>
                        <a:pt x="11" y="66"/>
                        <a:pt x="22" y="84"/>
                        <a:pt x="22" y="84"/>
                      </a:cubicBezTo>
                      <a:cubicBezTo>
                        <a:pt x="47" y="128"/>
                        <a:pt x="50" y="112"/>
                        <a:pt x="50" y="112"/>
                      </a:cubicBezTo>
                      <a:cubicBezTo>
                        <a:pt x="49" y="76"/>
                        <a:pt x="49" y="76"/>
                        <a:pt x="49" y="76"/>
                      </a:cubicBezTo>
                      <a:cubicBezTo>
                        <a:pt x="49" y="76"/>
                        <a:pt x="28" y="75"/>
                        <a:pt x="29" y="46"/>
                      </a:cubicBezTo>
                      <a:cubicBezTo>
                        <a:pt x="29" y="46"/>
                        <a:pt x="27" y="18"/>
                        <a:pt x="39" y="0"/>
                      </a:cubicBezTo>
                      <a:close/>
                    </a:path>
                  </a:pathLst>
                </a:custGeom>
                <a:solidFill>
                  <a:srgbClr val="BE1E2D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4" name="íSlídè"/>
                <p:cNvSpPr/>
                <p:nvPr/>
              </p:nvSpPr>
              <p:spPr bwMode="auto">
                <a:xfrm>
                  <a:off x="1933" y="2108"/>
                  <a:ext cx="57" cy="17"/>
                </a:xfrm>
                <a:custGeom>
                  <a:avLst/>
                  <a:gdLst>
                    <a:gd name="T0" fmla="*/ 0 w 24"/>
                    <a:gd name="T1" fmla="*/ 1 h 7"/>
                    <a:gd name="T2" fmla="*/ 19 w 24"/>
                    <a:gd name="T3" fmla="*/ 0 h 7"/>
                    <a:gd name="T4" fmla="*/ 21 w 24"/>
                    <a:gd name="T5" fmla="*/ 4 h 7"/>
                    <a:gd name="T6" fmla="*/ 9 w 24"/>
                    <a:gd name="T7" fmla="*/ 7 h 7"/>
                    <a:gd name="T8" fmla="*/ 0 w 24"/>
                    <a:gd name="T9" fmla="*/ 1 h 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" h="7">
                      <a:moveTo>
                        <a:pt x="0" y="1"/>
                      </a:moveTo>
                      <a:cubicBezTo>
                        <a:pt x="0" y="1"/>
                        <a:pt x="11" y="2"/>
                        <a:pt x="19" y="0"/>
                      </a:cubicBezTo>
                      <a:cubicBezTo>
                        <a:pt x="19" y="0"/>
                        <a:pt x="24" y="1"/>
                        <a:pt x="21" y="4"/>
                      </a:cubicBezTo>
                      <a:cubicBezTo>
                        <a:pt x="21" y="4"/>
                        <a:pt x="16" y="6"/>
                        <a:pt x="9" y="7"/>
                      </a:cubicBezTo>
                      <a:lnTo>
                        <a:pt x="0" y="1"/>
                      </a:lnTo>
                      <a:close/>
                    </a:path>
                  </a:pathLst>
                </a:custGeom>
                <a:solidFill>
                  <a:srgbClr val="B7897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5" name="îṣlíďè"/>
                <p:cNvSpPr/>
                <p:nvPr/>
              </p:nvSpPr>
              <p:spPr bwMode="auto">
                <a:xfrm>
                  <a:off x="1327" y="2058"/>
                  <a:ext cx="514" cy="119"/>
                </a:xfrm>
                <a:custGeom>
                  <a:avLst/>
                  <a:gdLst>
                    <a:gd name="T0" fmla="*/ 44 w 217"/>
                    <a:gd name="T1" fmla="*/ 0 h 50"/>
                    <a:gd name="T2" fmla="*/ 213 w 217"/>
                    <a:gd name="T3" fmla="*/ 22 h 50"/>
                    <a:gd name="T4" fmla="*/ 217 w 217"/>
                    <a:gd name="T5" fmla="*/ 40 h 50"/>
                    <a:gd name="T6" fmla="*/ 41 w 217"/>
                    <a:gd name="T7" fmla="*/ 50 h 50"/>
                    <a:gd name="T8" fmla="*/ 44 w 217"/>
                    <a:gd name="T9" fmla="*/ 0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7" h="50">
                      <a:moveTo>
                        <a:pt x="44" y="0"/>
                      </a:moveTo>
                      <a:cubicBezTo>
                        <a:pt x="213" y="22"/>
                        <a:pt x="213" y="22"/>
                        <a:pt x="213" y="22"/>
                      </a:cubicBezTo>
                      <a:cubicBezTo>
                        <a:pt x="217" y="40"/>
                        <a:pt x="217" y="40"/>
                        <a:pt x="217" y="40"/>
                      </a:cubicBezTo>
                      <a:cubicBezTo>
                        <a:pt x="41" y="50"/>
                        <a:pt x="41" y="50"/>
                        <a:pt x="41" y="50"/>
                      </a:cubicBezTo>
                      <a:cubicBezTo>
                        <a:pt x="41" y="50"/>
                        <a:pt x="0" y="3"/>
                        <a:pt x="44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6" name="ïṥlîḋè"/>
                <p:cNvSpPr/>
                <p:nvPr/>
              </p:nvSpPr>
              <p:spPr bwMode="auto">
                <a:xfrm>
                  <a:off x="1183" y="1731"/>
                  <a:ext cx="376" cy="479"/>
                </a:xfrm>
                <a:custGeom>
                  <a:avLst/>
                  <a:gdLst>
                    <a:gd name="T0" fmla="*/ 26 w 159"/>
                    <a:gd name="T1" fmla="*/ 14 h 202"/>
                    <a:gd name="T2" fmla="*/ 62 w 159"/>
                    <a:gd name="T3" fmla="*/ 28 h 202"/>
                    <a:gd name="T4" fmla="*/ 127 w 159"/>
                    <a:gd name="T5" fmla="*/ 145 h 202"/>
                    <a:gd name="T6" fmla="*/ 99 w 159"/>
                    <a:gd name="T7" fmla="*/ 186 h 202"/>
                    <a:gd name="T8" fmla="*/ 26 w 159"/>
                    <a:gd name="T9" fmla="*/ 67 h 202"/>
                    <a:gd name="T10" fmla="*/ 26 w 159"/>
                    <a:gd name="T11" fmla="*/ 14 h 2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159" h="202">
                      <a:moveTo>
                        <a:pt x="26" y="14"/>
                      </a:moveTo>
                      <a:cubicBezTo>
                        <a:pt x="47" y="0"/>
                        <a:pt x="62" y="28"/>
                        <a:pt x="62" y="28"/>
                      </a:cubicBezTo>
                      <a:cubicBezTo>
                        <a:pt x="127" y="145"/>
                        <a:pt x="127" y="145"/>
                        <a:pt x="127" y="145"/>
                      </a:cubicBezTo>
                      <a:cubicBezTo>
                        <a:pt x="159" y="202"/>
                        <a:pt x="99" y="186"/>
                        <a:pt x="99" y="186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0" y="27"/>
                        <a:pt x="26" y="14"/>
                        <a:pt x="26" y="14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7" name="íś1îḋè"/>
                <p:cNvSpPr/>
                <p:nvPr/>
              </p:nvSpPr>
              <p:spPr bwMode="auto">
                <a:xfrm>
                  <a:off x="1826" y="2087"/>
                  <a:ext cx="190" cy="116"/>
                </a:xfrm>
                <a:custGeom>
                  <a:avLst/>
                  <a:gdLst>
                    <a:gd name="T0" fmla="*/ 1 w 80"/>
                    <a:gd name="T1" fmla="*/ 28 h 49"/>
                    <a:gd name="T2" fmla="*/ 0 w 80"/>
                    <a:gd name="T3" fmla="*/ 10 h 49"/>
                    <a:gd name="T4" fmla="*/ 78 w 80"/>
                    <a:gd name="T5" fmla="*/ 28 h 49"/>
                    <a:gd name="T6" fmla="*/ 76 w 80"/>
                    <a:gd name="T7" fmla="*/ 31 h 49"/>
                    <a:gd name="T8" fmla="*/ 49 w 80"/>
                    <a:gd name="T9" fmla="*/ 19 h 49"/>
                    <a:gd name="T10" fmla="*/ 74 w 80"/>
                    <a:gd name="T11" fmla="*/ 33 h 49"/>
                    <a:gd name="T12" fmla="*/ 71 w 80"/>
                    <a:gd name="T13" fmla="*/ 37 h 49"/>
                    <a:gd name="T14" fmla="*/ 46 w 80"/>
                    <a:gd name="T15" fmla="*/ 25 h 49"/>
                    <a:gd name="T16" fmla="*/ 67 w 80"/>
                    <a:gd name="T17" fmla="*/ 36 h 49"/>
                    <a:gd name="T18" fmla="*/ 66 w 80"/>
                    <a:gd name="T19" fmla="*/ 41 h 49"/>
                    <a:gd name="T20" fmla="*/ 41 w 80"/>
                    <a:gd name="T21" fmla="*/ 29 h 49"/>
                    <a:gd name="T22" fmla="*/ 52 w 80"/>
                    <a:gd name="T23" fmla="*/ 41 h 49"/>
                    <a:gd name="T24" fmla="*/ 32 w 80"/>
                    <a:gd name="T25" fmla="*/ 35 h 49"/>
                    <a:gd name="T26" fmla="*/ 10 w 80"/>
                    <a:gd name="T27" fmla="*/ 30 h 49"/>
                    <a:gd name="T28" fmla="*/ 1 w 80"/>
                    <a:gd name="T29" fmla="*/ 28 h 4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80" h="49">
                      <a:moveTo>
                        <a:pt x="1" y="28"/>
                      </a:moveTo>
                      <a:cubicBezTo>
                        <a:pt x="0" y="10"/>
                        <a:pt x="0" y="10"/>
                        <a:pt x="0" y="10"/>
                      </a:cubicBezTo>
                      <a:cubicBezTo>
                        <a:pt x="0" y="10"/>
                        <a:pt x="55" y="0"/>
                        <a:pt x="78" y="28"/>
                      </a:cubicBezTo>
                      <a:cubicBezTo>
                        <a:pt x="80" y="32"/>
                        <a:pt x="76" y="31"/>
                        <a:pt x="76" y="31"/>
                      </a:cubicBezTo>
                      <a:cubicBezTo>
                        <a:pt x="64" y="21"/>
                        <a:pt x="49" y="19"/>
                        <a:pt x="49" y="19"/>
                      </a:cubicBezTo>
                      <a:cubicBezTo>
                        <a:pt x="60" y="21"/>
                        <a:pt x="74" y="33"/>
                        <a:pt x="74" y="33"/>
                      </a:cubicBezTo>
                      <a:cubicBezTo>
                        <a:pt x="75" y="37"/>
                        <a:pt x="71" y="37"/>
                        <a:pt x="71" y="37"/>
                      </a:cubicBezTo>
                      <a:cubicBezTo>
                        <a:pt x="71" y="37"/>
                        <a:pt x="55" y="27"/>
                        <a:pt x="46" y="25"/>
                      </a:cubicBezTo>
                      <a:cubicBezTo>
                        <a:pt x="52" y="27"/>
                        <a:pt x="67" y="36"/>
                        <a:pt x="67" y="36"/>
                      </a:cubicBezTo>
                      <a:cubicBezTo>
                        <a:pt x="71" y="41"/>
                        <a:pt x="66" y="41"/>
                        <a:pt x="66" y="41"/>
                      </a:cubicBezTo>
                      <a:cubicBezTo>
                        <a:pt x="66" y="41"/>
                        <a:pt x="54" y="38"/>
                        <a:pt x="41" y="29"/>
                      </a:cubicBezTo>
                      <a:cubicBezTo>
                        <a:pt x="41" y="29"/>
                        <a:pt x="36" y="29"/>
                        <a:pt x="52" y="41"/>
                      </a:cubicBezTo>
                      <a:cubicBezTo>
                        <a:pt x="52" y="41"/>
                        <a:pt x="52" y="49"/>
                        <a:pt x="32" y="35"/>
                      </a:cubicBezTo>
                      <a:cubicBezTo>
                        <a:pt x="32" y="35"/>
                        <a:pt x="15" y="34"/>
                        <a:pt x="10" y="30"/>
                      </a:cubicBezTo>
                      <a:cubicBezTo>
                        <a:pt x="10" y="30"/>
                        <a:pt x="5" y="28"/>
                        <a:pt x="1" y="28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8" name="ïṣḷíḋê"/>
                <p:cNvSpPr/>
                <p:nvPr/>
              </p:nvSpPr>
              <p:spPr bwMode="auto">
                <a:xfrm>
                  <a:off x="1807" y="1205"/>
                  <a:ext cx="242" cy="763"/>
                </a:xfrm>
                <a:custGeom>
                  <a:avLst/>
                  <a:gdLst>
                    <a:gd name="T0" fmla="*/ 131 w 242"/>
                    <a:gd name="T1" fmla="*/ 763 h 763"/>
                    <a:gd name="T2" fmla="*/ 242 w 242"/>
                    <a:gd name="T3" fmla="*/ 22 h 763"/>
                    <a:gd name="T4" fmla="*/ 112 w 242"/>
                    <a:gd name="T5" fmla="*/ 0 h 763"/>
                    <a:gd name="T6" fmla="*/ 0 w 242"/>
                    <a:gd name="T7" fmla="*/ 744 h 763"/>
                    <a:gd name="T8" fmla="*/ 131 w 242"/>
                    <a:gd name="T9" fmla="*/ 763 h 7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42" h="763">
                      <a:moveTo>
                        <a:pt x="131" y="763"/>
                      </a:moveTo>
                      <a:lnTo>
                        <a:pt x="242" y="22"/>
                      </a:lnTo>
                      <a:lnTo>
                        <a:pt x="112" y="0"/>
                      </a:lnTo>
                      <a:lnTo>
                        <a:pt x="0" y="744"/>
                      </a:lnTo>
                      <a:lnTo>
                        <a:pt x="131" y="763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99" name="íšḷîḓé"/>
                <p:cNvSpPr/>
                <p:nvPr/>
              </p:nvSpPr>
              <p:spPr bwMode="auto">
                <a:xfrm>
                  <a:off x="1938" y="1248"/>
                  <a:ext cx="156" cy="720"/>
                </a:xfrm>
                <a:custGeom>
                  <a:avLst/>
                  <a:gdLst>
                    <a:gd name="T0" fmla="*/ 46 w 66"/>
                    <a:gd name="T1" fmla="*/ 0 h 304"/>
                    <a:gd name="T2" fmla="*/ 60 w 66"/>
                    <a:gd name="T3" fmla="*/ 100 h 304"/>
                    <a:gd name="T4" fmla="*/ 61 w 66"/>
                    <a:gd name="T5" fmla="*/ 179 h 304"/>
                    <a:gd name="T6" fmla="*/ 35 w 66"/>
                    <a:gd name="T7" fmla="*/ 253 h 304"/>
                    <a:gd name="T8" fmla="*/ 0 w 66"/>
                    <a:gd name="T9" fmla="*/ 304 h 304"/>
                    <a:gd name="T10" fmla="*/ 46 w 66"/>
                    <a:gd name="T11" fmla="*/ 0 h 30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66" h="304">
                      <a:moveTo>
                        <a:pt x="46" y="0"/>
                      </a:moveTo>
                      <a:cubicBezTo>
                        <a:pt x="46" y="0"/>
                        <a:pt x="66" y="15"/>
                        <a:pt x="60" y="100"/>
                      </a:cubicBezTo>
                      <a:cubicBezTo>
                        <a:pt x="60" y="100"/>
                        <a:pt x="54" y="144"/>
                        <a:pt x="61" y="179"/>
                      </a:cubicBezTo>
                      <a:cubicBezTo>
                        <a:pt x="61" y="179"/>
                        <a:pt x="66" y="221"/>
                        <a:pt x="35" y="253"/>
                      </a:cubicBezTo>
                      <a:cubicBezTo>
                        <a:pt x="35" y="253"/>
                        <a:pt x="7" y="284"/>
                        <a:pt x="0" y="304"/>
                      </a:cubicBezTo>
                      <a:lnTo>
                        <a:pt x="46" y="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0" name="i$líḋe"/>
                <p:cNvSpPr/>
                <p:nvPr/>
              </p:nvSpPr>
              <p:spPr bwMode="auto">
                <a:xfrm>
                  <a:off x="2006" y="1776"/>
                  <a:ext cx="104" cy="353"/>
                </a:xfrm>
                <a:custGeom>
                  <a:avLst/>
                  <a:gdLst>
                    <a:gd name="T0" fmla="*/ 52 w 104"/>
                    <a:gd name="T1" fmla="*/ 0 h 353"/>
                    <a:gd name="T2" fmla="*/ 12 w 104"/>
                    <a:gd name="T3" fmla="*/ 19 h 353"/>
                    <a:gd name="T4" fmla="*/ 0 w 104"/>
                    <a:gd name="T5" fmla="*/ 353 h 353"/>
                    <a:gd name="T6" fmla="*/ 104 w 104"/>
                    <a:gd name="T7" fmla="*/ 353 h 353"/>
                    <a:gd name="T8" fmla="*/ 52 w 104"/>
                    <a:gd name="T9" fmla="*/ 0 h 35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4" h="353">
                      <a:moveTo>
                        <a:pt x="52" y="0"/>
                      </a:moveTo>
                      <a:lnTo>
                        <a:pt x="12" y="19"/>
                      </a:lnTo>
                      <a:lnTo>
                        <a:pt x="0" y="353"/>
                      </a:lnTo>
                      <a:lnTo>
                        <a:pt x="104" y="353"/>
                      </a:lnTo>
                      <a:lnTo>
                        <a:pt x="52" y="0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1" name="íŝḷîdè"/>
                <p:cNvSpPr/>
                <p:nvPr/>
              </p:nvSpPr>
              <p:spPr bwMode="auto">
                <a:xfrm>
                  <a:off x="1907" y="2129"/>
                  <a:ext cx="236" cy="55"/>
                </a:xfrm>
                <a:prstGeom prst="rect">
                  <a:avLst/>
                </a:prstGeom>
                <a:solidFill>
                  <a:srgbClr val="38373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2" name="îṧ1íďe"/>
                <p:cNvSpPr/>
                <p:nvPr/>
              </p:nvSpPr>
              <p:spPr bwMode="auto">
                <a:xfrm>
                  <a:off x="5761" y="1814"/>
                  <a:ext cx="313" cy="332"/>
                </a:xfrm>
                <a:custGeom>
                  <a:avLst/>
                  <a:gdLst>
                    <a:gd name="T0" fmla="*/ 75 w 132"/>
                    <a:gd name="T1" fmla="*/ 112 h 140"/>
                    <a:gd name="T2" fmla="*/ 132 w 132"/>
                    <a:gd name="T3" fmla="*/ 108 h 140"/>
                    <a:gd name="T4" fmla="*/ 67 w 132"/>
                    <a:gd name="T5" fmla="*/ 0 h 140"/>
                    <a:gd name="T6" fmla="*/ 0 w 132"/>
                    <a:gd name="T7" fmla="*/ 30 h 140"/>
                    <a:gd name="T8" fmla="*/ 75 w 132"/>
                    <a:gd name="T9" fmla="*/ 112 h 1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2" h="140">
                      <a:moveTo>
                        <a:pt x="75" y="112"/>
                      </a:moveTo>
                      <a:cubicBezTo>
                        <a:pt x="120" y="140"/>
                        <a:pt x="132" y="108"/>
                        <a:pt x="132" y="108"/>
                      </a:cubicBezTo>
                      <a:cubicBezTo>
                        <a:pt x="67" y="0"/>
                        <a:pt x="67" y="0"/>
                        <a:pt x="67" y="0"/>
                      </a:cubicBezTo>
                      <a:cubicBezTo>
                        <a:pt x="0" y="30"/>
                        <a:pt x="0" y="30"/>
                        <a:pt x="0" y="30"/>
                      </a:cubicBezTo>
                      <a:cubicBezTo>
                        <a:pt x="0" y="30"/>
                        <a:pt x="27" y="90"/>
                        <a:pt x="75" y="112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3" name="ïṧḷïḑé"/>
                <p:cNvSpPr/>
                <p:nvPr/>
              </p:nvSpPr>
              <p:spPr bwMode="auto">
                <a:xfrm>
                  <a:off x="5480" y="1497"/>
                  <a:ext cx="135" cy="111"/>
                </a:xfrm>
                <a:custGeom>
                  <a:avLst/>
                  <a:gdLst>
                    <a:gd name="T0" fmla="*/ 5 w 57"/>
                    <a:gd name="T1" fmla="*/ 0 h 47"/>
                    <a:gd name="T2" fmla="*/ 53 w 57"/>
                    <a:gd name="T3" fmla="*/ 0 h 47"/>
                    <a:gd name="T4" fmla="*/ 57 w 57"/>
                    <a:gd name="T5" fmla="*/ 47 h 47"/>
                    <a:gd name="T6" fmla="*/ 0 w 57"/>
                    <a:gd name="T7" fmla="*/ 47 h 47"/>
                    <a:gd name="T8" fmla="*/ 5 w 57"/>
                    <a:gd name="T9" fmla="*/ 0 h 4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7" h="47">
                      <a:moveTo>
                        <a:pt x="5" y="0"/>
                      </a:moveTo>
                      <a:cubicBezTo>
                        <a:pt x="53" y="0"/>
                        <a:pt x="53" y="0"/>
                        <a:pt x="53" y="0"/>
                      </a:cubicBezTo>
                      <a:cubicBezTo>
                        <a:pt x="53" y="0"/>
                        <a:pt x="44" y="25"/>
                        <a:pt x="57" y="47"/>
                      </a:cubicBezTo>
                      <a:cubicBezTo>
                        <a:pt x="0" y="47"/>
                        <a:pt x="0" y="47"/>
                        <a:pt x="0" y="47"/>
                      </a:cubicBezTo>
                      <a:cubicBezTo>
                        <a:pt x="0" y="47"/>
                        <a:pt x="17" y="34"/>
                        <a:pt x="5" y="0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4" name="î$ľíďê"/>
                <p:cNvSpPr/>
                <p:nvPr/>
              </p:nvSpPr>
              <p:spPr bwMode="auto">
                <a:xfrm>
                  <a:off x="5492" y="1497"/>
                  <a:ext cx="113" cy="71"/>
                </a:xfrm>
                <a:custGeom>
                  <a:avLst/>
                  <a:gdLst>
                    <a:gd name="T0" fmla="*/ 0 w 48"/>
                    <a:gd name="T1" fmla="*/ 0 h 30"/>
                    <a:gd name="T2" fmla="*/ 48 w 48"/>
                    <a:gd name="T3" fmla="*/ 0 h 30"/>
                    <a:gd name="T4" fmla="*/ 46 w 48"/>
                    <a:gd name="T5" fmla="*/ 30 h 30"/>
                    <a:gd name="T6" fmla="*/ 3 w 48"/>
                    <a:gd name="T7" fmla="*/ 15 h 30"/>
                    <a:gd name="T8" fmla="*/ 0 w 48"/>
                    <a:gd name="T9" fmla="*/ 0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48" h="30">
                      <a:moveTo>
                        <a:pt x="0" y="0"/>
                      </a:moveTo>
                      <a:cubicBezTo>
                        <a:pt x="48" y="0"/>
                        <a:pt x="48" y="0"/>
                        <a:pt x="48" y="0"/>
                      </a:cubicBezTo>
                      <a:cubicBezTo>
                        <a:pt x="48" y="0"/>
                        <a:pt x="43" y="15"/>
                        <a:pt x="46" y="30"/>
                      </a:cubicBezTo>
                      <a:cubicBezTo>
                        <a:pt x="46" y="30"/>
                        <a:pt x="18" y="27"/>
                        <a:pt x="3" y="15"/>
                      </a:cubicBezTo>
                      <a:cubicBezTo>
                        <a:pt x="3" y="15"/>
                        <a:pt x="3" y="9"/>
                        <a:pt x="0" y="0"/>
                      </a:cubicBezTo>
                      <a:close/>
                    </a:path>
                  </a:pathLst>
                </a:custGeom>
                <a:solidFill>
                  <a:srgbClr val="D49F8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5" name="î$ḷîḑê"/>
                <p:cNvSpPr/>
                <p:nvPr/>
              </p:nvSpPr>
              <p:spPr bwMode="auto">
                <a:xfrm>
                  <a:off x="5724" y="1248"/>
                  <a:ext cx="47" cy="85"/>
                </a:xfrm>
                <a:custGeom>
                  <a:avLst/>
                  <a:gdLst>
                    <a:gd name="T0" fmla="*/ 18 w 20"/>
                    <a:gd name="T1" fmla="*/ 20 h 36"/>
                    <a:gd name="T2" fmla="*/ 6 w 20"/>
                    <a:gd name="T3" fmla="*/ 35 h 36"/>
                    <a:gd name="T4" fmla="*/ 2 w 20"/>
                    <a:gd name="T5" fmla="*/ 17 h 36"/>
                    <a:gd name="T6" fmla="*/ 13 w 20"/>
                    <a:gd name="T7" fmla="*/ 1 h 36"/>
                    <a:gd name="T8" fmla="*/ 18 w 20"/>
                    <a:gd name="T9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6">
                      <a:moveTo>
                        <a:pt x="18" y="20"/>
                      </a:moveTo>
                      <a:cubicBezTo>
                        <a:pt x="16" y="29"/>
                        <a:pt x="11" y="36"/>
                        <a:pt x="6" y="35"/>
                      </a:cubicBezTo>
                      <a:cubicBezTo>
                        <a:pt x="2" y="34"/>
                        <a:pt x="0" y="26"/>
                        <a:pt x="2" y="17"/>
                      </a:cubicBezTo>
                      <a:cubicBezTo>
                        <a:pt x="4" y="7"/>
                        <a:pt x="9" y="0"/>
                        <a:pt x="13" y="1"/>
                      </a:cubicBezTo>
                      <a:cubicBezTo>
                        <a:pt x="18" y="2"/>
                        <a:pt x="20" y="11"/>
                        <a:pt x="18" y="20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6" name="iSḻidé"/>
                <p:cNvSpPr/>
                <p:nvPr/>
              </p:nvSpPr>
              <p:spPr bwMode="auto">
                <a:xfrm>
                  <a:off x="5714" y="1255"/>
                  <a:ext cx="45" cy="71"/>
                </a:xfrm>
                <a:custGeom>
                  <a:avLst/>
                  <a:gdLst>
                    <a:gd name="T0" fmla="*/ 18 w 19"/>
                    <a:gd name="T1" fmla="*/ 17 h 30"/>
                    <a:gd name="T2" fmla="*/ 7 w 19"/>
                    <a:gd name="T3" fmla="*/ 29 h 30"/>
                    <a:gd name="T4" fmla="*/ 1 w 19"/>
                    <a:gd name="T5" fmla="*/ 14 h 30"/>
                    <a:gd name="T6" fmla="*/ 12 w 19"/>
                    <a:gd name="T7" fmla="*/ 1 h 30"/>
                    <a:gd name="T8" fmla="*/ 18 w 19"/>
                    <a:gd name="T9" fmla="*/ 1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0">
                      <a:moveTo>
                        <a:pt x="18" y="17"/>
                      </a:moveTo>
                      <a:cubicBezTo>
                        <a:pt x="16" y="25"/>
                        <a:pt x="11" y="30"/>
                        <a:pt x="7" y="29"/>
                      </a:cubicBezTo>
                      <a:cubicBezTo>
                        <a:pt x="2" y="28"/>
                        <a:pt x="0" y="21"/>
                        <a:pt x="1" y="14"/>
                      </a:cubicBezTo>
                      <a:cubicBezTo>
                        <a:pt x="3" y="6"/>
                        <a:pt x="8" y="0"/>
                        <a:pt x="12" y="1"/>
                      </a:cubicBezTo>
                      <a:cubicBezTo>
                        <a:pt x="17" y="2"/>
                        <a:pt x="19" y="9"/>
                        <a:pt x="18" y="17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7" name="îśļíḓè"/>
                <p:cNvSpPr/>
                <p:nvPr/>
              </p:nvSpPr>
              <p:spPr bwMode="auto">
                <a:xfrm>
                  <a:off x="5336" y="1255"/>
                  <a:ext cx="47" cy="85"/>
                </a:xfrm>
                <a:custGeom>
                  <a:avLst/>
                  <a:gdLst>
                    <a:gd name="T0" fmla="*/ 2 w 20"/>
                    <a:gd name="T1" fmla="*/ 20 h 36"/>
                    <a:gd name="T2" fmla="*/ 14 w 20"/>
                    <a:gd name="T3" fmla="*/ 35 h 36"/>
                    <a:gd name="T4" fmla="*/ 18 w 20"/>
                    <a:gd name="T5" fmla="*/ 16 h 36"/>
                    <a:gd name="T6" fmla="*/ 7 w 20"/>
                    <a:gd name="T7" fmla="*/ 1 h 36"/>
                    <a:gd name="T8" fmla="*/ 2 w 20"/>
                    <a:gd name="T9" fmla="*/ 20 h 3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0" h="36">
                      <a:moveTo>
                        <a:pt x="2" y="20"/>
                      </a:moveTo>
                      <a:cubicBezTo>
                        <a:pt x="4" y="29"/>
                        <a:pt x="9" y="36"/>
                        <a:pt x="14" y="35"/>
                      </a:cubicBezTo>
                      <a:cubicBezTo>
                        <a:pt x="18" y="34"/>
                        <a:pt x="20" y="26"/>
                        <a:pt x="18" y="16"/>
                      </a:cubicBezTo>
                      <a:cubicBezTo>
                        <a:pt x="16" y="7"/>
                        <a:pt x="11" y="0"/>
                        <a:pt x="7" y="1"/>
                      </a:cubicBezTo>
                      <a:cubicBezTo>
                        <a:pt x="2" y="2"/>
                        <a:pt x="0" y="11"/>
                        <a:pt x="2" y="20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8" name="ïsḻîḓê"/>
                <p:cNvSpPr/>
                <p:nvPr/>
              </p:nvSpPr>
              <p:spPr bwMode="auto">
                <a:xfrm>
                  <a:off x="5348" y="1262"/>
                  <a:ext cx="45" cy="71"/>
                </a:xfrm>
                <a:custGeom>
                  <a:avLst/>
                  <a:gdLst>
                    <a:gd name="T0" fmla="*/ 1 w 19"/>
                    <a:gd name="T1" fmla="*/ 17 h 30"/>
                    <a:gd name="T2" fmla="*/ 12 w 19"/>
                    <a:gd name="T3" fmla="*/ 29 h 30"/>
                    <a:gd name="T4" fmla="*/ 18 w 19"/>
                    <a:gd name="T5" fmla="*/ 13 h 30"/>
                    <a:gd name="T6" fmla="*/ 7 w 19"/>
                    <a:gd name="T7" fmla="*/ 1 h 30"/>
                    <a:gd name="T8" fmla="*/ 1 w 19"/>
                    <a:gd name="T9" fmla="*/ 17 h 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9" h="30">
                      <a:moveTo>
                        <a:pt x="1" y="17"/>
                      </a:moveTo>
                      <a:cubicBezTo>
                        <a:pt x="3" y="25"/>
                        <a:pt x="8" y="30"/>
                        <a:pt x="12" y="29"/>
                      </a:cubicBezTo>
                      <a:cubicBezTo>
                        <a:pt x="17" y="28"/>
                        <a:pt x="19" y="21"/>
                        <a:pt x="18" y="13"/>
                      </a:cubicBezTo>
                      <a:cubicBezTo>
                        <a:pt x="16" y="6"/>
                        <a:pt x="11" y="0"/>
                        <a:pt x="7" y="1"/>
                      </a:cubicBezTo>
                      <a:cubicBezTo>
                        <a:pt x="2" y="2"/>
                        <a:pt x="0" y="9"/>
                        <a:pt x="1" y="17"/>
                      </a:cubicBezTo>
                      <a:close/>
                    </a:path>
                  </a:pathLst>
                </a:custGeom>
                <a:solidFill>
                  <a:srgbClr val="E7B09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09" name="îsļïḓe"/>
                <p:cNvSpPr/>
                <p:nvPr/>
              </p:nvSpPr>
              <p:spPr bwMode="auto">
                <a:xfrm>
                  <a:off x="5305" y="978"/>
                  <a:ext cx="468" cy="547"/>
                </a:xfrm>
                <a:custGeom>
                  <a:avLst/>
                  <a:gdLst>
                    <a:gd name="T0" fmla="*/ 185 w 198"/>
                    <a:gd name="T1" fmla="*/ 123 h 231"/>
                    <a:gd name="T2" fmla="*/ 170 w 198"/>
                    <a:gd name="T3" fmla="*/ 180 h 231"/>
                    <a:gd name="T4" fmla="*/ 115 w 198"/>
                    <a:gd name="T5" fmla="*/ 230 h 231"/>
                    <a:gd name="T6" fmla="*/ 105 w 198"/>
                    <a:gd name="T7" fmla="*/ 231 h 231"/>
                    <a:gd name="T8" fmla="*/ 105 w 198"/>
                    <a:gd name="T9" fmla="*/ 231 h 231"/>
                    <a:gd name="T10" fmla="*/ 105 w 198"/>
                    <a:gd name="T11" fmla="*/ 231 h 231"/>
                    <a:gd name="T12" fmla="*/ 95 w 198"/>
                    <a:gd name="T13" fmla="*/ 230 h 231"/>
                    <a:gd name="T14" fmla="*/ 40 w 198"/>
                    <a:gd name="T15" fmla="*/ 180 h 231"/>
                    <a:gd name="T16" fmla="*/ 25 w 198"/>
                    <a:gd name="T17" fmla="*/ 123 h 231"/>
                    <a:gd name="T18" fmla="*/ 108 w 198"/>
                    <a:gd name="T19" fmla="*/ 5 h 231"/>
                    <a:gd name="T20" fmla="*/ 185 w 198"/>
                    <a:gd name="T21" fmla="*/ 123 h 23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98" h="231">
                      <a:moveTo>
                        <a:pt x="185" y="123"/>
                      </a:moveTo>
                      <a:cubicBezTo>
                        <a:pt x="183" y="143"/>
                        <a:pt x="179" y="163"/>
                        <a:pt x="170" y="180"/>
                      </a:cubicBezTo>
                      <a:cubicBezTo>
                        <a:pt x="160" y="199"/>
                        <a:pt x="134" y="222"/>
                        <a:pt x="115" y="230"/>
                      </a:cubicBezTo>
                      <a:cubicBezTo>
                        <a:pt x="111" y="231"/>
                        <a:pt x="108" y="231"/>
                        <a:pt x="105" y="231"/>
                      </a:cubicBezTo>
                      <a:cubicBezTo>
                        <a:pt x="105" y="231"/>
                        <a:pt x="105" y="231"/>
                        <a:pt x="105" y="231"/>
                      </a:cubicBezTo>
                      <a:cubicBezTo>
                        <a:pt x="105" y="231"/>
                        <a:pt x="105" y="231"/>
                        <a:pt x="105" y="231"/>
                      </a:cubicBezTo>
                      <a:cubicBezTo>
                        <a:pt x="102" y="231"/>
                        <a:pt x="99" y="231"/>
                        <a:pt x="95" y="230"/>
                      </a:cubicBezTo>
                      <a:cubicBezTo>
                        <a:pt x="76" y="222"/>
                        <a:pt x="50" y="199"/>
                        <a:pt x="40" y="180"/>
                      </a:cubicBezTo>
                      <a:cubicBezTo>
                        <a:pt x="31" y="163"/>
                        <a:pt x="28" y="143"/>
                        <a:pt x="25" y="123"/>
                      </a:cubicBezTo>
                      <a:cubicBezTo>
                        <a:pt x="25" y="123"/>
                        <a:pt x="0" y="0"/>
                        <a:pt x="108" y="5"/>
                      </a:cubicBezTo>
                      <a:cubicBezTo>
                        <a:pt x="108" y="5"/>
                        <a:pt x="198" y="0"/>
                        <a:pt x="185" y="123"/>
                      </a:cubicBezTo>
                      <a:close/>
                    </a:path>
                  </a:pathLst>
                </a:custGeom>
                <a:solidFill>
                  <a:srgbClr val="FABEA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0" name="îSḷïďê"/>
                <p:cNvSpPr/>
                <p:nvPr/>
              </p:nvSpPr>
              <p:spPr bwMode="auto">
                <a:xfrm>
                  <a:off x="5234" y="1594"/>
                  <a:ext cx="634" cy="189"/>
                </a:xfrm>
                <a:custGeom>
                  <a:avLst/>
                  <a:gdLst>
                    <a:gd name="T0" fmla="*/ 265 w 268"/>
                    <a:gd name="T1" fmla="*/ 55 h 80"/>
                    <a:gd name="T2" fmla="*/ 213 w 268"/>
                    <a:gd name="T3" fmla="*/ 11 h 80"/>
                    <a:gd name="T4" fmla="*/ 134 w 268"/>
                    <a:gd name="T5" fmla="*/ 0 h 80"/>
                    <a:gd name="T6" fmla="*/ 55 w 268"/>
                    <a:gd name="T7" fmla="*/ 11 h 80"/>
                    <a:gd name="T8" fmla="*/ 3 w 268"/>
                    <a:gd name="T9" fmla="*/ 55 h 80"/>
                    <a:gd name="T10" fmla="*/ 0 w 268"/>
                    <a:gd name="T11" fmla="*/ 80 h 80"/>
                    <a:gd name="T12" fmla="*/ 134 w 268"/>
                    <a:gd name="T13" fmla="*/ 80 h 80"/>
                    <a:gd name="T14" fmla="*/ 268 w 268"/>
                    <a:gd name="T15" fmla="*/ 80 h 80"/>
                    <a:gd name="T16" fmla="*/ 265 w 268"/>
                    <a:gd name="T17" fmla="*/ 55 h 8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68" h="80">
                      <a:moveTo>
                        <a:pt x="265" y="55"/>
                      </a:moveTo>
                      <a:cubicBezTo>
                        <a:pt x="258" y="32"/>
                        <a:pt x="238" y="14"/>
                        <a:pt x="213" y="11"/>
                      </a:cubicBezTo>
                      <a:cubicBezTo>
                        <a:pt x="187" y="9"/>
                        <a:pt x="160" y="4"/>
                        <a:pt x="134" y="0"/>
                      </a:cubicBezTo>
                      <a:cubicBezTo>
                        <a:pt x="108" y="4"/>
                        <a:pt x="81" y="9"/>
                        <a:pt x="55" y="11"/>
                      </a:cubicBezTo>
                      <a:cubicBezTo>
                        <a:pt x="30" y="14"/>
                        <a:pt x="10" y="32"/>
                        <a:pt x="3" y="55"/>
                      </a:cubicBezTo>
                      <a:cubicBezTo>
                        <a:pt x="1" y="63"/>
                        <a:pt x="0" y="72"/>
                        <a:pt x="0" y="80"/>
                      </a:cubicBezTo>
                      <a:cubicBezTo>
                        <a:pt x="134" y="80"/>
                        <a:pt x="134" y="80"/>
                        <a:pt x="134" y="80"/>
                      </a:cubicBezTo>
                      <a:cubicBezTo>
                        <a:pt x="268" y="80"/>
                        <a:pt x="268" y="80"/>
                        <a:pt x="268" y="80"/>
                      </a:cubicBezTo>
                      <a:cubicBezTo>
                        <a:pt x="268" y="72"/>
                        <a:pt x="267" y="63"/>
                        <a:pt x="265" y="55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1" name="îş1iḋê"/>
                <p:cNvSpPr/>
                <p:nvPr/>
              </p:nvSpPr>
              <p:spPr bwMode="auto">
                <a:xfrm>
                  <a:off x="5047" y="1786"/>
                  <a:ext cx="308" cy="320"/>
                </a:xfrm>
                <a:custGeom>
                  <a:avLst/>
                  <a:gdLst>
                    <a:gd name="T0" fmla="*/ 55 w 130"/>
                    <a:gd name="T1" fmla="*/ 108 h 135"/>
                    <a:gd name="T2" fmla="*/ 0 w 130"/>
                    <a:gd name="T3" fmla="*/ 108 h 135"/>
                    <a:gd name="T4" fmla="*/ 65 w 130"/>
                    <a:gd name="T5" fmla="*/ 0 h 135"/>
                    <a:gd name="T6" fmla="*/ 130 w 130"/>
                    <a:gd name="T7" fmla="*/ 25 h 135"/>
                    <a:gd name="T8" fmla="*/ 55 w 130"/>
                    <a:gd name="T9" fmla="*/ 108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0" h="135">
                      <a:moveTo>
                        <a:pt x="55" y="108"/>
                      </a:moveTo>
                      <a:cubicBezTo>
                        <a:pt x="10" y="135"/>
                        <a:pt x="0" y="108"/>
                        <a:pt x="0" y="108"/>
                      </a:cubicBezTo>
                      <a:cubicBezTo>
                        <a:pt x="65" y="0"/>
                        <a:pt x="65" y="0"/>
                        <a:pt x="65" y="0"/>
                      </a:cubicBezTo>
                      <a:cubicBezTo>
                        <a:pt x="130" y="25"/>
                        <a:pt x="130" y="25"/>
                        <a:pt x="130" y="25"/>
                      </a:cubicBezTo>
                      <a:cubicBezTo>
                        <a:pt x="130" y="25"/>
                        <a:pt x="104" y="86"/>
                        <a:pt x="55" y="108"/>
                      </a:cubicBezTo>
                      <a:close/>
                    </a:path>
                  </a:pathLst>
                </a:custGeom>
                <a:solidFill>
                  <a:srgbClr val="EDB097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2" name="iṧḷíḍè"/>
                <p:cNvSpPr/>
                <p:nvPr/>
              </p:nvSpPr>
              <p:spPr bwMode="auto">
                <a:xfrm>
                  <a:off x="5234" y="1610"/>
                  <a:ext cx="634" cy="173"/>
                </a:xfrm>
                <a:custGeom>
                  <a:avLst/>
                  <a:gdLst>
                    <a:gd name="T0" fmla="*/ 178 w 268"/>
                    <a:gd name="T1" fmla="*/ 0 h 73"/>
                    <a:gd name="T2" fmla="*/ 213 w 268"/>
                    <a:gd name="T3" fmla="*/ 4 h 73"/>
                    <a:gd name="T4" fmla="*/ 265 w 268"/>
                    <a:gd name="T5" fmla="*/ 48 h 73"/>
                    <a:gd name="T6" fmla="*/ 268 w 268"/>
                    <a:gd name="T7" fmla="*/ 73 h 73"/>
                    <a:gd name="T8" fmla="*/ 134 w 268"/>
                    <a:gd name="T9" fmla="*/ 73 h 73"/>
                    <a:gd name="T10" fmla="*/ 0 w 268"/>
                    <a:gd name="T11" fmla="*/ 73 h 73"/>
                    <a:gd name="T12" fmla="*/ 3 w 268"/>
                    <a:gd name="T13" fmla="*/ 48 h 73"/>
                    <a:gd name="T14" fmla="*/ 55 w 268"/>
                    <a:gd name="T15" fmla="*/ 4 h 73"/>
                    <a:gd name="T16" fmla="*/ 88 w 268"/>
                    <a:gd name="T17" fmla="*/ 0 h 73"/>
                    <a:gd name="T18" fmla="*/ 135 w 268"/>
                    <a:gd name="T19" fmla="*/ 27 h 73"/>
                    <a:gd name="T20" fmla="*/ 178 w 268"/>
                    <a:gd name="T21" fmla="*/ 0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68" h="73">
                      <a:moveTo>
                        <a:pt x="178" y="0"/>
                      </a:moveTo>
                      <a:cubicBezTo>
                        <a:pt x="190" y="1"/>
                        <a:pt x="201" y="3"/>
                        <a:pt x="213" y="4"/>
                      </a:cubicBezTo>
                      <a:cubicBezTo>
                        <a:pt x="238" y="7"/>
                        <a:pt x="258" y="25"/>
                        <a:pt x="265" y="48"/>
                      </a:cubicBezTo>
                      <a:cubicBezTo>
                        <a:pt x="267" y="56"/>
                        <a:pt x="268" y="65"/>
                        <a:pt x="268" y="73"/>
                      </a:cubicBezTo>
                      <a:cubicBezTo>
                        <a:pt x="134" y="73"/>
                        <a:pt x="134" y="73"/>
                        <a:pt x="134" y="73"/>
                      </a:cubicBezTo>
                      <a:cubicBezTo>
                        <a:pt x="0" y="73"/>
                        <a:pt x="0" y="73"/>
                        <a:pt x="0" y="73"/>
                      </a:cubicBezTo>
                      <a:cubicBezTo>
                        <a:pt x="0" y="65"/>
                        <a:pt x="1" y="56"/>
                        <a:pt x="3" y="48"/>
                      </a:cubicBezTo>
                      <a:cubicBezTo>
                        <a:pt x="10" y="25"/>
                        <a:pt x="30" y="7"/>
                        <a:pt x="55" y="4"/>
                      </a:cubicBezTo>
                      <a:cubicBezTo>
                        <a:pt x="66" y="3"/>
                        <a:pt x="77" y="2"/>
                        <a:pt x="88" y="0"/>
                      </a:cubicBezTo>
                      <a:cubicBezTo>
                        <a:pt x="135" y="27"/>
                        <a:pt x="135" y="27"/>
                        <a:pt x="135" y="27"/>
                      </a:cubicBezTo>
                      <a:lnTo>
                        <a:pt x="178" y="0"/>
                      </a:lnTo>
                      <a:close/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3" name="ïṩļiḑê"/>
                <p:cNvSpPr/>
                <p:nvPr/>
              </p:nvSpPr>
              <p:spPr bwMode="auto">
                <a:xfrm>
                  <a:off x="5168" y="1682"/>
                  <a:ext cx="239" cy="215"/>
                </a:xfrm>
                <a:custGeom>
                  <a:avLst/>
                  <a:gdLst>
                    <a:gd name="T0" fmla="*/ 40 w 101"/>
                    <a:gd name="T1" fmla="*/ 0 h 91"/>
                    <a:gd name="T2" fmla="*/ 0 w 101"/>
                    <a:gd name="T3" fmla="*/ 64 h 91"/>
                    <a:gd name="T4" fmla="*/ 66 w 101"/>
                    <a:gd name="T5" fmla="*/ 91 h 91"/>
                    <a:gd name="T6" fmla="*/ 89 w 101"/>
                    <a:gd name="T7" fmla="*/ 56 h 91"/>
                    <a:gd name="T8" fmla="*/ 40 w 101"/>
                    <a:gd name="T9" fmla="*/ 0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01" h="91">
                      <a:moveTo>
                        <a:pt x="40" y="0"/>
                      </a:moveTo>
                      <a:cubicBezTo>
                        <a:pt x="40" y="0"/>
                        <a:pt x="18" y="24"/>
                        <a:pt x="0" y="64"/>
                      </a:cubicBezTo>
                      <a:cubicBezTo>
                        <a:pt x="66" y="91"/>
                        <a:pt x="66" y="91"/>
                        <a:pt x="66" y="91"/>
                      </a:cubicBezTo>
                      <a:cubicBezTo>
                        <a:pt x="89" y="56"/>
                        <a:pt x="89" y="56"/>
                        <a:pt x="89" y="56"/>
                      </a:cubicBezTo>
                      <a:cubicBezTo>
                        <a:pt x="89" y="56"/>
                        <a:pt x="101" y="6"/>
                        <a:pt x="40" y="0"/>
                      </a:cubicBezTo>
                      <a:close/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4" name="iSľïďé"/>
                <p:cNvSpPr/>
                <p:nvPr/>
              </p:nvSpPr>
              <p:spPr bwMode="auto">
                <a:xfrm>
                  <a:off x="5698" y="1682"/>
                  <a:ext cx="231" cy="229"/>
                </a:xfrm>
                <a:custGeom>
                  <a:avLst/>
                  <a:gdLst>
                    <a:gd name="T0" fmla="*/ 60 w 98"/>
                    <a:gd name="T1" fmla="*/ 0 h 97"/>
                    <a:gd name="T2" fmla="*/ 98 w 98"/>
                    <a:gd name="T3" fmla="*/ 64 h 97"/>
                    <a:gd name="T4" fmla="*/ 29 w 98"/>
                    <a:gd name="T5" fmla="*/ 97 h 97"/>
                    <a:gd name="T6" fmla="*/ 12 w 98"/>
                    <a:gd name="T7" fmla="*/ 50 h 97"/>
                    <a:gd name="T8" fmla="*/ 60 w 98"/>
                    <a:gd name="T9" fmla="*/ 0 h 9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98" h="97">
                      <a:moveTo>
                        <a:pt x="60" y="0"/>
                      </a:moveTo>
                      <a:cubicBezTo>
                        <a:pt x="60" y="0"/>
                        <a:pt x="81" y="24"/>
                        <a:pt x="98" y="64"/>
                      </a:cubicBezTo>
                      <a:cubicBezTo>
                        <a:pt x="29" y="97"/>
                        <a:pt x="29" y="97"/>
                        <a:pt x="29" y="97"/>
                      </a:cubicBezTo>
                      <a:cubicBezTo>
                        <a:pt x="12" y="50"/>
                        <a:pt x="12" y="50"/>
                        <a:pt x="12" y="50"/>
                      </a:cubicBezTo>
                      <a:cubicBezTo>
                        <a:pt x="12" y="50"/>
                        <a:pt x="0" y="6"/>
                        <a:pt x="60" y="0"/>
                      </a:cubicBezTo>
                      <a:close/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5" name="í$lïḍe"/>
                <p:cNvSpPr/>
                <p:nvPr/>
              </p:nvSpPr>
              <p:spPr bwMode="auto">
                <a:xfrm>
                  <a:off x="5322" y="938"/>
                  <a:ext cx="475" cy="327"/>
                </a:xfrm>
                <a:custGeom>
                  <a:avLst/>
                  <a:gdLst>
                    <a:gd name="T0" fmla="*/ 35 w 201"/>
                    <a:gd name="T1" fmla="*/ 37 h 138"/>
                    <a:gd name="T2" fmla="*/ 2 w 201"/>
                    <a:gd name="T3" fmla="*/ 88 h 138"/>
                    <a:gd name="T4" fmla="*/ 17 w 201"/>
                    <a:gd name="T5" fmla="*/ 69 h 138"/>
                    <a:gd name="T6" fmla="*/ 18 w 201"/>
                    <a:gd name="T7" fmla="*/ 138 h 138"/>
                    <a:gd name="T8" fmla="*/ 54 w 201"/>
                    <a:gd name="T9" fmla="*/ 64 h 138"/>
                    <a:gd name="T10" fmla="*/ 155 w 201"/>
                    <a:gd name="T11" fmla="*/ 92 h 138"/>
                    <a:gd name="T12" fmla="*/ 178 w 201"/>
                    <a:gd name="T13" fmla="*/ 132 h 138"/>
                    <a:gd name="T14" fmla="*/ 124 w 201"/>
                    <a:gd name="T15" fmla="*/ 11 h 138"/>
                    <a:gd name="T16" fmla="*/ 54 w 201"/>
                    <a:gd name="T17" fmla="*/ 20 h 138"/>
                    <a:gd name="T18" fmla="*/ 1 w 201"/>
                    <a:gd name="T19" fmla="*/ 59 h 138"/>
                    <a:gd name="T20" fmla="*/ 35 w 201"/>
                    <a:gd name="T21" fmla="*/ 37 h 13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201" h="138">
                      <a:moveTo>
                        <a:pt x="35" y="37"/>
                      </a:moveTo>
                      <a:cubicBezTo>
                        <a:pt x="35" y="37"/>
                        <a:pt x="12" y="45"/>
                        <a:pt x="2" y="88"/>
                      </a:cubicBezTo>
                      <a:cubicBezTo>
                        <a:pt x="2" y="88"/>
                        <a:pt x="11" y="72"/>
                        <a:pt x="17" y="69"/>
                      </a:cubicBezTo>
                      <a:cubicBezTo>
                        <a:pt x="17" y="69"/>
                        <a:pt x="0" y="99"/>
                        <a:pt x="18" y="138"/>
                      </a:cubicBezTo>
                      <a:cubicBezTo>
                        <a:pt x="18" y="138"/>
                        <a:pt x="19" y="86"/>
                        <a:pt x="54" y="64"/>
                      </a:cubicBezTo>
                      <a:cubicBezTo>
                        <a:pt x="54" y="64"/>
                        <a:pt x="83" y="80"/>
                        <a:pt x="155" y="92"/>
                      </a:cubicBezTo>
                      <a:cubicBezTo>
                        <a:pt x="155" y="92"/>
                        <a:pt x="180" y="107"/>
                        <a:pt x="178" y="132"/>
                      </a:cubicBezTo>
                      <a:cubicBezTo>
                        <a:pt x="178" y="132"/>
                        <a:pt x="201" y="35"/>
                        <a:pt x="124" y="11"/>
                      </a:cubicBezTo>
                      <a:cubicBezTo>
                        <a:pt x="124" y="11"/>
                        <a:pt x="77" y="0"/>
                        <a:pt x="54" y="20"/>
                      </a:cubicBezTo>
                      <a:cubicBezTo>
                        <a:pt x="54" y="20"/>
                        <a:pt x="21" y="8"/>
                        <a:pt x="1" y="59"/>
                      </a:cubicBezTo>
                      <a:cubicBezTo>
                        <a:pt x="1" y="59"/>
                        <a:pt x="16" y="38"/>
                        <a:pt x="35" y="37"/>
                      </a:cubicBezTo>
                      <a:close/>
                    </a:path>
                  </a:pathLst>
                </a:custGeom>
                <a:solidFill>
                  <a:srgbClr val="F692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6" name="îŝlïḑé"/>
                <p:cNvSpPr/>
                <p:nvPr/>
              </p:nvSpPr>
              <p:spPr bwMode="auto">
                <a:xfrm>
                  <a:off x="5314" y="954"/>
                  <a:ext cx="438" cy="320"/>
                </a:xfrm>
                <a:custGeom>
                  <a:avLst/>
                  <a:gdLst>
                    <a:gd name="T0" fmla="*/ 38 w 185"/>
                    <a:gd name="T1" fmla="*/ 29 h 135"/>
                    <a:gd name="T2" fmla="*/ 2 w 185"/>
                    <a:gd name="T3" fmla="*/ 88 h 135"/>
                    <a:gd name="T4" fmla="*/ 7 w 185"/>
                    <a:gd name="T5" fmla="*/ 79 h 135"/>
                    <a:gd name="T6" fmla="*/ 21 w 185"/>
                    <a:gd name="T7" fmla="*/ 63 h 135"/>
                    <a:gd name="T8" fmla="*/ 20 w 185"/>
                    <a:gd name="T9" fmla="*/ 61 h 135"/>
                    <a:gd name="T10" fmla="*/ 20 w 185"/>
                    <a:gd name="T11" fmla="*/ 132 h 135"/>
                    <a:gd name="T12" fmla="*/ 22 w 185"/>
                    <a:gd name="T13" fmla="*/ 131 h 135"/>
                    <a:gd name="T14" fmla="*/ 29 w 185"/>
                    <a:gd name="T15" fmla="*/ 97 h 135"/>
                    <a:gd name="T16" fmla="*/ 57 w 185"/>
                    <a:gd name="T17" fmla="*/ 57 h 135"/>
                    <a:gd name="T18" fmla="*/ 158 w 185"/>
                    <a:gd name="T19" fmla="*/ 86 h 135"/>
                    <a:gd name="T20" fmla="*/ 157 w 185"/>
                    <a:gd name="T21" fmla="*/ 86 h 135"/>
                    <a:gd name="T22" fmla="*/ 171 w 185"/>
                    <a:gd name="T23" fmla="*/ 98 h 135"/>
                    <a:gd name="T24" fmla="*/ 180 w 185"/>
                    <a:gd name="T25" fmla="*/ 125 h 135"/>
                    <a:gd name="T26" fmla="*/ 185 w 185"/>
                    <a:gd name="T27" fmla="*/ 93 h 135"/>
                    <a:gd name="T28" fmla="*/ 128 w 185"/>
                    <a:gd name="T29" fmla="*/ 3 h 135"/>
                    <a:gd name="T30" fmla="*/ 128 w 185"/>
                    <a:gd name="T31" fmla="*/ 3 h 135"/>
                    <a:gd name="T32" fmla="*/ 56 w 185"/>
                    <a:gd name="T33" fmla="*/ 12 h 135"/>
                    <a:gd name="T34" fmla="*/ 57 w 185"/>
                    <a:gd name="T35" fmla="*/ 12 h 135"/>
                    <a:gd name="T36" fmla="*/ 26 w 185"/>
                    <a:gd name="T37" fmla="*/ 18 h 135"/>
                    <a:gd name="T38" fmla="*/ 0 w 185"/>
                    <a:gd name="T39" fmla="*/ 60 h 135"/>
                    <a:gd name="T40" fmla="*/ 5 w 185"/>
                    <a:gd name="T41" fmla="*/ 52 h 135"/>
                    <a:gd name="T42" fmla="*/ 38 w 185"/>
                    <a:gd name="T43" fmla="*/ 30 h 135"/>
                    <a:gd name="T44" fmla="*/ 38 w 185"/>
                    <a:gd name="T45" fmla="*/ 30 h 135"/>
                    <a:gd name="T46" fmla="*/ 13 w 185"/>
                    <a:gd name="T47" fmla="*/ 41 h 135"/>
                    <a:gd name="T48" fmla="*/ 4 w 185"/>
                    <a:gd name="T49" fmla="*/ 52 h 135"/>
                    <a:gd name="T50" fmla="*/ 27 w 185"/>
                    <a:gd name="T51" fmla="*/ 20 h 135"/>
                    <a:gd name="T52" fmla="*/ 54 w 185"/>
                    <a:gd name="T53" fmla="*/ 14 h 135"/>
                    <a:gd name="T54" fmla="*/ 56 w 185"/>
                    <a:gd name="T55" fmla="*/ 14 h 135"/>
                    <a:gd name="T56" fmla="*/ 57 w 185"/>
                    <a:gd name="T57" fmla="*/ 14 h 135"/>
                    <a:gd name="T58" fmla="*/ 99 w 185"/>
                    <a:gd name="T59" fmla="*/ 2 h 135"/>
                    <a:gd name="T60" fmla="*/ 125 w 185"/>
                    <a:gd name="T61" fmla="*/ 4 h 135"/>
                    <a:gd name="T62" fmla="*/ 127 w 185"/>
                    <a:gd name="T63" fmla="*/ 4 h 135"/>
                    <a:gd name="T64" fmla="*/ 173 w 185"/>
                    <a:gd name="T65" fmla="*/ 43 h 135"/>
                    <a:gd name="T66" fmla="*/ 182 w 185"/>
                    <a:gd name="T67" fmla="*/ 116 h 135"/>
                    <a:gd name="T68" fmla="*/ 180 w 185"/>
                    <a:gd name="T69" fmla="*/ 125 h 135"/>
                    <a:gd name="T70" fmla="*/ 182 w 185"/>
                    <a:gd name="T71" fmla="*/ 125 h 135"/>
                    <a:gd name="T72" fmla="*/ 170 w 185"/>
                    <a:gd name="T73" fmla="*/ 94 h 135"/>
                    <a:gd name="T74" fmla="*/ 158 w 185"/>
                    <a:gd name="T75" fmla="*/ 84 h 135"/>
                    <a:gd name="T76" fmla="*/ 81 w 185"/>
                    <a:gd name="T77" fmla="*/ 66 h 135"/>
                    <a:gd name="T78" fmla="*/ 58 w 185"/>
                    <a:gd name="T79" fmla="*/ 57 h 135"/>
                    <a:gd name="T80" fmla="*/ 57 w 185"/>
                    <a:gd name="T81" fmla="*/ 56 h 135"/>
                    <a:gd name="T82" fmla="*/ 25 w 185"/>
                    <a:gd name="T83" fmla="*/ 102 h 135"/>
                    <a:gd name="T84" fmla="*/ 21 w 185"/>
                    <a:gd name="T85" fmla="*/ 131 h 135"/>
                    <a:gd name="T86" fmla="*/ 14 w 185"/>
                    <a:gd name="T87" fmla="*/ 95 h 135"/>
                    <a:gd name="T88" fmla="*/ 20 w 185"/>
                    <a:gd name="T89" fmla="*/ 65 h 135"/>
                    <a:gd name="T90" fmla="*/ 21 w 185"/>
                    <a:gd name="T91" fmla="*/ 62 h 135"/>
                    <a:gd name="T92" fmla="*/ 20 w 185"/>
                    <a:gd name="T93" fmla="*/ 61 h 135"/>
                    <a:gd name="T94" fmla="*/ 4 w 185"/>
                    <a:gd name="T95" fmla="*/ 81 h 135"/>
                    <a:gd name="T96" fmla="*/ 6 w 185"/>
                    <a:gd name="T97" fmla="*/ 81 h 135"/>
                    <a:gd name="T98" fmla="*/ 35 w 185"/>
                    <a:gd name="T99" fmla="*/ 33 h 135"/>
                    <a:gd name="T100" fmla="*/ 38 w 185"/>
                    <a:gd name="T101" fmla="*/ 31 h 135"/>
                    <a:gd name="T102" fmla="*/ 45 w 185"/>
                    <a:gd name="T103" fmla="*/ 29 h 135"/>
                    <a:gd name="T104" fmla="*/ 38 w 185"/>
                    <a:gd name="T105" fmla="*/ 30 h 1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</a:cxnLst>
                  <a:rect l="0" t="0" r="r" b="b"/>
                  <a:pathLst>
                    <a:path w="185" h="135">
                      <a:moveTo>
                        <a:pt x="38" y="30"/>
                      </a:move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7" y="29"/>
                        <a:pt x="14" y="37"/>
                        <a:pt x="4" y="81"/>
                      </a:cubicBezTo>
                      <a:cubicBezTo>
                        <a:pt x="2" y="88"/>
                        <a:pt x="2" y="88"/>
                        <a:pt x="2" y="88"/>
                      </a:cubicBezTo>
                      <a:cubicBezTo>
                        <a:pt x="6" y="81"/>
                        <a:pt x="6" y="81"/>
                        <a:pt x="6" y="81"/>
                      </a:cubicBezTo>
                      <a:cubicBezTo>
                        <a:pt x="6" y="81"/>
                        <a:pt x="7" y="81"/>
                        <a:pt x="7" y="79"/>
                      </a:cubicBezTo>
                      <a:cubicBezTo>
                        <a:pt x="9" y="77"/>
                        <a:pt x="11" y="73"/>
                        <a:pt x="13" y="70"/>
                      </a:cubicBezTo>
                      <a:cubicBezTo>
                        <a:pt x="16" y="67"/>
                        <a:pt x="19" y="64"/>
                        <a:pt x="21" y="63"/>
                      </a:cubicBezTo>
                      <a:cubicBezTo>
                        <a:pt x="20" y="62"/>
                        <a:pt x="20" y="62"/>
                        <a:pt x="20" y="62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20" y="61"/>
                        <a:pt x="12" y="75"/>
                        <a:pt x="12" y="95"/>
                      </a:cubicBezTo>
                      <a:cubicBezTo>
                        <a:pt x="12" y="106"/>
                        <a:pt x="14" y="118"/>
                        <a:pt x="20" y="132"/>
                      </a:cubicBezTo>
                      <a:cubicBezTo>
                        <a:pt x="22" y="135"/>
                        <a:pt x="22" y="135"/>
                        <a:pt x="22" y="135"/>
                      </a:cubicBezTo>
                      <a:cubicBezTo>
                        <a:pt x="22" y="131"/>
                        <a:pt x="22" y="131"/>
                        <a:pt x="22" y="131"/>
                      </a:cubicBezTo>
                      <a:cubicBezTo>
                        <a:pt x="22" y="131"/>
                        <a:pt x="22" y="130"/>
                        <a:pt x="22" y="129"/>
                      </a:cubicBezTo>
                      <a:cubicBezTo>
                        <a:pt x="23" y="124"/>
                        <a:pt x="24" y="111"/>
                        <a:pt x="29" y="97"/>
                      </a:cubicBezTo>
                      <a:cubicBezTo>
                        <a:pt x="34" y="82"/>
                        <a:pt x="42" y="67"/>
                        <a:pt x="57" y="58"/>
                      </a:cubicBezTo>
                      <a:cubicBezTo>
                        <a:pt x="57" y="57"/>
                        <a:pt x="57" y="57"/>
                        <a:pt x="57" y="57"/>
                      </a:cubicBezTo>
                      <a:cubicBezTo>
                        <a:pt x="56" y="58"/>
                        <a:pt x="56" y="58"/>
                        <a:pt x="56" y="58"/>
                      </a:cubicBezTo>
                      <a:cubicBezTo>
                        <a:pt x="56" y="58"/>
                        <a:pt x="86" y="74"/>
                        <a:pt x="158" y="86"/>
                      </a:cubicBezTo>
                      <a:cubicBezTo>
                        <a:pt x="158" y="85"/>
                        <a:pt x="158" y="85"/>
                        <a:pt x="158" y="85"/>
                      </a:cubicBezTo>
                      <a:cubicBezTo>
                        <a:pt x="157" y="86"/>
                        <a:pt x="157" y="86"/>
                        <a:pt x="157" y="86"/>
                      </a:cubicBezTo>
                      <a:cubicBezTo>
                        <a:pt x="157" y="86"/>
                        <a:pt x="158" y="86"/>
                        <a:pt x="158" y="86"/>
                      </a:cubicBezTo>
                      <a:cubicBezTo>
                        <a:pt x="161" y="88"/>
                        <a:pt x="166" y="92"/>
                        <a:pt x="171" y="98"/>
                      </a:cubicBezTo>
                      <a:cubicBezTo>
                        <a:pt x="176" y="105"/>
                        <a:pt x="180" y="113"/>
                        <a:pt x="180" y="123"/>
                      </a:cubicBezTo>
                      <a:cubicBezTo>
                        <a:pt x="180" y="124"/>
                        <a:pt x="180" y="125"/>
                        <a:pt x="180" y="125"/>
                      </a:cubicBezTo>
                      <a:cubicBezTo>
                        <a:pt x="182" y="126"/>
                        <a:pt x="182" y="126"/>
                        <a:pt x="182" y="126"/>
                      </a:cubicBezTo>
                      <a:cubicBezTo>
                        <a:pt x="182" y="126"/>
                        <a:pt x="185" y="112"/>
                        <a:pt x="185" y="93"/>
                      </a:cubicBezTo>
                      <a:cubicBezTo>
                        <a:pt x="185" y="78"/>
                        <a:pt x="183" y="59"/>
                        <a:pt x="175" y="42"/>
                      </a:cubicBezTo>
                      <a:cubicBezTo>
                        <a:pt x="167" y="25"/>
                        <a:pt x="152" y="11"/>
                        <a:pt x="128" y="3"/>
                      </a:cubicBezTo>
                      <a:cubicBezTo>
                        <a:pt x="128" y="3"/>
                        <a:pt x="128" y="3"/>
                        <a:pt x="128" y="3"/>
                      </a:cubicBezTo>
                      <a:cubicBezTo>
                        <a:pt x="128" y="3"/>
                        <a:pt x="128" y="3"/>
                        <a:pt x="128" y="3"/>
                      </a:cubicBezTo>
                      <a:cubicBezTo>
                        <a:pt x="128" y="3"/>
                        <a:pt x="115" y="0"/>
                        <a:pt x="99" y="0"/>
                      </a:cubicBezTo>
                      <a:cubicBezTo>
                        <a:pt x="84" y="0"/>
                        <a:pt x="67" y="2"/>
                        <a:pt x="56" y="12"/>
                      </a:cubicBezTo>
                      <a:cubicBezTo>
                        <a:pt x="57" y="13"/>
                        <a:pt x="57" y="13"/>
                        <a:pt x="57" y="13"/>
                      </a:cubicBezTo>
                      <a:cubicBezTo>
                        <a:pt x="57" y="12"/>
                        <a:pt x="57" y="12"/>
                        <a:pt x="57" y="12"/>
                      </a:cubicBezTo>
                      <a:cubicBezTo>
                        <a:pt x="57" y="12"/>
                        <a:pt x="53" y="11"/>
                        <a:pt x="48" y="11"/>
                      </a:cubicBezTo>
                      <a:cubicBezTo>
                        <a:pt x="42" y="11"/>
                        <a:pt x="34" y="12"/>
                        <a:pt x="26" y="18"/>
                      </a:cubicBezTo>
                      <a:cubicBezTo>
                        <a:pt x="18" y="24"/>
                        <a:pt x="10" y="34"/>
                        <a:pt x="3" y="52"/>
                      </a:cubicBezTo>
                      <a:cubicBezTo>
                        <a:pt x="0" y="60"/>
                        <a:pt x="0" y="60"/>
                        <a:pt x="0" y="60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5" y="53"/>
                        <a:pt x="5" y="53"/>
                        <a:pt x="5" y="52"/>
                      </a:cubicBezTo>
                      <a:cubicBezTo>
                        <a:pt x="8" y="48"/>
                        <a:pt x="22" y="32"/>
                        <a:pt x="38" y="31"/>
                      </a:cubicBezTo>
                      <a:cubicBezTo>
                        <a:pt x="38" y="30"/>
                        <a:pt x="38" y="30"/>
                        <a:pt x="38" y="30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38" y="30"/>
                        <a:pt x="38" y="30"/>
                        <a:pt x="38" y="30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cubicBezTo>
                        <a:pt x="28" y="29"/>
                        <a:pt x="19" y="35"/>
                        <a:pt x="13" y="41"/>
                      </a:cubicBezTo>
                      <a:cubicBezTo>
                        <a:pt x="7" y="46"/>
                        <a:pt x="3" y="52"/>
                        <a:pt x="3" y="52"/>
                      </a:cubicBezTo>
                      <a:cubicBezTo>
                        <a:pt x="4" y="52"/>
                        <a:pt x="4" y="52"/>
                        <a:pt x="4" y="52"/>
                      </a:cubicBezTo>
                      <a:cubicBezTo>
                        <a:pt x="5" y="53"/>
                        <a:pt x="5" y="53"/>
                        <a:pt x="5" y="53"/>
                      </a:cubicBezTo>
                      <a:cubicBezTo>
                        <a:pt x="12" y="35"/>
                        <a:pt x="20" y="26"/>
                        <a:pt x="27" y="20"/>
                      </a:cubicBezTo>
                      <a:cubicBezTo>
                        <a:pt x="35" y="14"/>
                        <a:pt x="42" y="13"/>
                        <a:pt x="48" y="13"/>
                      </a:cubicBezTo>
                      <a:cubicBezTo>
                        <a:pt x="50" y="13"/>
                        <a:pt x="53" y="13"/>
                        <a:pt x="54" y="14"/>
                      </a:cubicBezTo>
                      <a:cubicBezTo>
                        <a:pt x="55" y="14"/>
                        <a:pt x="55" y="14"/>
                        <a:pt x="56" y="14"/>
                      </a:cubicBezTo>
                      <a:cubicBezTo>
                        <a:pt x="56" y="14"/>
                        <a:pt x="56" y="14"/>
                        <a:pt x="56" y="14"/>
                      </a:cubicBezTo>
                      <a:cubicBezTo>
                        <a:pt x="56" y="14"/>
                        <a:pt x="56" y="14"/>
                        <a:pt x="56" y="1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57" y="14"/>
                        <a:pt x="57" y="14"/>
                        <a:pt x="57" y="14"/>
                      </a:cubicBezTo>
                      <a:cubicBezTo>
                        <a:pt x="68" y="4"/>
                        <a:pt x="85" y="2"/>
                        <a:pt x="99" y="2"/>
                      </a:cubicBezTo>
                      <a:cubicBezTo>
                        <a:pt x="107" y="2"/>
                        <a:pt x="114" y="3"/>
                        <a:pt x="119" y="3"/>
                      </a:cubicBezTo>
                      <a:cubicBezTo>
                        <a:pt x="122" y="4"/>
                        <a:pt x="124" y="4"/>
                        <a:pt x="125" y="4"/>
                      </a:cubicBezTo>
                      <a:cubicBezTo>
                        <a:pt x="126" y="5"/>
                        <a:pt x="127" y="5"/>
                        <a:pt x="127" y="5"/>
                      </a:cubicBezTo>
                      <a:cubicBezTo>
                        <a:pt x="127" y="4"/>
                        <a:pt x="127" y="4"/>
                        <a:pt x="127" y="4"/>
                      </a:cubicBezTo>
                      <a:cubicBezTo>
                        <a:pt x="127" y="5"/>
                        <a:pt x="127" y="5"/>
                        <a:pt x="127" y="5"/>
                      </a:cubicBezTo>
                      <a:cubicBezTo>
                        <a:pt x="151" y="12"/>
                        <a:pt x="165" y="27"/>
                        <a:pt x="173" y="43"/>
                      </a:cubicBezTo>
                      <a:cubicBezTo>
                        <a:pt x="181" y="60"/>
                        <a:pt x="184" y="78"/>
                        <a:pt x="183" y="93"/>
                      </a:cubicBezTo>
                      <a:cubicBezTo>
                        <a:pt x="183" y="102"/>
                        <a:pt x="183" y="110"/>
                        <a:pt x="182" y="116"/>
                      </a:cubicBezTo>
                      <a:cubicBezTo>
                        <a:pt x="181" y="119"/>
                        <a:pt x="181" y="121"/>
                        <a:pt x="181" y="123"/>
                      </a:cubicBezTo>
                      <a:cubicBezTo>
                        <a:pt x="180" y="124"/>
                        <a:pt x="180" y="125"/>
                        <a:pt x="180" y="125"/>
                      </a:cubicBezTo>
                      <a:cubicBezTo>
                        <a:pt x="181" y="125"/>
                        <a:pt x="181" y="125"/>
                        <a:pt x="181" y="125"/>
                      </a:cubicBezTo>
                      <a:cubicBezTo>
                        <a:pt x="182" y="125"/>
                        <a:pt x="182" y="125"/>
                        <a:pt x="182" y="125"/>
                      </a:cubicBezTo>
                      <a:cubicBezTo>
                        <a:pt x="182" y="125"/>
                        <a:pt x="182" y="124"/>
                        <a:pt x="182" y="123"/>
                      </a:cubicBezTo>
                      <a:cubicBezTo>
                        <a:pt x="182" y="111"/>
                        <a:pt x="176" y="101"/>
                        <a:pt x="170" y="94"/>
                      </a:cubicBezTo>
                      <a:cubicBezTo>
                        <a:pt x="164" y="88"/>
                        <a:pt x="158" y="84"/>
                        <a:pt x="158" y="84"/>
                      </a:cubicBezTo>
                      <a:cubicBezTo>
                        <a:pt x="158" y="84"/>
                        <a:pt x="158" y="84"/>
                        <a:pt x="158" y="84"/>
                      </a:cubicBezTo>
                      <a:cubicBezTo>
                        <a:pt x="158" y="84"/>
                        <a:pt x="158" y="84"/>
                        <a:pt x="158" y="84"/>
                      </a:cubicBezTo>
                      <a:cubicBezTo>
                        <a:pt x="122" y="78"/>
                        <a:pt x="97" y="71"/>
                        <a:pt x="81" y="66"/>
                      </a:cubicBezTo>
                      <a:cubicBezTo>
                        <a:pt x="73" y="63"/>
                        <a:pt x="67" y="60"/>
                        <a:pt x="63" y="59"/>
                      </a:cubicBezTo>
                      <a:cubicBezTo>
                        <a:pt x="61" y="58"/>
                        <a:pt x="59" y="57"/>
                        <a:pt x="58" y="57"/>
                      </a:cubicBezTo>
                      <a:cubicBezTo>
                        <a:pt x="58" y="56"/>
                        <a:pt x="57" y="56"/>
                        <a:pt x="57" y="56"/>
                      </a:cubicBezTo>
                      <a:cubicBezTo>
                        <a:pt x="57" y="56"/>
                        <a:pt x="57" y="56"/>
                        <a:pt x="57" y="56"/>
                      </a:cubicBezTo>
                      <a:cubicBezTo>
                        <a:pt x="56" y="56"/>
                        <a:pt x="56" y="56"/>
                        <a:pt x="56" y="56"/>
                      </a:cubicBezTo>
                      <a:cubicBezTo>
                        <a:pt x="39" y="67"/>
                        <a:pt x="30" y="86"/>
                        <a:pt x="25" y="102"/>
                      </a:cubicBezTo>
                      <a:cubicBezTo>
                        <a:pt x="21" y="118"/>
                        <a:pt x="20" y="131"/>
                        <a:pt x="20" y="131"/>
                      </a:cubicBezTo>
                      <a:cubicBezTo>
                        <a:pt x="21" y="131"/>
                        <a:pt x="21" y="131"/>
                        <a:pt x="21" y="131"/>
                      </a:cubicBezTo>
                      <a:cubicBezTo>
                        <a:pt x="22" y="131"/>
                        <a:pt x="22" y="131"/>
                        <a:pt x="22" y="131"/>
                      </a:cubicBezTo>
                      <a:cubicBezTo>
                        <a:pt x="16" y="117"/>
                        <a:pt x="14" y="105"/>
                        <a:pt x="14" y="95"/>
                      </a:cubicBezTo>
                      <a:cubicBezTo>
                        <a:pt x="14" y="85"/>
                        <a:pt x="16" y="77"/>
                        <a:pt x="18" y="71"/>
                      </a:cubicBezTo>
                      <a:cubicBezTo>
                        <a:pt x="19" y="68"/>
                        <a:pt x="20" y="66"/>
                        <a:pt x="20" y="65"/>
                      </a:cubicBezTo>
                      <a:cubicBezTo>
                        <a:pt x="21" y="64"/>
                        <a:pt x="21" y="63"/>
                        <a:pt x="21" y="63"/>
                      </a:cubicBezTo>
                      <a:cubicBezTo>
                        <a:pt x="21" y="62"/>
                        <a:pt x="21" y="62"/>
                        <a:pt x="21" y="62"/>
                      </a:cubicBezTo>
                      <a:cubicBezTo>
                        <a:pt x="23" y="59"/>
                        <a:pt x="23" y="59"/>
                        <a:pt x="23" y="59"/>
                      </a:cubicBezTo>
                      <a:cubicBezTo>
                        <a:pt x="20" y="61"/>
                        <a:pt x="20" y="61"/>
                        <a:pt x="20" y="61"/>
                      </a:cubicBezTo>
                      <a:cubicBezTo>
                        <a:pt x="16" y="63"/>
                        <a:pt x="12" y="68"/>
                        <a:pt x="9" y="72"/>
                      </a:cubicBezTo>
                      <a:cubicBezTo>
                        <a:pt x="6" y="77"/>
                        <a:pt x="4" y="81"/>
                        <a:pt x="4" y="81"/>
                      </a:cubicBezTo>
                      <a:cubicBezTo>
                        <a:pt x="5" y="81"/>
                        <a:pt x="5" y="81"/>
                        <a:pt x="5" y="81"/>
                      </a:cubicBezTo>
                      <a:cubicBezTo>
                        <a:pt x="6" y="81"/>
                        <a:pt x="6" y="81"/>
                        <a:pt x="6" y="81"/>
                      </a:cubicBezTo>
                      <a:cubicBezTo>
                        <a:pt x="11" y="60"/>
                        <a:pt x="19" y="47"/>
                        <a:pt x="26" y="40"/>
                      </a:cubicBezTo>
                      <a:cubicBezTo>
                        <a:pt x="30" y="36"/>
                        <a:pt x="33" y="34"/>
                        <a:pt x="35" y="33"/>
                      </a:cubicBezTo>
                      <a:cubicBezTo>
                        <a:pt x="36" y="32"/>
                        <a:pt x="37" y="32"/>
                        <a:pt x="37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38" y="31"/>
                        <a:pt x="38" y="31"/>
                        <a:pt x="38" y="31"/>
                      </a:cubicBezTo>
                      <a:cubicBezTo>
                        <a:pt x="45" y="29"/>
                        <a:pt x="45" y="29"/>
                        <a:pt x="45" y="29"/>
                      </a:cubicBezTo>
                      <a:cubicBezTo>
                        <a:pt x="38" y="29"/>
                        <a:pt x="38" y="29"/>
                        <a:pt x="38" y="29"/>
                      </a:cubicBezTo>
                      <a:lnTo>
                        <a:pt x="38" y="30"/>
                      </a:lnTo>
                      <a:close/>
                    </a:path>
                  </a:pathLst>
                </a:custGeom>
                <a:solidFill>
                  <a:srgbClr val="C2732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7" name="íṥḻïḍe"/>
                <p:cNvSpPr/>
                <p:nvPr/>
              </p:nvSpPr>
              <p:spPr bwMode="auto">
                <a:xfrm>
                  <a:off x="5468" y="1023"/>
                  <a:ext cx="234" cy="121"/>
                </a:xfrm>
                <a:custGeom>
                  <a:avLst/>
                  <a:gdLst>
                    <a:gd name="T0" fmla="*/ 0 w 99"/>
                    <a:gd name="T1" fmla="*/ 15 h 51"/>
                    <a:gd name="T2" fmla="*/ 99 w 99"/>
                    <a:gd name="T3" fmla="*/ 51 h 51"/>
                    <a:gd name="T4" fmla="*/ 0 w 99"/>
                    <a:gd name="T5" fmla="*/ 0 h 51"/>
                    <a:gd name="T6" fmla="*/ 0 w 99"/>
                    <a:gd name="T7" fmla="*/ 15 h 5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99" h="51">
                      <a:moveTo>
                        <a:pt x="0" y="15"/>
                      </a:moveTo>
                      <a:cubicBezTo>
                        <a:pt x="0" y="15"/>
                        <a:pt x="16" y="36"/>
                        <a:pt x="99" y="51"/>
                      </a:cubicBezTo>
                      <a:cubicBezTo>
                        <a:pt x="99" y="51"/>
                        <a:pt x="11" y="31"/>
                        <a:pt x="0" y="0"/>
                      </a:cubicBezTo>
                      <a:lnTo>
                        <a:pt x="0" y="15"/>
                      </a:lnTo>
                      <a:close/>
                    </a:path>
                  </a:pathLst>
                </a:custGeom>
                <a:solidFill>
                  <a:srgbClr val="FAAC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8" name="íṩļíďè"/>
                <p:cNvSpPr/>
                <p:nvPr/>
              </p:nvSpPr>
              <p:spPr bwMode="auto">
                <a:xfrm>
                  <a:off x="5544" y="952"/>
                  <a:ext cx="191" cy="180"/>
                </a:xfrm>
                <a:custGeom>
                  <a:avLst/>
                  <a:gdLst>
                    <a:gd name="T0" fmla="*/ 0 w 81"/>
                    <a:gd name="T1" fmla="*/ 10 h 76"/>
                    <a:gd name="T2" fmla="*/ 81 w 81"/>
                    <a:gd name="T3" fmla="*/ 76 h 76"/>
                    <a:gd name="T4" fmla="*/ 0 w 81"/>
                    <a:gd name="T5" fmla="*/ 18 h 76"/>
                    <a:gd name="T6" fmla="*/ 0 w 81"/>
                    <a:gd name="T7" fmla="*/ 10 h 7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81" h="76">
                      <a:moveTo>
                        <a:pt x="0" y="10"/>
                      </a:moveTo>
                      <a:cubicBezTo>
                        <a:pt x="0" y="10"/>
                        <a:pt x="63" y="0"/>
                        <a:pt x="81" y="76"/>
                      </a:cubicBezTo>
                      <a:cubicBezTo>
                        <a:pt x="81" y="76"/>
                        <a:pt x="64" y="14"/>
                        <a:pt x="0" y="18"/>
                      </a:cubicBez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AAC1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19" name="îṣľiḓê"/>
                <p:cNvSpPr/>
                <p:nvPr/>
              </p:nvSpPr>
              <p:spPr bwMode="auto">
                <a:xfrm>
                  <a:off x="5026" y="1997"/>
                  <a:ext cx="511" cy="163"/>
                </a:xfrm>
                <a:custGeom>
                  <a:avLst/>
                  <a:gdLst>
                    <a:gd name="T0" fmla="*/ 210 w 216"/>
                    <a:gd name="T1" fmla="*/ 42 h 69"/>
                    <a:gd name="T2" fmla="*/ 216 w 216"/>
                    <a:gd name="T3" fmla="*/ 69 h 69"/>
                    <a:gd name="T4" fmla="*/ 98 w 216"/>
                    <a:gd name="T5" fmla="*/ 58 h 69"/>
                    <a:gd name="T6" fmla="*/ 46 w 216"/>
                    <a:gd name="T7" fmla="*/ 52 h 69"/>
                    <a:gd name="T8" fmla="*/ 7 w 216"/>
                    <a:gd name="T9" fmla="*/ 23 h 69"/>
                    <a:gd name="T10" fmla="*/ 64 w 216"/>
                    <a:gd name="T11" fmla="*/ 1 h 69"/>
                    <a:gd name="T12" fmla="*/ 210 w 216"/>
                    <a:gd name="T13" fmla="*/ 42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6" h="69">
                      <a:moveTo>
                        <a:pt x="210" y="42"/>
                      </a:moveTo>
                      <a:cubicBezTo>
                        <a:pt x="216" y="69"/>
                        <a:pt x="216" y="69"/>
                        <a:pt x="216" y="69"/>
                      </a:cubicBezTo>
                      <a:cubicBezTo>
                        <a:pt x="176" y="65"/>
                        <a:pt x="137" y="62"/>
                        <a:pt x="98" y="58"/>
                      </a:cubicBezTo>
                      <a:cubicBezTo>
                        <a:pt x="81" y="56"/>
                        <a:pt x="64" y="53"/>
                        <a:pt x="46" y="52"/>
                      </a:cubicBezTo>
                      <a:cubicBezTo>
                        <a:pt x="30" y="51"/>
                        <a:pt x="0" y="47"/>
                        <a:pt x="7" y="23"/>
                      </a:cubicBezTo>
                      <a:cubicBezTo>
                        <a:pt x="13" y="3"/>
                        <a:pt x="49" y="0"/>
                        <a:pt x="64" y="1"/>
                      </a:cubicBezTo>
                      <a:cubicBezTo>
                        <a:pt x="64" y="1"/>
                        <a:pt x="183" y="14"/>
                        <a:pt x="210" y="42"/>
                      </a:cubicBezTo>
                      <a:close/>
                    </a:path>
                  </a:pathLst>
                </a:custGeom>
                <a:solidFill>
                  <a:srgbClr val="D8A1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0" name="íş1îďe"/>
                <p:cNvSpPr/>
                <p:nvPr/>
              </p:nvSpPr>
              <p:spPr bwMode="auto">
                <a:xfrm>
                  <a:off x="5579" y="2011"/>
                  <a:ext cx="509" cy="163"/>
                </a:xfrm>
                <a:custGeom>
                  <a:avLst/>
                  <a:gdLst>
                    <a:gd name="T0" fmla="*/ 5 w 215"/>
                    <a:gd name="T1" fmla="*/ 43 h 69"/>
                    <a:gd name="T2" fmla="*/ 0 w 215"/>
                    <a:gd name="T3" fmla="*/ 69 h 69"/>
                    <a:gd name="T4" fmla="*/ 117 w 215"/>
                    <a:gd name="T5" fmla="*/ 58 h 69"/>
                    <a:gd name="T6" fmla="*/ 169 w 215"/>
                    <a:gd name="T7" fmla="*/ 52 h 69"/>
                    <a:gd name="T8" fmla="*/ 208 w 215"/>
                    <a:gd name="T9" fmla="*/ 23 h 69"/>
                    <a:gd name="T10" fmla="*/ 151 w 215"/>
                    <a:gd name="T11" fmla="*/ 1 h 69"/>
                    <a:gd name="T12" fmla="*/ 5 w 215"/>
                    <a:gd name="T13" fmla="*/ 43 h 6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215" h="69">
                      <a:moveTo>
                        <a:pt x="5" y="43"/>
                      </a:moveTo>
                      <a:cubicBezTo>
                        <a:pt x="0" y="69"/>
                        <a:pt x="0" y="69"/>
                        <a:pt x="0" y="69"/>
                      </a:cubicBezTo>
                      <a:cubicBezTo>
                        <a:pt x="39" y="65"/>
                        <a:pt x="78" y="62"/>
                        <a:pt x="117" y="58"/>
                      </a:cubicBezTo>
                      <a:cubicBezTo>
                        <a:pt x="134" y="57"/>
                        <a:pt x="152" y="54"/>
                        <a:pt x="169" y="52"/>
                      </a:cubicBezTo>
                      <a:cubicBezTo>
                        <a:pt x="186" y="51"/>
                        <a:pt x="215" y="48"/>
                        <a:pt x="208" y="23"/>
                      </a:cubicBezTo>
                      <a:cubicBezTo>
                        <a:pt x="202" y="4"/>
                        <a:pt x="167" y="0"/>
                        <a:pt x="151" y="1"/>
                      </a:cubicBezTo>
                      <a:cubicBezTo>
                        <a:pt x="151" y="1"/>
                        <a:pt x="32" y="15"/>
                        <a:pt x="5" y="43"/>
                      </a:cubicBezTo>
                      <a:close/>
                    </a:path>
                  </a:pathLst>
                </a:custGeom>
                <a:solidFill>
                  <a:srgbClr val="D8A18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1" name="îśľîḑê"/>
                <p:cNvSpPr/>
                <p:nvPr/>
              </p:nvSpPr>
              <p:spPr bwMode="auto">
                <a:xfrm>
                  <a:off x="5291" y="1871"/>
                  <a:ext cx="513" cy="308"/>
                </a:xfrm>
                <a:custGeom>
                  <a:avLst/>
                  <a:gdLst>
                    <a:gd name="T0" fmla="*/ 206 w 217"/>
                    <a:gd name="T1" fmla="*/ 117 h 130"/>
                    <a:gd name="T2" fmla="*/ 193 w 217"/>
                    <a:gd name="T3" fmla="*/ 130 h 130"/>
                    <a:gd name="T4" fmla="*/ 25 w 217"/>
                    <a:gd name="T5" fmla="*/ 130 h 130"/>
                    <a:gd name="T6" fmla="*/ 11 w 217"/>
                    <a:gd name="T7" fmla="*/ 117 h 130"/>
                    <a:gd name="T8" fmla="*/ 0 w 217"/>
                    <a:gd name="T9" fmla="*/ 13 h 130"/>
                    <a:gd name="T10" fmla="*/ 14 w 217"/>
                    <a:gd name="T11" fmla="*/ 0 h 130"/>
                    <a:gd name="T12" fmla="*/ 204 w 217"/>
                    <a:gd name="T13" fmla="*/ 0 h 130"/>
                    <a:gd name="T14" fmla="*/ 217 w 217"/>
                    <a:gd name="T15" fmla="*/ 13 h 130"/>
                    <a:gd name="T16" fmla="*/ 206 w 217"/>
                    <a:gd name="T17" fmla="*/ 117 h 13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17" h="130">
                      <a:moveTo>
                        <a:pt x="206" y="117"/>
                      </a:moveTo>
                      <a:cubicBezTo>
                        <a:pt x="206" y="124"/>
                        <a:pt x="200" y="130"/>
                        <a:pt x="193" y="130"/>
                      </a:cubicBezTo>
                      <a:cubicBezTo>
                        <a:pt x="25" y="130"/>
                        <a:pt x="25" y="130"/>
                        <a:pt x="25" y="130"/>
                      </a:cubicBezTo>
                      <a:cubicBezTo>
                        <a:pt x="17" y="130"/>
                        <a:pt x="11" y="124"/>
                        <a:pt x="11" y="117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4" y="0"/>
                      </a:cubicBezTo>
                      <a:cubicBezTo>
                        <a:pt x="204" y="0"/>
                        <a:pt x="204" y="0"/>
                        <a:pt x="204" y="0"/>
                      </a:cubicBezTo>
                      <a:cubicBezTo>
                        <a:pt x="211" y="0"/>
                        <a:pt x="217" y="6"/>
                        <a:pt x="217" y="13"/>
                      </a:cubicBezTo>
                      <a:lnTo>
                        <a:pt x="206" y="117"/>
                      </a:lnTo>
                      <a:close/>
                    </a:path>
                  </a:pathLst>
                </a:custGeom>
                <a:solidFill>
                  <a:srgbClr val="40404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2" name="isḻïḓe"/>
                <p:cNvSpPr/>
                <p:nvPr/>
              </p:nvSpPr>
              <p:spPr bwMode="auto">
                <a:xfrm>
                  <a:off x="5307" y="1895"/>
                  <a:ext cx="480" cy="284"/>
                </a:xfrm>
                <a:custGeom>
                  <a:avLst/>
                  <a:gdLst>
                    <a:gd name="T0" fmla="*/ 192 w 203"/>
                    <a:gd name="T1" fmla="*/ 108 h 120"/>
                    <a:gd name="T2" fmla="*/ 180 w 203"/>
                    <a:gd name="T3" fmla="*/ 120 h 120"/>
                    <a:gd name="T4" fmla="*/ 24 w 203"/>
                    <a:gd name="T5" fmla="*/ 120 h 120"/>
                    <a:gd name="T6" fmla="*/ 12 w 203"/>
                    <a:gd name="T7" fmla="*/ 108 h 120"/>
                    <a:gd name="T8" fmla="*/ 0 w 203"/>
                    <a:gd name="T9" fmla="*/ 13 h 120"/>
                    <a:gd name="T10" fmla="*/ 13 w 203"/>
                    <a:gd name="T11" fmla="*/ 0 h 120"/>
                    <a:gd name="T12" fmla="*/ 191 w 203"/>
                    <a:gd name="T13" fmla="*/ 0 h 120"/>
                    <a:gd name="T14" fmla="*/ 203 w 203"/>
                    <a:gd name="T15" fmla="*/ 13 h 120"/>
                    <a:gd name="T16" fmla="*/ 192 w 203"/>
                    <a:gd name="T17" fmla="*/ 108 h 12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03" h="120">
                      <a:moveTo>
                        <a:pt x="192" y="108"/>
                      </a:moveTo>
                      <a:cubicBezTo>
                        <a:pt x="192" y="115"/>
                        <a:pt x="186" y="120"/>
                        <a:pt x="180" y="120"/>
                      </a:cubicBezTo>
                      <a:cubicBezTo>
                        <a:pt x="24" y="120"/>
                        <a:pt x="24" y="120"/>
                        <a:pt x="24" y="120"/>
                      </a:cubicBezTo>
                      <a:cubicBezTo>
                        <a:pt x="17" y="120"/>
                        <a:pt x="12" y="115"/>
                        <a:pt x="12" y="108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91" y="0"/>
                        <a:pt x="191" y="0"/>
                        <a:pt x="191" y="0"/>
                      </a:cubicBezTo>
                      <a:cubicBezTo>
                        <a:pt x="198" y="0"/>
                        <a:pt x="203" y="6"/>
                        <a:pt x="203" y="13"/>
                      </a:cubicBezTo>
                      <a:lnTo>
                        <a:pt x="192" y="108"/>
                      </a:lnTo>
                      <a:close/>
                    </a:path>
                  </a:pathLst>
                </a:custGeom>
                <a:solidFill>
                  <a:srgbClr val="323031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3" name="ïSļíḑè"/>
                <p:cNvSpPr/>
                <p:nvPr/>
              </p:nvSpPr>
              <p:spPr bwMode="auto">
                <a:xfrm>
                  <a:off x="5504" y="1985"/>
                  <a:ext cx="108" cy="109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1 h 46"/>
                    <a:gd name="T12" fmla="*/ 5 w 46"/>
                    <a:gd name="T13" fmla="*/ 23 h 46"/>
                    <a:gd name="T14" fmla="*/ 23 w 46"/>
                    <a:gd name="T15" fmla="*/ 6 h 46"/>
                    <a:gd name="T16" fmla="*/ 40 w 46"/>
                    <a:gd name="T17" fmla="*/ 23 h 46"/>
                    <a:gd name="T18" fmla="*/ 23 w 46"/>
                    <a:gd name="T19" fmla="*/ 4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1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5" y="46"/>
                        <a:pt x="46" y="36"/>
                        <a:pt x="46" y="23"/>
                      </a:cubicBezTo>
                      <a:cubicBezTo>
                        <a:pt x="46" y="11"/>
                        <a:pt x="35" y="0"/>
                        <a:pt x="23" y="0"/>
                      </a:cubicBezTo>
                      <a:close/>
                      <a:moveTo>
                        <a:pt x="23" y="41"/>
                      </a:moveTo>
                      <a:cubicBezTo>
                        <a:pt x="13" y="41"/>
                        <a:pt x="5" y="33"/>
                        <a:pt x="5" y="23"/>
                      </a:cubicBezTo>
                      <a:cubicBezTo>
                        <a:pt x="5" y="14"/>
                        <a:pt x="13" y="6"/>
                        <a:pt x="23" y="6"/>
                      </a:cubicBezTo>
                      <a:cubicBezTo>
                        <a:pt x="32" y="6"/>
                        <a:pt x="40" y="14"/>
                        <a:pt x="40" y="23"/>
                      </a:cubicBezTo>
                      <a:cubicBezTo>
                        <a:pt x="40" y="33"/>
                        <a:pt x="32" y="41"/>
                        <a:pt x="23" y="41"/>
                      </a:cubicBez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4" name="ïşľiḍê"/>
                <p:cNvSpPr/>
                <p:nvPr/>
              </p:nvSpPr>
              <p:spPr bwMode="auto">
                <a:xfrm>
                  <a:off x="5525" y="2025"/>
                  <a:ext cx="28" cy="28"/>
                </a:xfrm>
                <a:custGeom>
                  <a:avLst/>
                  <a:gdLst>
                    <a:gd name="T0" fmla="*/ 9 w 12"/>
                    <a:gd name="T1" fmla="*/ 0 h 12"/>
                    <a:gd name="T2" fmla="*/ 12 w 12"/>
                    <a:gd name="T3" fmla="*/ 2 h 12"/>
                    <a:gd name="T4" fmla="*/ 12 w 12"/>
                    <a:gd name="T5" fmla="*/ 7 h 12"/>
                    <a:gd name="T6" fmla="*/ 9 w 12"/>
                    <a:gd name="T7" fmla="*/ 9 h 12"/>
                    <a:gd name="T8" fmla="*/ 2 w 12"/>
                    <a:gd name="T9" fmla="*/ 9 h 12"/>
                    <a:gd name="T10" fmla="*/ 2 w 12"/>
                    <a:gd name="T11" fmla="*/ 12 h 12"/>
                    <a:gd name="T12" fmla="*/ 1 w 12"/>
                    <a:gd name="T13" fmla="*/ 12 h 12"/>
                    <a:gd name="T14" fmla="*/ 0 w 12"/>
                    <a:gd name="T15" fmla="*/ 12 h 12"/>
                    <a:gd name="T16" fmla="*/ 0 w 12"/>
                    <a:gd name="T17" fmla="*/ 2 h 12"/>
                    <a:gd name="T18" fmla="*/ 3 w 12"/>
                    <a:gd name="T19" fmla="*/ 0 h 12"/>
                    <a:gd name="T20" fmla="*/ 9 w 12"/>
                    <a:gd name="T21" fmla="*/ 0 h 12"/>
                    <a:gd name="T22" fmla="*/ 2 w 12"/>
                    <a:gd name="T23" fmla="*/ 8 h 12"/>
                    <a:gd name="T24" fmla="*/ 9 w 12"/>
                    <a:gd name="T25" fmla="*/ 8 h 12"/>
                    <a:gd name="T26" fmla="*/ 10 w 12"/>
                    <a:gd name="T27" fmla="*/ 7 h 12"/>
                    <a:gd name="T28" fmla="*/ 10 w 12"/>
                    <a:gd name="T29" fmla="*/ 2 h 12"/>
                    <a:gd name="T30" fmla="*/ 9 w 12"/>
                    <a:gd name="T31" fmla="*/ 1 h 12"/>
                    <a:gd name="T32" fmla="*/ 3 w 12"/>
                    <a:gd name="T33" fmla="*/ 1 h 12"/>
                    <a:gd name="T34" fmla="*/ 2 w 12"/>
                    <a:gd name="T35" fmla="*/ 2 h 12"/>
                    <a:gd name="T36" fmla="*/ 2 w 12"/>
                    <a:gd name="T37" fmla="*/ 8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2" h="12">
                      <a:moveTo>
                        <a:pt x="9" y="0"/>
                      </a:moveTo>
                      <a:cubicBezTo>
                        <a:pt x="11" y="0"/>
                        <a:pt x="12" y="1"/>
                        <a:pt x="12" y="2"/>
                      </a:cubicBezTo>
                      <a:cubicBezTo>
                        <a:pt x="12" y="7"/>
                        <a:pt x="12" y="7"/>
                        <a:pt x="12" y="7"/>
                      </a:cubicBezTo>
                      <a:cubicBezTo>
                        <a:pt x="12" y="8"/>
                        <a:pt x="11" y="9"/>
                        <a:pt x="9" y="9"/>
                      </a:cubicBezTo>
                      <a:cubicBezTo>
                        <a:pt x="2" y="9"/>
                        <a:pt x="2" y="9"/>
                        <a:pt x="2" y="9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2" y="12"/>
                        <a:pt x="2" y="12"/>
                        <a:pt x="1" y="12"/>
                      </a:cubicBezTo>
                      <a:cubicBezTo>
                        <a:pt x="1" y="12"/>
                        <a:pt x="0" y="12"/>
                        <a:pt x="0" y="12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9" y="0"/>
                      </a:lnTo>
                      <a:close/>
                      <a:moveTo>
                        <a:pt x="2" y="8"/>
                      </a:move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10" y="8"/>
                        <a:pt x="10" y="7"/>
                        <a:pt x="10" y="7"/>
                      </a:cubicBezTo>
                      <a:cubicBezTo>
                        <a:pt x="10" y="2"/>
                        <a:pt x="10" y="2"/>
                        <a:pt x="10" y="2"/>
                      </a:cubicBezTo>
                      <a:cubicBezTo>
                        <a:pt x="10" y="2"/>
                        <a:pt x="10" y="1"/>
                        <a:pt x="9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2"/>
                        <a:pt x="2" y="2"/>
                      </a:cubicBezTo>
                      <a:lnTo>
                        <a:pt x="2" y="8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5" name="îŝḻíḍé"/>
                <p:cNvSpPr/>
                <p:nvPr/>
              </p:nvSpPr>
              <p:spPr bwMode="auto">
                <a:xfrm>
                  <a:off x="5558" y="2025"/>
                  <a:ext cx="24" cy="28"/>
                </a:xfrm>
                <a:custGeom>
                  <a:avLst/>
                  <a:gdLst>
                    <a:gd name="T0" fmla="*/ 10 w 10"/>
                    <a:gd name="T1" fmla="*/ 0 h 12"/>
                    <a:gd name="T2" fmla="*/ 10 w 10"/>
                    <a:gd name="T3" fmla="*/ 1 h 12"/>
                    <a:gd name="T4" fmla="*/ 10 w 10"/>
                    <a:gd name="T5" fmla="*/ 1 h 12"/>
                    <a:gd name="T6" fmla="*/ 2 w 10"/>
                    <a:gd name="T7" fmla="*/ 1 h 12"/>
                    <a:gd name="T8" fmla="*/ 1 w 10"/>
                    <a:gd name="T9" fmla="*/ 2 h 12"/>
                    <a:gd name="T10" fmla="*/ 1 w 10"/>
                    <a:gd name="T11" fmla="*/ 10 h 12"/>
                    <a:gd name="T12" fmla="*/ 2 w 10"/>
                    <a:gd name="T13" fmla="*/ 11 h 12"/>
                    <a:gd name="T14" fmla="*/ 10 w 10"/>
                    <a:gd name="T15" fmla="*/ 11 h 12"/>
                    <a:gd name="T16" fmla="*/ 10 w 10"/>
                    <a:gd name="T17" fmla="*/ 12 h 12"/>
                    <a:gd name="T18" fmla="*/ 10 w 10"/>
                    <a:gd name="T19" fmla="*/ 12 h 12"/>
                    <a:gd name="T20" fmla="*/ 2 w 10"/>
                    <a:gd name="T21" fmla="*/ 12 h 12"/>
                    <a:gd name="T22" fmla="*/ 0 w 10"/>
                    <a:gd name="T23" fmla="*/ 10 h 12"/>
                    <a:gd name="T24" fmla="*/ 0 w 10"/>
                    <a:gd name="T25" fmla="*/ 2 h 12"/>
                    <a:gd name="T26" fmla="*/ 2 w 10"/>
                    <a:gd name="T27" fmla="*/ 0 h 12"/>
                    <a:gd name="T28" fmla="*/ 10 w 10"/>
                    <a:gd name="T29" fmla="*/ 0 h 1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0" h="12">
                      <a:moveTo>
                        <a:pt x="10" y="0"/>
                      </a:moveTo>
                      <a:cubicBezTo>
                        <a:pt x="10" y="0"/>
                        <a:pt x="10" y="0"/>
                        <a:pt x="10" y="1"/>
                      </a:cubicBezTo>
                      <a:cubicBezTo>
                        <a:pt x="10" y="1"/>
                        <a:pt x="10" y="1"/>
                        <a:pt x="10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2"/>
                      </a:cubicBezTo>
                      <a:cubicBezTo>
                        <a:pt x="1" y="10"/>
                        <a:pt x="1" y="10"/>
                        <a:pt x="1" y="10"/>
                      </a:cubicBezTo>
                      <a:cubicBezTo>
                        <a:pt x="1" y="10"/>
                        <a:pt x="2" y="11"/>
                        <a:pt x="2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0" y="11"/>
                        <a:pt x="10" y="11"/>
                        <a:pt x="10" y="12"/>
                      </a:cubicBezTo>
                      <a:cubicBezTo>
                        <a:pt x="10" y="12"/>
                        <a:pt x="10" y="12"/>
                        <a:pt x="10" y="12"/>
                      </a:cubicBezTo>
                      <a:cubicBezTo>
                        <a:pt x="2" y="12"/>
                        <a:pt x="2" y="12"/>
                        <a:pt x="2" y="12"/>
                      </a:cubicBezTo>
                      <a:cubicBezTo>
                        <a:pt x="1" y="12"/>
                        <a:pt x="0" y="11"/>
                        <a:pt x="0" y="10"/>
                      </a:cubicBezTo>
                      <a:cubicBezTo>
                        <a:pt x="0" y="2"/>
                        <a:pt x="0" y="2"/>
                        <a:pt x="0" y="2"/>
                      </a:cubicBezTo>
                      <a:cubicBezTo>
                        <a:pt x="0" y="1"/>
                        <a:pt x="1" y="0"/>
                        <a:pt x="2" y="0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231F2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6" name="îṣļïḋe"/>
                <p:cNvSpPr/>
                <p:nvPr/>
              </p:nvSpPr>
              <p:spPr bwMode="auto">
                <a:xfrm>
                  <a:off x="5494" y="1982"/>
                  <a:ext cx="109" cy="109"/>
                </a:xfrm>
                <a:custGeom>
                  <a:avLst/>
                  <a:gdLst>
                    <a:gd name="T0" fmla="*/ 23 w 46"/>
                    <a:gd name="T1" fmla="*/ 0 h 46"/>
                    <a:gd name="T2" fmla="*/ 0 w 46"/>
                    <a:gd name="T3" fmla="*/ 23 h 46"/>
                    <a:gd name="T4" fmla="*/ 23 w 46"/>
                    <a:gd name="T5" fmla="*/ 46 h 46"/>
                    <a:gd name="T6" fmla="*/ 46 w 46"/>
                    <a:gd name="T7" fmla="*/ 23 h 46"/>
                    <a:gd name="T8" fmla="*/ 23 w 46"/>
                    <a:gd name="T9" fmla="*/ 0 h 46"/>
                    <a:gd name="T10" fmla="*/ 23 w 46"/>
                    <a:gd name="T11" fmla="*/ 41 h 46"/>
                    <a:gd name="T12" fmla="*/ 5 w 46"/>
                    <a:gd name="T13" fmla="*/ 23 h 46"/>
                    <a:gd name="T14" fmla="*/ 23 w 46"/>
                    <a:gd name="T15" fmla="*/ 6 h 46"/>
                    <a:gd name="T16" fmla="*/ 40 w 46"/>
                    <a:gd name="T17" fmla="*/ 23 h 46"/>
                    <a:gd name="T18" fmla="*/ 23 w 46"/>
                    <a:gd name="T19" fmla="*/ 41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6" h="46">
                      <a:moveTo>
                        <a:pt x="23" y="0"/>
                      </a:moveTo>
                      <a:cubicBezTo>
                        <a:pt x="10" y="0"/>
                        <a:pt x="0" y="10"/>
                        <a:pt x="0" y="23"/>
                      </a:cubicBezTo>
                      <a:cubicBezTo>
                        <a:pt x="0" y="36"/>
                        <a:pt x="10" y="46"/>
                        <a:pt x="23" y="46"/>
                      </a:cubicBezTo>
                      <a:cubicBezTo>
                        <a:pt x="35" y="46"/>
                        <a:pt x="46" y="36"/>
                        <a:pt x="46" y="23"/>
                      </a:cubicBezTo>
                      <a:cubicBezTo>
                        <a:pt x="46" y="10"/>
                        <a:pt x="35" y="0"/>
                        <a:pt x="23" y="0"/>
                      </a:cubicBezTo>
                      <a:close/>
                      <a:moveTo>
                        <a:pt x="23" y="41"/>
                      </a:moveTo>
                      <a:cubicBezTo>
                        <a:pt x="13" y="41"/>
                        <a:pt x="5" y="33"/>
                        <a:pt x="5" y="23"/>
                      </a:cubicBezTo>
                      <a:cubicBezTo>
                        <a:pt x="5" y="13"/>
                        <a:pt x="13" y="6"/>
                        <a:pt x="23" y="6"/>
                      </a:cubicBezTo>
                      <a:cubicBezTo>
                        <a:pt x="33" y="6"/>
                        <a:pt x="40" y="13"/>
                        <a:pt x="40" y="23"/>
                      </a:cubicBezTo>
                      <a:cubicBezTo>
                        <a:pt x="40" y="33"/>
                        <a:pt x="33" y="41"/>
                        <a:pt x="23" y="4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7" name="îṣḻïḋé"/>
                <p:cNvSpPr/>
                <p:nvPr/>
              </p:nvSpPr>
              <p:spPr bwMode="auto">
                <a:xfrm>
                  <a:off x="5523" y="2023"/>
                  <a:ext cx="26" cy="30"/>
                </a:xfrm>
                <a:custGeom>
                  <a:avLst/>
                  <a:gdLst>
                    <a:gd name="T0" fmla="*/ 9 w 11"/>
                    <a:gd name="T1" fmla="*/ 0 h 13"/>
                    <a:gd name="T2" fmla="*/ 11 w 11"/>
                    <a:gd name="T3" fmla="*/ 3 h 13"/>
                    <a:gd name="T4" fmla="*/ 11 w 11"/>
                    <a:gd name="T5" fmla="*/ 7 h 13"/>
                    <a:gd name="T6" fmla="*/ 9 w 11"/>
                    <a:gd name="T7" fmla="*/ 9 h 13"/>
                    <a:gd name="T8" fmla="*/ 1 w 11"/>
                    <a:gd name="T9" fmla="*/ 9 h 13"/>
                    <a:gd name="T10" fmla="*/ 1 w 11"/>
                    <a:gd name="T11" fmla="*/ 12 h 13"/>
                    <a:gd name="T12" fmla="*/ 1 w 11"/>
                    <a:gd name="T13" fmla="*/ 13 h 13"/>
                    <a:gd name="T14" fmla="*/ 0 w 11"/>
                    <a:gd name="T15" fmla="*/ 12 h 13"/>
                    <a:gd name="T16" fmla="*/ 0 w 11"/>
                    <a:gd name="T17" fmla="*/ 3 h 13"/>
                    <a:gd name="T18" fmla="*/ 2 w 11"/>
                    <a:gd name="T19" fmla="*/ 0 h 13"/>
                    <a:gd name="T20" fmla="*/ 9 w 11"/>
                    <a:gd name="T21" fmla="*/ 0 h 13"/>
                    <a:gd name="T22" fmla="*/ 1 w 11"/>
                    <a:gd name="T23" fmla="*/ 8 h 13"/>
                    <a:gd name="T24" fmla="*/ 9 w 11"/>
                    <a:gd name="T25" fmla="*/ 8 h 13"/>
                    <a:gd name="T26" fmla="*/ 10 w 11"/>
                    <a:gd name="T27" fmla="*/ 7 h 13"/>
                    <a:gd name="T28" fmla="*/ 10 w 11"/>
                    <a:gd name="T29" fmla="*/ 3 h 13"/>
                    <a:gd name="T30" fmla="*/ 9 w 11"/>
                    <a:gd name="T31" fmla="*/ 1 h 13"/>
                    <a:gd name="T32" fmla="*/ 2 w 11"/>
                    <a:gd name="T33" fmla="*/ 1 h 13"/>
                    <a:gd name="T34" fmla="*/ 1 w 11"/>
                    <a:gd name="T35" fmla="*/ 3 h 13"/>
                    <a:gd name="T36" fmla="*/ 1 w 11"/>
                    <a:gd name="T37" fmla="*/ 8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</a:cxnLst>
                  <a:rect l="0" t="0" r="r" b="b"/>
                  <a:pathLst>
                    <a:path w="11" h="13">
                      <a:moveTo>
                        <a:pt x="9" y="0"/>
                      </a:moveTo>
                      <a:cubicBezTo>
                        <a:pt x="10" y="0"/>
                        <a:pt x="11" y="1"/>
                        <a:pt x="11" y="3"/>
                      </a:cubicBezTo>
                      <a:cubicBezTo>
                        <a:pt x="11" y="7"/>
                        <a:pt x="11" y="7"/>
                        <a:pt x="11" y="7"/>
                      </a:cubicBezTo>
                      <a:cubicBezTo>
                        <a:pt x="11" y="8"/>
                        <a:pt x="10" y="9"/>
                        <a:pt x="9" y="9"/>
                      </a:cubicBezTo>
                      <a:cubicBezTo>
                        <a:pt x="1" y="9"/>
                        <a:pt x="1" y="9"/>
                        <a:pt x="1" y="9"/>
                      </a:cubicBezTo>
                      <a:cubicBezTo>
                        <a:pt x="1" y="12"/>
                        <a:pt x="1" y="12"/>
                        <a:pt x="1" y="12"/>
                      </a:cubicBezTo>
                      <a:cubicBezTo>
                        <a:pt x="1" y="12"/>
                        <a:pt x="1" y="13"/>
                        <a:pt x="1" y="13"/>
                      </a:cubicBezTo>
                      <a:cubicBezTo>
                        <a:pt x="0" y="13"/>
                        <a:pt x="0" y="12"/>
                        <a:pt x="0" y="12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2" y="0"/>
                      </a:cubicBezTo>
                      <a:lnTo>
                        <a:pt x="9" y="0"/>
                      </a:lnTo>
                      <a:close/>
                      <a:moveTo>
                        <a:pt x="1" y="8"/>
                      </a:moveTo>
                      <a:cubicBezTo>
                        <a:pt x="9" y="8"/>
                        <a:pt x="9" y="8"/>
                        <a:pt x="9" y="8"/>
                      </a:cubicBezTo>
                      <a:cubicBezTo>
                        <a:pt x="9" y="8"/>
                        <a:pt x="10" y="7"/>
                        <a:pt x="10" y="7"/>
                      </a:cubicBezTo>
                      <a:cubicBezTo>
                        <a:pt x="10" y="3"/>
                        <a:pt x="10" y="3"/>
                        <a:pt x="10" y="3"/>
                      </a:cubicBezTo>
                      <a:cubicBezTo>
                        <a:pt x="10" y="2"/>
                        <a:pt x="9" y="1"/>
                        <a:pt x="9" y="1"/>
                      </a:cubicBezTo>
                      <a:cubicBezTo>
                        <a:pt x="2" y="1"/>
                        <a:pt x="2" y="1"/>
                        <a:pt x="2" y="1"/>
                      </a:cubicBezTo>
                      <a:cubicBezTo>
                        <a:pt x="2" y="1"/>
                        <a:pt x="1" y="2"/>
                        <a:pt x="1" y="3"/>
                      </a:cubicBezTo>
                      <a:lnTo>
                        <a:pt x="1" y="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8" name="íŝḻídé"/>
                <p:cNvSpPr/>
                <p:nvPr/>
              </p:nvSpPr>
              <p:spPr bwMode="auto">
                <a:xfrm>
                  <a:off x="5553" y="2023"/>
                  <a:ext cx="26" cy="30"/>
                </a:xfrm>
                <a:custGeom>
                  <a:avLst/>
                  <a:gdLst>
                    <a:gd name="T0" fmla="*/ 10 w 11"/>
                    <a:gd name="T1" fmla="*/ 0 h 13"/>
                    <a:gd name="T2" fmla="*/ 11 w 11"/>
                    <a:gd name="T3" fmla="*/ 1 h 13"/>
                    <a:gd name="T4" fmla="*/ 10 w 11"/>
                    <a:gd name="T5" fmla="*/ 1 h 13"/>
                    <a:gd name="T6" fmla="*/ 3 w 11"/>
                    <a:gd name="T7" fmla="*/ 1 h 13"/>
                    <a:gd name="T8" fmla="*/ 2 w 11"/>
                    <a:gd name="T9" fmla="*/ 3 h 13"/>
                    <a:gd name="T10" fmla="*/ 2 w 11"/>
                    <a:gd name="T11" fmla="*/ 10 h 13"/>
                    <a:gd name="T12" fmla="*/ 3 w 11"/>
                    <a:gd name="T13" fmla="*/ 11 h 13"/>
                    <a:gd name="T14" fmla="*/ 10 w 11"/>
                    <a:gd name="T15" fmla="*/ 11 h 13"/>
                    <a:gd name="T16" fmla="*/ 11 w 11"/>
                    <a:gd name="T17" fmla="*/ 12 h 13"/>
                    <a:gd name="T18" fmla="*/ 10 w 11"/>
                    <a:gd name="T19" fmla="*/ 13 h 13"/>
                    <a:gd name="T20" fmla="*/ 3 w 11"/>
                    <a:gd name="T21" fmla="*/ 13 h 13"/>
                    <a:gd name="T22" fmla="*/ 0 w 11"/>
                    <a:gd name="T23" fmla="*/ 10 h 13"/>
                    <a:gd name="T24" fmla="*/ 0 w 11"/>
                    <a:gd name="T25" fmla="*/ 3 h 13"/>
                    <a:gd name="T26" fmla="*/ 3 w 11"/>
                    <a:gd name="T27" fmla="*/ 0 h 13"/>
                    <a:gd name="T28" fmla="*/ 10 w 11"/>
                    <a:gd name="T29" fmla="*/ 0 h 1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11" h="13">
                      <a:moveTo>
                        <a:pt x="10" y="0"/>
                      </a:moveTo>
                      <a:cubicBezTo>
                        <a:pt x="11" y="0"/>
                        <a:pt x="11" y="0"/>
                        <a:pt x="11" y="1"/>
                      </a:cubicBezTo>
                      <a:cubicBezTo>
                        <a:pt x="11" y="1"/>
                        <a:pt x="11" y="1"/>
                        <a:pt x="10" y="1"/>
                      </a:cubicBezTo>
                      <a:cubicBezTo>
                        <a:pt x="3" y="1"/>
                        <a:pt x="3" y="1"/>
                        <a:pt x="3" y="1"/>
                      </a:cubicBezTo>
                      <a:cubicBezTo>
                        <a:pt x="2" y="1"/>
                        <a:pt x="2" y="2"/>
                        <a:pt x="2" y="3"/>
                      </a:cubicBezTo>
                      <a:cubicBezTo>
                        <a:pt x="2" y="10"/>
                        <a:pt x="2" y="10"/>
                        <a:pt x="2" y="10"/>
                      </a:cubicBezTo>
                      <a:cubicBezTo>
                        <a:pt x="2" y="10"/>
                        <a:pt x="2" y="11"/>
                        <a:pt x="3" y="11"/>
                      </a:cubicBezTo>
                      <a:cubicBezTo>
                        <a:pt x="10" y="11"/>
                        <a:pt x="10" y="11"/>
                        <a:pt x="10" y="11"/>
                      </a:cubicBezTo>
                      <a:cubicBezTo>
                        <a:pt x="11" y="11"/>
                        <a:pt x="11" y="11"/>
                        <a:pt x="11" y="12"/>
                      </a:cubicBezTo>
                      <a:cubicBezTo>
                        <a:pt x="11" y="12"/>
                        <a:pt x="11" y="13"/>
                        <a:pt x="10" y="13"/>
                      </a:cubicBezTo>
                      <a:cubicBezTo>
                        <a:pt x="3" y="13"/>
                        <a:pt x="3" y="13"/>
                        <a:pt x="3" y="13"/>
                      </a:cubicBezTo>
                      <a:cubicBezTo>
                        <a:pt x="1" y="13"/>
                        <a:pt x="0" y="11"/>
                        <a:pt x="0" y="10"/>
                      </a:cubicBezTo>
                      <a:cubicBezTo>
                        <a:pt x="0" y="3"/>
                        <a:pt x="0" y="3"/>
                        <a:pt x="0" y="3"/>
                      </a:cubicBezTo>
                      <a:cubicBezTo>
                        <a:pt x="0" y="1"/>
                        <a:pt x="1" y="0"/>
                        <a:pt x="3" y="0"/>
                      </a:cubicBezTo>
                      <a:lnTo>
                        <a:pt x="1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29" name="íSľîḓê"/>
                <p:cNvSpPr/>
                <p:nvPr/>
              </p:nvSpPr>
              <p:spPr bwMode="auto">
                <a:xfrm>
                  <a:off x="2141" y="2077"/>
                  <a:ext cx="284" cy="95"/>
                </a:xfrm>
                <a:custGeom>
                  <a:avLst/>
                  <a:gdLst>
                    <a:gd name="T0" fmla="*/ 120 w 120"/>
                    <a:gd name="T1" fmla="*/ 0 h 40"/>
                    <a:gd name="T2" fmla="*/ 18 w 120"/>
                    <a:gd name="T3" fmla="*/ 0 h 40"/>
                    <a:gd name="T4" fmla="*/ 0 w 120"/>
                    <a:gd name="T5" fmla="*/ 18 h 40"/>
                    <a:gd name="T6" fmla="*/ 0 w 120"/>
                    <a:gd name="T7" fmla="*/ 22 h 40"/>
                    <a:gd name="T8" fmla="*/ 18 w 120"/>
                    <a:gd name="T9" fmla="*/ 40 h 40"/>
                    <a:gd name="T10" fmla="*/ 120 w 120"/>
                    <a:gd name="T11" fmla="*/ 40 h 40"/>
                    <a:gd name="T12" fmla="*/ 120 w 120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0" h="40">
                      <a:moveTo>
                        <a:pt x="120" y="0"/>
                      </a:moveTo>
                      <a:cubicBezTo>
                        <a:pt x="18" y="0"/>
                        <a:pt x="18" y="0"/>
                        <a:pt x="18" y="0"/>
                      </a:cubicBezTo>
                      <a:cubicBezTo>
                        <a:pt x="8" y="0"/>
                        <a:pt x="0" y="8"/>
                        <a:pt x="0" y="18"/>
                      </a:cubicBezTo>
                      <a:cubicBezTo>
                        <a:pt x="0" y="22"/>
                        <a:pt x="0" y="22"/>
                        <a:pt x="0" y="22"/>
                      </a:cubicBezTo>
                      <a:cubicBezTo>
                        <a:pt x="0" y="32"/>
                        <a:pt x="8" y="40"/>
                        <a:pt x="18" y="40"/>
                      </a:cubicBezTo>
                      <a:cubicBezTo>
                        <a:pt x="120" y="40"/>
                        <a:pt x="120" y="40"/>
                        <a:pt x="120" y="40"/>
                      </a:cubicBezTo>
                      <a:cubicBezTo>
                        <a:pt x="120" y="0"/>
                        <a:pt x="120" y="0"/>
                        <a:pt x="120" y="0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0" name="îṣḻíďê"/>
                <p:cNvSpPr/>
                <p:nvPr/>
              </p:nvSpPr>
              <p:spPr bwMode="auto">
                <a:xfrm>
                  <a:off x="2148" y="2082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1" name="ïṣḷíde"/>
                <p:cNvSpPr/>
                <p:nvPr/>
              </p:nvSpPr>
              <p:spPr bwMode="auto">
                <a:xfrm>
                  <a:off x="2148" y="2087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2" name="ísḷíḑê"/>
                <p:cNvSpPr/>
                <p:nvPr/>
              </p:nvSpPr>
              <p:spPr bwMode="auto">
                <a:xfrm>
                  <a:off x="2148" y="2091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3" name="îşļîḑé"/>
                <p:cNvSpPr/>
                <p:nvPr/>
              </p:nvSpPr>
              <p:spPr bwMode="auto">
                <a:xfrm>
                  <a:off x="2148" y="2094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4" name="iṩļiďè"/>
                <p:cNvSpPr/>
                <p:nvPr/>
              </p:nvSpPr>
              <p:spPr bwMode="auto">
                <a:xfrm>
                  <a:off x="2148" y="2098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5" name="i$ḷîdé"/>
                <p:cNvSpPr/>
                <p:nvPr/>
              </p:nvSpPr>
              <p:spPr bwMode="auto">
                <a:xfrm>
                  <a:off x="2148" y="2103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6" name="i$ļidé"/>
                <p:cNvSpPr/>
                <p:nvPr/>
              </p:nvSpPr>
              <p:spPr bwMode="auto">
                <a:xfrm>
                  <a:off x="2148" y="2106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7" name="ïsļîḓe"/>
                <p:cNvSpPr/>
                <p:nvPr/>
              </p:nvSpPr>
              <p:spPr bwMode="auto">
                <a:xfrm>
                  <a:off x="2148" y="2110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8" name="ïšľîďê"/>
                <p:cNvSpPr/>
                <p:nvPr/>
              </p:nvSpPr>
              <p:spPr bwMode="auto">
                <a:xfrm>
                  <a:off x="2148" y="2115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39" name="íS1íḍè"/>
                <p:cNvSpPr/>
                <p:nvPr/>
              </p:nvSpPr>
              <p:spPr bwMode="auto">
                <a:xfrm>
                  <a:off x="2148" y="2117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0" name="íṣḷídê"/>
                <p:cNvSpPr/>
                <p:nvPr/>
              </p:nvSpPr>
              <p:spPr bwMode="auto">
                <a:xfrm>
                  <a:off x="2148" y="2122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1" name="íṧ1iḋè"/>
                <p:cNvSpPr/>
                <p:nvPr/>
              </p:nvSpPr>
              <p:spPr bwMode="auto">
                <a:xfrm>
                  <a:off x="2148" y="2127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2" name="iṩḻïḑè"/>
                <p:cNvSpPr/>
                <p:nvPr/>
              </p:nvSpPr>
              <p:spPr bwMode="auto">
                <a:xfrm>
                  <a:off x="2148" y="2129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3" name="ïśļîḋe"/>
                <p:cNvSpPr/>
                <p:nvPr/>
              </p:nvSpPr>
              <p:spPr bwMode="auto">
                <a:xfrm>
                  <a:off x="2148" y="2134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4" name="ïṣlïḍe"/>
                <p:cNvSpPr/>
                <p:nvPr/>
              </p:nvSpPr>
              <p:spPr bwMode="auto">
                <a:xfrm>
                  <a:off x="2148" y="2134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5" name="îṧḷiḓè"/>
                <p:cNvSpPr/>
                <p:nvPr/>
              </p:nvSpPr>
              <p:spPr bwMode="auto">
                <a:xfrm>
                  <a:off x="2148" y="2139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6" name="iṣḻïḍe"/>
                <p:cNvSpPr/>
                <p:nvPr/>
              </p:nvSpPr>
              <p:spPr bwMode="auto">
                <a:xfrm>
                  <a:off x="2148" y="2139"/>
                  <a:ext cx="277" cy="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7" name="išļïḋé"/>
                <p:cNvSpPr/>
                <p:nvPr/>
              </p:nvSpPr>
              <p:spPr bwMode="auto">
                <a:xfrm>
                  <a:off x="2148" y="2141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8" name="ïṡľîḍe"/>
                <p:cNvSpPr/>
                <p:nvPr/>
              </p:nvSpPr>
              <p:spPr bwMode="auto">
                <a:xfrm>
                  <a:off x="2148" y="2141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49" name="ïŝľîḍé"/>
                <p:cNvSpPr/>
                <p:nvPr/>
              </p:nvSpPr>
              <p:spPr bwMode="auto">
                <a:xfrm>
                  <a:off x="2148" y="2146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0" name="îśľïḍé"/>
                <p:cNvSpPr/>
                <p:nvPr/>
              </p:nvSpPr>
              <p:spPr bwMode="auto">
                <a:xfrm>
                  <a:off x="2148" y="2146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1" name="îSļíďe"/>
                <p:cNvSpPr/>
                <p:nvPr/>
              </p:nvSpPr>
              <p:spPr bwMode="auto">
                <a:xfrm>
                  <a:off x="2148" y="2151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2" name="îsḻîḑè"/>
                <p:cNvSpPr/>
                <p:nvPr/>
              </p:nvSpPr>
              <p:spPr bwMode="auto">
                <a:xfrm>
                  <a:off x="2148" y="2151"/>
                  <a:ext cx="277" cy="1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3" name="îşlîdê"/>
                <p:cNvSpPr/>
                <p:nvPr/>
              </p:nvSpPr>
              <p:spPr bwMode="auto">
                <a:xfrm>
                  <a:off x="2148" y="2153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4" name="îsľîḋe"/>
                <p:cNvSpPr/>
                <p:nvPr/>
              </p:nvSpPr>
              <p:spPr bwMode="auto">
                <a:xfrm>
                  <a:off x="2148" y="2153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5" name="iṩ1íḋe"/>
                <p:cNvSpPr/>
                <p:nvPr/>
              </p:nvSpPr>
              <p:spPr bwMode="auto">
                <a:xfrm>
                  <a:off x="2148" y="2158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6" name="îSľiḍe"/>
                <p:cNvSpPr/>
                <p:nvPr/>
              </p:nvSpPr>
              <p:spPr bwMode="auto">
                <a:xfrm>
                  <a:off x="2148" y="2158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7" name="ïṥľíde"/>
                <p:cNvSpPr/>
                <p:nvPr/>
              </p:nvSpPr>
              <p:spPr bwMode="auto">
                <a:xfrm>
                  <a:off x="2148" y="2160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8" name="iślidé"/>
                <p:cNvSpPr/>
                <p:nvPr/>
              </p:nvSpPr>
              <p:spPr bwMode="auto">
                <a:xfrm>
                  <a:off x="2148" y="2160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59" name="íšlíḋè"/>
                <p:cNvSpPr/>
                <p:nvPr/>
              </p:nvSpPr>
              <p:spPr bwMode="auto">
                <a:xfrm>
                  <a:off x="2148" y="2165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0" name="işḷîḍé"/>
                <p:cNvSpPr/>
                <p:nvPr/>
              </p:nvSpPr>
              <p:spPr bwMode="auto">
                <a:xfrm>
                  <a:off x="2148" y="2165"/>
                  <a:ext cx="277" cy="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1" name="ïsḻïďè"/>
                <p:cNvSpPr/>
                <p:nvPr/>
              </p:nvSpPr>
              <p:spPr bwMode="auto">
                <a:xfrm>
                  <a:off x="2129" y="2070"/>
                  <a:ext cx="303" cy="109"/>
                </a:xfrm>
                <a:custGeom>
                  <a:avLst/>
                  <a:gdLst>
                    <a:gd name="T0" fmla="*/ 128 w 128"/>
                    <a:gd name="T1" fmla="*/ 42 h 46"/>
                    <a:gd name="T2" fmla="*/ 23 w 128"/>
                    <a:gd name="T3" fmla="*/ 42 h 46"/>
                    <a:gd name="T4" fmla="*/ 8 w 128"/>
                    <a:gd name="T5" fmla="*/ 27 h 46"/>
                    <a:gd name="T6" fmla="*/ 8 w 128"/>
                    <a:gd name="T7" fmla="*/ 19 h 46"/>
                    <a:gd name="T8" fmla="*/ 23 w 128"/>
                    <a:gd name="T9" fmla="*/ 5 h 46"/>
                    <a:gd name="T10" fmla="*/ 128 w 128"/>
                    <a:gd name="T11" fmla="*/ 5 h 46"/>
                    <a:gd name="T12" fmla="*/ 128 w 128"/>
                    <a:gd name="T13" fmla="*/ 0 h 46"/>
                    <a:gd name="T14" fmla="*/ 17 w 128"/>
                    <a:gd name="T15" fmla="*/ 0 h 46"/>
                    <a:gd name="T16" fmla="*/ 0 w 128"/>
                    <a:gd name="T17" fmla="*/ 18 h 46"/>
                    <a:gd name="T18" fmla="*/ 0 w 128"/>
                    <a:gd name="T19" fmla="*/ 28 h 46"/>
                    <a:gd name="T20" fmla="*/ 17 w 128"/>
                    <a:gd name="T21" fmla="*/ 46 h 46"/>
                    <a:gd name="T22" fmla="*/ 128 w 128"/>
                    <a:gd name="T23" fmla="*/ 46 h 46"/>
                    <a:gd name="T24" fmla="*/ 128 w 128"/>
                    <a:gd name="T25" fmla="*/ 42 h 4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8" h="46">
                      <a:moveTo>
                        <a:pt x="128" y="42"/>
                      </a:moveTo>
                      <a:cubicBezTo>
                        <a:pt x="23" y="42"/>
                        <a:pt x="23" y="42"/>
                        <a:pt x="23" y="42"/>
                      </a:cubicBezTo>
                      <a:cubicBezTo>
                        <a:pt x="14" y="42"/>
                        <a:pt x="8" y="35"/>
                        <a:pt x="8" y="27"/>
                      </a:cubicBezTo>
                      <a:cubicBezTo>
                        <a:pt x="8" y="19"/>
                        <a:pt x="8" y="19"/>
                        <a:pt x="8" y="19"/>
                      </a:cubicBezTo>
                      <a:cubicBezTo>
                        <a:pt x="8" y="11"/>
                        <a:pt x="14" y="5"/>
                        <a:pt x="23" y="5"/>
                      </a:cubicBezTo>
                      <a:cubicBezTo>
                        <a:pt x="128" y="5"/>
                        <a:pt x="128" y="5"/>
                        <a:pt x="128" y="5"/>
                      </a:cubicBezTo>
                      <a:cubicBezTo>
                        <a:pt x="128" y="0"/>
                        <a:pt x="128" y="0"/>
                        <a:pt x="128" y="0"/>
                      </a:cubicBezTo>
                      <a:cubicBezTo>
                        <a:pt x="17" y="0"/>
                        <a:pt x="17" y="0"/>
                        <a:pt x="17" y="0"/>
                      </a:cubicBezTo>
                      <a:cubicBezTo>
                        <a:pt x="7" y="0"/>
                        <a:pt x="0" y="8"/>
                        <a:pt x="0" y="18"/>
                      </a:cubicBezTo>
                      <a:cubicBezTo>
                        <a:pt x="0" y="28"/>
                        <a:pt x="0" y="28"/>
                        <a:pt x="0" y="28"/>
                      </a:cubicBezTo>
                      <a:cubicBezTo>
                        <a:pt x="0" y="38"/>
                        <a:pt x="7" y="46"/>
                        <a:pt x="17" y="46"/>
                      </a:cubicBezTo>
                      <a:cubicBezTo>
                        <a:pt x="128" y="46"/>
                        <a:pt x="128" y="46"/>
                        <a:pt x="128" y="46"/>
                      </a:cubicBezTo>
                      <a:cubicBezTo>
                        <a:pt x="128" y="42"/>
                        <a:pt x="128" y="42"/>
                        <a:pt x="128" y="42"/>
                      </a:cubicBezTo>
                    </a:path>
                  </a:pathLst>
                </a:custGeom>
                <a:solidFill>
                  <a:srgbClr val="003A5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2" name="ïṩļiḓè"/>
                <p:cNvSpPr/>
                <p:nvPr/>
              </p:nvSpPr>
              <p:spPr bwMode="auto">
                <a:xfrm>
                  <a:off x="2174" y="1971"/>
                  <a:ext cx="284" cy="94"/>
                </a:xfrm>
                <a:custGeom>
                  <a:avLst/>
                  <a:gdLst>
                    <a:gd name="T0" fmla="*/ 0 w 120"/>
                    <a:gd name="T1" fmla="*/ 0 h 40"/>
                    <a:gd name="T2" fmla="*/ 102 w 120"/>
                    <a:gd name="T3" fmla="*/ 0 h 40"/>
                    <a:gd name="T4" fmla="*/ 120 w 120"/>
                    <a:gd name="T5" fmla="*/ 18 h 40"/>
                    <a:gd name="T6" fmla="*/ 120 w 120"/>
                    <a:gd name="T7" fmla="*/ 22 h 40"/>
                    <a:gd name="T8" fmla="*/ 102 w 120"/>
                    <a:gd name="T9" fmla="*/ 40 h 40"/>
                    <a:gd name="T10" fmla="*/ 0 w 120"/>
                    <a:gd name="T11" fmla="*/ 40 h 40"/>
                    <a:gd name="T12" fmla="*/ 0 w 120"/>
                    <a:gd name="T13" fmla="*/ 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20" h="40">
                      <a:moveTo>
                        <a:pt x="0" y="0"/>
                      </a:moveTo>
                      <a:cubicBezTo>
                        <a:pt x="102" y="0"/>
                        <a:pt x="102" y="0"/>
                        <a:pt x="102" y="0"/>
                      </a:cubicBezTo>
                      <a:cubicBezTo>
                        <a:pt x="112" y="0"/>
                        <a:pt x="120" y="8"/>
                        <a:pt x="120" y="18"/>
                      </a:cubicBezTo>
                      <a:cubicBezTo>
                        <a:pt x="120" y="22"/>
                        <a:pt x="120" y="22"/>
                        <a:pt x="120" y="22"/>
                      </a:cubicBezTo>
                      <a:cubicBezTo>
                        <a:pt x="120" y="32"/>
                        <a:pt x="112" y="40"/>
                        <a:pt x="102" y="40"/>
                      </a:cubicBezTo>
                      <a:cubicBezTo>
                        <a:pt x="0" y="40"/>
                        <a:pt x="0" y="40"/>
                        <a:pt x="0" y="4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3" name="íś1iḍê"/>
                <p:cNvSpPr/>
                <p:nvPr/>
              </p:nvSpPr>
              <p:spPr bwMode="auto">
                <a:xfrm>
                  <a:off x="2174" y="1975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4" name="ïSľîdè"/>
                <p:cNvSpPr/>
                <p:nvPr/>
              </p:nvSpPr>
              <p:spPr bwMode="auto">
                <a:xfrm>
                  <a:off x="2174" y="1980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5" name="ïsḷiďè"/>
                <p:cNvSpPr/>
                <p:nvPr/>
              </p:nvSpPr>
              <p:spPr bwMode="auto">
                <a:xfrm>
                  <a:off x="2174" y="1982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6" name="íṡ1ïḍê"/>
                <p:cNvSpPr/>
                <p:nvPr/>
              </p:nvSpPr>
              <p:spPr bwMode="auto">
                <a:xfrm>
                  <a:off x="2174" y="1987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7" name="íṩľïdé"/>
                <p:cNvSpPr/>
                <p:nvPr/>
              </p:nvSpPr>
              <p:spPr bwMode="auto">
                <a:xfrm>
                  <a:off x="2174" y="1992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8" name="ï$1ïde"/>
                <p:cNvSpPr/>
                <p:nvPr/>
              </p:nvSpPr>
              <p:spPr bwMode="auto">
                <a:xfrm>
                  <a:off x="2174" y="1994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69" name="íšļïḓè"/>
                <p:cNvSpPr/>
                <p:nvPr/>
              </p:nvSpPr>
              <p:spPr bwMode="auto">
                <a:xfrm>
                  <a:off x="2174" y="1999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0" name="iśḻîdê"/>
                <p:cNvSpPr/>
                <p:nvPr/>
              </p:nvSpPr>
              <p:spPr bwMode="auto">
                <a:xfrm>
                  <a:off x="2174" y="2004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1" name="îšļiḑè"/>
                <p:cNvSpPr/>
                <p:nvPr/>
              </p:nvSpPr>
              <p:spPr bwMode="auto">
                <a:xfrm>
                  <a:off x="2174" y="2006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2" name="íṩḷiďê"/>
                <p:cNvSpPr/>
                <p:nvPr/>
              </p:nvSpPr>
              <p:spPr bwMode="auto">
                <a:xfrm>
                  <a:off x="2174" y="2011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3" name="îSḻïḑê"/>
                <p:cNvSpPr/>
                <p:nvPr/>
              </p:nvSpPr>
              <p:spPr bwMode="auto">
                <a:xfrm>
                  <a:off x="2174" y="2016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4" name="iş1îḓe"/>
                <p:cNvSpPr/>
                <p:nvPr/>
              </p:nvSpPr>
              <p:spPr bwMode="auto">
                <a:xfrm>
                  <a:off x="2174" y="2018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5" name="ïŝļîḓe"/>
                <p:cNvSpPr/>
                <p:nvPr/>
              </p:nvSpPr>
              <p:spPr bwMode="auto">
                <a:xfrm>
                  <a:off x="2174" y="2023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6" name="ïṣľîde"/>
                <p:cNvSpPr/>
                <p:nvPr/>
              </p:nvSpPr>
              <p:spPr bwMode="auto">
                <a:xfrm>
                  <a:off x="2174" y="2027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7" name="iŝļîḍé"/>
                <p:cNvSpPr/>
                <p:nvPr/>
              </p:nvSpPr>
              <p:spPr bwMode="auto">
                <a:xfrm>
                  <a:off x="2174" y="2030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8" name="isḻîdé"/>
                <p:cNvSpPr/>
                <p:nvPr/>
              </p:nvSpPr>
              <p:spPr bwMode="auto">
                <a:xfrm>
                  <a:off x="2174" y="2034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79" name="íṡḷiḑe"/>
                <p:cNvSpPr/>
                <p:nvPr/>
              </p:nvSpPr>
              <p:spPr bwMode="auto">
                <a:xfrm>
                  <a:off x="2174" y="2039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0" name="îş1íḍê"/>
                <p:cNvSpPr/>
                <p:nvPr/>
              </p:nvSpPr>
              <p:spPr bwMode="auto">
                <a:xfrm>
                  <a:off x="2174" y="2042"/>
                  <a:ext cx="277" cy="2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1" name="ïṣļîḋè"/>
                <p:cNvSpPr/>
                <p:nvPr/>
              </p:nvSpPr>
              <p:spPr bwMode="auto">
                <a:xfrm>
                  <a:off x="2174" y="2046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2" name="îSḻîḓê"/>
                <p:cNvSpPr/>
                <p:nvPr/>
              </p:nvSpPr>
              <p:spPr bwMode="auto">
                <a:xfrm>
                  <a:off x="2174" y="2051"/>
                  <a:ext cx="277" cy="1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3" name="íṥļîḍé"/>
                <p:cNvSpPr/>
                <p:nvPr/>
              </p:nvSpPr>
              <p:spPr bwMode="auto">
                <a:xfrm>
                  <a:off x="2174" y="2053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4" name="i$ļïḍè"/>
                <p:cNvSpPr/>
                <p:nvPr/>
              </p:nvSpPr>
              <p:spPr bwMode="auto">
                <a:xfrm>
                  <a:off x="2174" y="2058"/>
                  <a:ext cx="277" cy="3"/>
                </a:xfrm>
                <a:prstGeom prst="rect">
                  <a:avLst/>
                </a:prstGeom>
                <a:solidFill>
                  <a:srgbClr val="D0D2D3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5" name="íš1íďe"/>
                <p:cNvSpPr/>
                <p:nvPr/>
              </p:nvSpPr>
              <p:spPr bwMode="auto">
                <a:xfrm>
                  <a:off x="2167" y="1963"/>
                  <a:ext cx="305" cy="107"/>
                </a:xfrm>
                <a:custGeom>
                  <a:avLst/>
                  <a:gdLst>
                    <a:gd name="T0" fmla="*/ 0 w 129"/>
                    <a:gd name="T1" fmla="*/ 41 h 45"/>
                    <a:gd name="T2" fmla="*/ 105 w 129"/>
                    <a:gd name="T3" fmla="*/ 41 h 45"/>
                    <a:gd name="T4" fmla="*/ 121 w 129"/>
                    <a:gd name="T5" fmla="*/ 27 h 45"/>
                    <a:gd name="T6" fmla="*/ 121 w 129"/>
                    <a:gd name="T7" fmla="*/ 18 h 45"/>
                    <a:gd name="T8" fmla="*/ 105 w 129"/>
                    <a:gd name="T9" fmla="*/ 4 h 45"/>
                    <a:gd name="T10" fmla="*/ 0 w 129"/>
                    <a:gd name="T11" fmla="*/ 4 h 45"/>
                    <a:gd name="T12" fmla="*/ 0 w 129"/>
                    <a:gd name="T13" fmla="*/ 0 h 45"/>
                    <a:gd name="T14" fmla="*/ 111 w 129"/>
                    <a:gd name="T15" fmla="*/ 0 h 45"/>
                    <a:gd name="T16" fmla="*/ 129 w 129"/>
                    <a:gd name="T17" fmla="*/ 17 h 45"/>
                    <a:gd name="T18" fmla="*/ 129 w 129"/>
                    <a:gd name="T19" fmla="*/ 28 h 45"/>
                    <a:gd name="T20" fmla="*/ 111 w 129"/>
                    <a:gd name="T21" fmla="*/ 45 h 45"/>
                    <a:gd name="T22" fmla="*/ 0 w 129"/>
                    <a:gd name="T23" fmla="*/ 45 h 45"/>
                    <a:gd name="T24" fmla="*/ 0 w 129"/>
                    <a:gd name="T25" fmla="*/ 41 h 4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29" h="45">
                      <a:moveTo>
                        <a:pt x="0" y="41"/>
                      </a:moveTo>
                      <a:cubicBezTo>
                        <a:pt x="105" y="41"/>
                        <a:pt x="105" y="41"/>
                        <a:pt x="105" y="41"/>
                      </a:cubicBezTo>
                      <a:cubicBezTo>
                        <a:pt x="114" y="41"/>
                        <a:pt x="121" y="35"/>
                        <a:pt x="121" y="27"/>
                      </a:cubicBezTo>
                      <a:cubicBezTo>
                        <a:pt x="121" y="18"/>
                        <a:pt x="121" y="18"/>
                        <a:pt x="121" y="18"/>
                      </a:cubicBezTo>
                      <a:cubicBezTo>
                        <a:pt x="121" y="11"/>
                        <a:pt x="114" y="4"/>
                        <a:pt x="105" y="4"/>
                      </a:cubicBezTo>
                      <a:cubicBezTo>
                        <a:pt x="0" y="4"/>
                        <a:pt x="0" y="4"/>
                        <a:pt x="0" y="4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111" y="0"/>
                        <a:pt x="111" y="0"/>
                        <a:pt x="111" y="0"/>
                      </a:cubicBezTo>
                      <a:cubicBezTo>
                        <a:pt x="121" y="0"/>
                        <a:pt x="129" y="8"/>
                        <a:pt x="129" y="17"/>
                      </a:cubicBezTo>
                      <a:cubicBezTo>
                        <a:pt x="129" y="28"/>
                        <a:pt x="129" y="28"/>
                        <a:pt x="129" y="28"/>
                      </a:cubicBezTo>
                      <a:cubicBezTo>
                        <a:pt x="129" y="38"/>
                        <a:pt x="121" y="45"/>
                        <a:pt x="111" y="45"/>
                      </a:cubicBezTo>
                      <a:cubicBezTo>
                        <a:pt x="0" y="45"/>
                        <a:pt x="0" y="45"/>
                        <a:pt x="0" y="45"/>
                      </a:cubicBezTo>
                      <a:lnTo>
                        <a:pt x="0" y="41"/>
                      </a:lnTo>
                      <a:close/>
                    </a:path>
                  </a:pathLst>
                </a:custGeom>
                <a:solidFill>
                  <a:srgbClr val="FAAF4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6" name="iṣlîďê"/>
                <p:cNvSpPr/>
                <p:nvPr/>
              </p:nvSpPr>
              <p:spPr bwMode="auto">
                <a:xfrm>
                  <a:off x="2581" y="2023"/>
                  <a:ext cx="158" cy="173"/>
                </a:xfrm>
                <a:custGeom>
                  <a:avLst/>
                  <a:gdLst>
                    <a:gd name="T0" fmla="*/ 3 w 67"/>
                    <a:gd name="T1" fmla="*/ 43 h 73"/>
                    <a:gd name="T2" fmla="*/ 40 w 67"/>
                    <a:gd name="T3" fmla="*/ 70 h 73"/>
                    <a:gd name="T4" fmla="*/ 63 w 67"/>
                    <a:gd name="T5" fmla="*/ 31 h 73"/>
                    <a:gd name="T6" fmla="*/ 27 w 67"/>
                    <a:gd name="T7" fmla="*/ 4 h 73"/>
                    <a:gd name="T8" fmla="*/ 3 w 67"/>
                    <a:gd name="T9" fmla="*/ 43 h 7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73">
                      <a:moveTo>
                        <a:pt x="3" y="43"/>
                      </a:moveTo>
                      <a:cubicBezTo>
                        <a:pt x="7" y="61"/>
                        <a:pt x="23" y="73"/>
                        <a:pt x="40" y="70"/>
                      </a:cubicBezTo>
                      <a:cubicBezTo>
                        <a:pt x="56" y="66"/>
                        <a:pt x="67" y="49"/>
                        <a:pt x="63" y="31"/>
                      </a:cubicBezTo>
                      <a:cubicBezTo>
                        <a:pt x="59" y="12"/>
                        <a:pt x="43" y="0"/>
                        <a:pt x="27" y="4"/>
                      </a:cubicBezTo>
                      <a:cubicBezTo>
                        <a:pt x="10" y="7"/>
                        <a:pt x="0" y="24"/>
                        <a:pt x="3" y="43"/>
                      </a:cubicBezTo>
                    </a:path>
                  </a:pathLst>
                </a:custGeom>
                <a:solidFill>
                  <a:srgbClr val="E6E7E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7" name="ïṥḻîďe"/>
                <p:cNvSpPr/>
                <p:nvPr/>
              </p:nvSpPr>
              <p:spPr bwMode="auto">
                <a:xfrm>
                  <a:off x="2574" y="2025"/>
                  <a:ext cx="158" cy="171"/>
                </a:xfrm>
                <a:custGeom>
                  <a:avLst/>
                  <a:gdLst>
                    <a:gd name="T0" fmla="*/ 4 w 67"/>
                    <a:gd name="T1" fmla="*/ 42 h 72"/>
                    <a:gd name="T2" fmla="*/ 40 w 67"/>
                    <a:gd name="T3" fmla="*/ 69 h 72"/>
                    <a:gd name="T4" fmla="*/ 63 w 67"/>
                    <a:gd name="T5" fmla="*/ 30 h 72"/>
                    <a:gd name="T6" fmla="*/ 27 w 67"/>
                    <a:gd name="T7" fmla="*/ 3 h 72"/>
                    <a:gd name="T8" fmla="*/ 4 w 67"/>
                    <a:gd name="T9" fmla="*/ 4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72">
                      <a:moveTo>
                        <a:pt x="4" y="42"/>
                      </a:moveTo>
                      <a:cubicBezTo>
                        <a:pt x="7" y="60"/>
                        <a:pt x="24" y="72"/>
                        <a:pt x="40" y="69"/>
                      </a:cubicBezTo>
                      <a:cubicBezTo>
                        <a:pt x="57" y="66"/>
                        <a:pt x="67" y="48"/>
                        <a:pt x="63" y="30"/>
                      </a:cubicBezTo>
                      <a:cubicBezTo>
                        <a:pt x="60" y="12"/>
                        <a:pt x="43" y="0"/>
                        <a:pt x="27" y="3"/>
                      </a:cubicBezTo>
                      <a:cubicBezTo>
                        <a:pt x="10" y="7"/>
                        <a:pt x="0" y="24"/>
                        <a:pt x="4" y="42"/>
                      </a:cubicBezTo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8" name="îŝļîḓe"/>
                <p:cNvSpPr/>
                <p:nvPr/>
              </p:nvSpPr>
              <p:spPr bwMode="auto">
                <a:xfrm>
                  <a:off x="2564" y="2032"/>
                  <a:ext cx="149" cy="161"/>
                </a:xfrm>
                <a:custGeom>
                  <a:avLst/>
                  <a:gdLst>
                    <a:gd name="T0" fmla="*/ 4 w 63"/>
                    <a:gd name="T1" fmla="*/ 40 h 68"/>
                    <a:gd name="T2" fmla="*/ 38 w 63"/>
                    <a:gd name="T3" fmla="*/ 65 h 68"/>
                    <a:gd name="T4" fmla="*/ 60 w 63"/>
                    <a:gd name="T5" fmla="*/ 29 h 68"/>
                    <a:gd name="T6" fmla="*/ 25 w 63"/>
                    <a:gd name="T7" fmla="*/ 4 h 68"/>
                    <a:gd name="T8" fmla="*/ 4 w 63"/>
                    <a:gd name="T9" fmla="*/ 40 h 6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3" h="68">
                      <a:moveTo>
                        <a:pt x="4" y="40"/>
                      </a:moveTo>
                      <a:cubicBezTo>
                        <a:pt x="7" y="57"/>
                        <a:pt x="22" y="68"/>
                        <a:pt x="38" y="65"/>
                      </a:cubicBezTo>
                      <a:cubicBezTo>
                        <a:pt x="53" y="62"/>
                        <a:pt x="63" y="46"/>
                        <a:pt x="60" y="29"/>
                      </a:cubicBezTo>
                      <a:cubicBezTo>
                        <a:pt x="56" y="12"/>
                        <a:pt x="41" y="0"/>
                        <a:pt x="25" y="4"/>
                      </a:cubicBezTo>
                      <a:cubicBezTo>
                        <a:pt x="10" y="7"/>
                        <a:pt x="0" y="23"/>
                        <a:pt x="4" y="40"/>
                      </a:cubicBezTo>
                    </a:path>
                  </a:pathLst>
                </a:custGeom>
                <a:solidFill>
                  <a:srgbClr val="D1D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89" name="î$ļíḋè"/>
                <p:cNvSpPr/>
                <p:nvPr/>
              </p:nvSpPr>
              <p:spPr bwMode="auto">
                <a:xfrm>
                  <a:off x="2588" y="2049"/>
                  <a:ext cx="109" cy="125"/>
                </a:xfrm>
                <a:custGeom>
                  <a:avLst/>
                  <a:gdLst>
                    <a:gd name="T0" fmla="*/ 47 w 109"/>
                    <a:gd name="T1" fmla="*/ 35 h 125"/>
                    <a:gd name="T2" fmla="*/ 40 w 109"/>
                    <a:gd name="T3" fmla="*/ 14 h 125"/>
                    <a:gd name="T4" fmla="*/ 42 w 109"/>
                    <a:gd name="T5" fmla="*/ 35 h 125"/>
                    <a:gd name="T6" fmla="*/ 38 w 109"/>
                    <a:gd name="T7" fmla="*/ 40 h 125"/>
                    <a:gd name="T8" fmla="*/ 26 w 109"/>
                    <a:gd name="T9" fmla="*/ 33 h 125"/>
                    <a:gd name="T10" fmla="*/ 31 w 109"/>
                    <a:gd name="T11" fmla="*/ 42 h 125"/>
                    <a:gd name="T12" fmla="*/ 26 w 109"/>
                    <a:gd name="T13" fmla="*/ 52 h 125"/>
                    <a:gd name="T14" fmla="*/ 0 w 109"/>
                    <a:gd name="T15" fmla="*/ 42 h 125"/>
                    <a:gd name="T16" fmla="*/ 24 w 109"/>
                    <a:gd name="T17" fmla="*/ 57 h 125"/>
                    <a:gd name="T18" fmla="*/ 24 w 109"/>
                    <a:gd name="T19" fmla="*/ 61 h 125"/>
                    <a:gd name="T20" fmla="*/ 7 w 109"/>
                    <a:gd name="T21" fmla="*/ 61 h 125"/>
                    <a:gd name="T22" fmla="*/ 24 w 109"/>
                    <a:gd name="T23" fmla="*/ 64 h 125"/>
                    <a:gd name="T24" fmla="*/ 26 w 109"/>
                    <a:gd name="T25" fmla="*/ 71 h 125"/>
                    <a:gd name="T26" fmla="*/ 12 w 109"/>
                    <a:gd name="T27" fmla="*/ 78 h 125"/>
                    <a:gd name="T28" fmla="*/ 26 w 109"/>
                    <a:gd name="T29" fmla="*/ 76 h 125"/>
                    <a:gd name="T30" fmla="*/ 28 w 109"/>
                    <a:gd name="T31" fmla="*/ 78 h 125"/>
                    <a:gd name="T32" fmla="*/ 14 w 109"/>
                    <a:gd name="T33" fmla="*/ 99 h 125"/>
                    <a:gd name="T34" fmla="*/ 28 w 109"/>
                    <a:gd name="T35" fmla="*/ 83 h 125"/>
                    <a:gd name="T36" fmla="*/ 33 w 109"/>
                    <a:gd name="T37" fmla="*/ 87 h 125"/>
                    <a:gd name="T38" fmla="*/ 26 w 109"/>
                    <a:gd name="T39" fmla="*/ 99 h 125"/>
                    <a:gd name="T40" fmla="*/ 35 w 109"/>
                    <a:gd name="T41" fmla="*/ 90 h 125"/>
                    <a:gd name="T42" fmla="*/ 38 w 109"/>
                    <a:gd name="T43" fmla="*/ 92 h 125"/>
                    <a:gd name="T44" fmla="*/ 38 w 109"/>
                    <a:gd name="T45" fmla="*/ 118 h 125"/>
                    <a:gd name="T46" fmla="*/ 42 w 109"/>
                    <a:gd name="T47" fmla="*/ 92 h 125"/>
                    <a:gd name="T48" fmla="*/ 47 w 109"/>
                    <a:gd name="T49" fmla="*/ 92 h 125"/>
                    <a:gd name="T50" fmla="*/ 47 w 109"/>
                    <a:gd name="T51" fmla="*/ 118 h 125"/>
                    <a:gd name="T52" fmla="*/ 50 w 109"/>
                    <a:gd name="T53" fmla="*/ 94 h 125"/>
                    <a:gd name="T54" fmla="*/ 54 w 109"/>
                    <a:gd name="T55" fmla="*/ 94 h 125"/>
                    <a:gd name="T56" fmla="*/ 61 w 109"/>
                    <a:gd name="T57" fmla="*/ 125 h 125"/>
                    <a:gd name="T58" fmla="*/ 57 w 109"/>
                    <a:gd name="T59" fmla="*/ 92 h 125"/>
                    <a:gd name="T60" fmla="*/ 59 w 109"/>
                    <a:gd name="T61" fmla="*/ 90 h 125"/>
                    <a:gd name="T62" fmla="*/ 73 w 109"/>
                    <a:gd name="T63" fmla="*/ 116 h 125"/>
                    <a:gd name="T64" fmla="*/ 64 w 109"/>
                    <a:gd name="T65" fmla="*/ 90 h 125"/>
                    <a:gd name="T66" fmla="*/ 66 w 109"/>
                    <a:gd name="T67" fmla="*/ 87 h 125"/>
                    <a:gd name="T68" fmla="*/ 78 w 109"/>
                    <a:gd name="T69" fmla="*/ 102 h 125"/>
                    <a:gd name="T70" fmla="*/ 68 w 109"/>
                    <a:gd name="T71" fmla="*/ 85 h 125"/>
                    <a:gd name="T72" fmla="*/ 71 w 109"/>
                    <a:gd name="T73" fmla="*/ 83 h 125"/>
                    <a:gd name="T74" fmla="*/ 92 w 109"/>
                    <a:gd name="T75" fmla="*/ 90 h 125"/>
                    <a:gd name="T76" fmla="*/ 73 w 109"/>
                    <a:gd name="T77" fmla="*/ 78 h 125"/>
                    <a:gd name="T78" fmla="*/ 76 w 109"/>
                    <a:gd name="T79" fmla="*/ 76 h 125"/>
                    <a:gd name="T80" fmla="*/ 109 w 109"/>
                    <a:gd name="T81" fmla="*/ 85 h 125"/>
                    <a:gd name="T82" fmla="*/ 78 w 109"/>
                    <a:gd name="T83" fmla="*/ 71 h 125"/>
                    <a:gd name="T84" fmla="*/ 78 w 109"/>
                    <a:gd name="T85" fmla="*/ 68 h 125"/>
                    <a:gd name="T86" fmla="*/ 109 w 109"/>
                    <a:gd name="T87" fmla="*/ 61 h 125"/>
                    <a:gd name="T88" fmla="*/ 78 w 109"/>
                    <a:gd name="T89" fmla="*/ 64 h 125"/>
                    <a:gd name="T90" fmla="*/ 76 w 109"/>
                    <a:gd name="T91" fmla="*/ 59 h 125"/>
                    <a:gd name="T92" fmla="*/ 94 w 109"/>
                    <a:gd name="T93" fmla="*/ 47 h 125"/>
                    <a:gd name="T94" fmla="*/ 76 w 109"/>
                    <a:gd name="T95" fmla="*/ 54 h 125"/>
                    <a:gd name="T96" fmla="*/ 71 w 109"/>
                    <a:gd name="T97" fmla="*/ 49 h 125"/>
                    <a:gd name="T98" fmla="*/ 87 w 109"/>
                    <a:gd name="T99" fmla="*/ 21 h 125"/>
                    <a:gd name="T100" fmla="*/ 68 w 109"/>
                    <a:gd name="T101" fmla="*/ 45 h 125"/>
                    <a:gd name="T102" fmla="*/ 66 w 109"/>
                    <a:gd name="T103" fmla="*/ 42 h 125"/>
                    <a:gd name="T104" fmla="*/ 71 w 109"/>
                    <a:gd name="T105" fmla="*/ 16 h 125"/>
                    <a:gd name="T106" fmla="*/ 61 w 109"/>
                    <a:gd name="T107" fmla="*/ 40 h 125"/>
                    <a:gd name="T108" fmla="*/ 57 w 109"/>
                    <a:gd name="T109" fmla="*/ 38 h 125"/>
                    <a:gd name="T110" fmla="*/ 61 w 109"/>
                    <a:gd name="T111" fmla="*/ 0 h 125"/>
                    <a:gd name="T112" fmla="*/ 52 w 109"/>
                    <a:gd name="T113" fmla="*/ 35 h 125"/>
                    <a:gd name="T114" fmla="*/ 47 w 109"/>
                    <a:gd name="T115" fmla="*/ 3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9" h="125">
                      <a:moveTo>
                        <a:pt x="47" y="35"/>
                      </a:moveTo>
                      <a:lnTo>
                        <a:pt x="40" y="14"/>
                      </a:lnTo>
                      <a:lnTo>
                        <a:pt x="42" y="35"/>
                      </a:lnTo>
                      <a:lnTo>
                        <a:pt x="38" y="40"/>
                      </a:lnTo>
                      <a:lnTo>
                        <a:pt x="26" y="33"/>
                      </a:lnTo>
                      <a:lnTo>
                        <a:pt x="31" y="42"/>
                      </a:lnTo>
                      <a:lnTo>
                        <a:pt x="26" y="52"/>
                      </a:lnTo>
                      <a:lnTo>
                        <a:pt x="0" y="42"/>
                      </a:lnTo>
                      <a:lnTo>
                        <a:pt x="24" y="57"/>
                      </a:lnTo>
                      <a:lnTo>
                        <a:pt x="24" y="61"/>
                      </a:lnTo>
                      <a:lnTo>
                        <a:pt x="7" y="61"/>
                      </a:lnTo>
                      <a:lnTo>
                        <a:pt x="24" y="64"/>
                      </a:lnTo>
                      <a:lnTo>
                        <a:pt x="26" y="71"/>
                      </a:lnTo>
                      <a:lnTo>
                        <a:pt x="12" y="78"/>
                      </a:lnTo>
                      <a:lnTo>
                        <a:pt x="26" y="76"/>
                      </a:lnTo>
                      <a:lnTo>
                        <a:pt x="28" y="78"/>
                      </a:lnTo>
                      <a:lnTo>
                        <a:pt x="14" y="99"/>
                      </a:lnTo>
                      <a:lnTo>
                        <a:pt x="28" y="83"/>
                      </a:lnTo>
                      <a:lnTo>
                        <a:pt x="33" y="87"/>
                      </a:lnTo>
                      <a:lnTo>
                        <a:pt x="26" y="99"/>
                      </a:lnTo>
                      <a:lnTo>
                        <a:pt x="35" y="90"/>
                      </a:lnTo>
                      <a:lnTo>
                        <a:pt x="38" y="92"/>
                      </a:lnTo>
                      <a:lnTo>
                        <a:pt x="38" y="118"/>
                      </a:lnTo>
                      <a:lnTo>
                        <a:pt x="42" y="92"/>
                      </a:lnTo>
                      <a:lnTo>
                        <a:pt x="47" y="92"/>
                      </a:lnTo>
                      <a:lnTo>
                        <a:pt x="47" y="118"/>
                      </a:lnTo>
                      <a:lnTo>
                        <a:pt x="50" y="94"/>
                      </a:lnTo>
                      <a:lnTo>
                        <a:pt x="54" y="94"/>
                      </a:lnTo>
                      <a:lnTo>
                        <a:pt x="61" y="125"/>
                      </a:lnTo>
                      <a:lnTo>
                        <a:pt x="57" y="92"/>
                      </a:lnTo>
                      <a:lnTo>
                        <a:pt x="59" y="90"/>
                      </a:lnTo>
                      <a:lnTo>
                        <a:pt x="73" y="116"/>
                      </a:lnTo>
                      <a:lnTo>
                        <a:pt x="64" y="90"/>
                      </a:lnTo>
                      <a:lnTo>
                        <a:pt x="66" y="87"/>
                      </a:lnTo>
                      <a:lnTo>
                        <a:pt x="78" y="102"/>
                      </a:lnTo>
                      <a:lnTo>
                        <a:pt x="68" y="85"/>
                      </a:lnTo>
                      <a:lnTo>
                        <a:pt x="71" y="83"/>
                      </a:lnTo>
                      <a:lnTo>
                        <a:pt x="92" y="90"/>
                      </a:lnTo>
                      <a:lnTo>
                        <a:pt x="73" y="78"/>
                      </a:lnTo>
                      <a:lnTo>
                        <a:pt x="76" y="76"/>
                      </a:lnTo>
                      <a:lnTo>
                        <a:pt x="109" y="85"/>
                      </a:lnTo>
                      <a:lnTo>
                        <a:pt x="78" y="71"/>
                      </a:lnTo>
                      <a:lnTo>
                        <a:pt x="78" y="68"/>
                      </a:lnTo>
                      <a:lnTo>
                        <a:pt x="109" y="61"/>
                      </a:lnTo>
                      <a:lnTo>
                        <a:pt x="78" y="64"/>
                      </a:lnTo>
                      <a:lnTo>
                        <a:pt x="76" y="59"/>
                      </a:lnTo>
                      <a:lnTo>
                        <a:pt x="94" y="47"/>
                      </a:lnTo>
                      <a:lnTo>
                        <a:pt x="76" y="54"/>
                      </a:lnTo>
                      <a:lnTo>
                        <a:pt x="71" y="49"/>
                      </a:lnTo>
                      <a:lnTo>
                        <a:pt x="87" y="21"/>
                      </a:lnTo>
                      <a:lnTo>
                        <a:pt x="68" y="45"/>
                      </a:lnTo>
                      <a:lnTo>
                        <a:pt x="66" y="42"/>
                      </a:lnTo>
                      <a:lnTo>
                        <a:pt x="71" y="16"/>
                      </a:lnTo>
                      <a:lnTo>
                        <a:pt x="61" y="40"/>
                      </a:lnTo>
                      <a:lnTo>
                        <a:pt x="57" y="38"/>
                      </a:lnTo>
                      <a:lnTo>
                        <a:pt x="61" y="0"/>
                      </a:lnTo>
                      <a:lnTo>
                        <a:pt x="52" y="35"/>
                      </a:lnTo>
                      <a:lnTo>
                        <a:pt x="47" y="35"/>
                      </a:lnTo>
                      <a:close/>
                    </a:path>
                  </a:pathLst>
                </a:custGeom>
                <a:solidFill>
                  <a:srgbClr val="BCBEC0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0" name="íṧliḋè"/>
                <p:cNvSpPr/>
                <p:nvPr/>
              </p:nvSpPr>
              <p:spPr bwMode="auto">
                <a:xfrm>
                  <a:off x="2588" y="2049"/>
                  <a:ext cx="109" cy="125"/>
                </a:xfrm>
                <a:custGeom>
                  <a:avLst/>
                  <a:gdLst>
                    <a:gd name="T0" fmla="*/ 47 w 109"/>
                    <a:gd name="T1" fmla="*/ 35 h 125"/>
                    <a:gd name="T2" fmla="*/ 40 w 109"/>
                    <a:gd name="T3" fmla="*/ 14 h 125"/>
                    <a:gd name="T4" fmla="*/ 42 w 109"/>
                    <a:gd name="T5" fmla="*/ 35 h 125"/>
                    <a:gd name="T6" fmla="*/ 38 w 109"/>
                    <a:gd name="T7" fmla="*/ 40 h 125"/>
                    <a:gd name="T8" fmla="*/ 26 w 109"/>
                    <a:gd name="T9" fmla="*/ 33 h 125"/>
                    <a:gd name="T10" fmla="*/ 31 w 109"/>
                    <a:gd name="T11" fmla="*/ 42 h 125"/>
                    <a:gd name="T12" fmla="*/ 26 w 109"/>
                    <a:gd name="T13" fmla="*/ 52 h 125"/>
                    <a:gd name="T14" fmla="*/ 0 w 109"/>
                    <a:gd name="T15" fmla="*/ 42 h 125"/>
                    <a:gd name="T16" fmla="*/ 24 w 109"/>
                    <a:gd name="T17" fmla="*/ 57 h 125"/>
                    <a:gd name="T18" fmla="*/ 24 w 109"/>
                    <a:gd name="T19" fmla="*/ 61 h 125"/>
                    <a:gd name="T20" fmla="*/ 7 w 109"/>
                    <a:gd name="T21" fmla="*/ 61 h 125"/>
                    <a:gd name="T22" fmla="*/ 24 w 109"/>
                    <a:gd name="T23" fmla="*/ 64 h 125"/>
                    <a:gd name="T24" fmla="*/ 26 w 109"/>
                    <a:gd name="T25" fmla="*/ 71 h 125"/>
                    <a:gd name="T26" fmla="*/ 12 w 109"/>
                    <a:gd name="T27" fmla="*/ 78 h 125"/>
                    <a:gd name="T28" fmla="*/ 26 w 109"/>
                    <a:gd name="T29" fmla="*/ 76 h 125"/>
                    <a:gd name="T30" fmla="*/ 28 w 109"/>
                    <a:gd name="T31" fmla="*/ 78 h 125"/>
                    <a:gd name="T32" fmla="*/ 14 w 109"/>
                    <a:gd name="T33" fmla="*/ 99 h 125"/>
                    <a:gd name="T34" fmla="*/ 28 w 109"/>
                    <a:gd name="T35" fmla="*/ 83 h 125"/>
                    <a:gd name="T36" fmla="*/ 33 w 109"/>
                    <a:gd name="T37" fmla="*/ 87 h 125"/>
                    <a:gd name="T38" fmla="*/ 26 w 109"/>
                    <a:gd name="T39" fmla="*/ 99 h 125"/>
                    <a:gd name="T40" fmla="*/ 35 w 109"/>
                    <a:gd name="T41" fmla="*/ 90 h 125"/>
                    <a:gd name="T42" fmla="*/ 38 w 109"/>
                    <a:gd name="T43" fmla="*/ 92 h 125"/>
                    <a:gd name="T44" fmla="*/ 38 w 109"/>
                    <a:gd name="T45" fmla="*/ 118 h 125"/>
                    <a:gd name="T46" fmla="*/ 42 w 109"/>
                    <a:gd name="T47" fmla="*/ 92 h 125"/>
                    <a:gd name="T48" fmla="*/ 47 w 109"/>
                    <a:gd name="T49" fmla="*/ 92 h 125"/>
                    <a:gd name="T50" fmla="*/ 47 w 109"/>
                    <a:gd name="T51" fmla="*/ 118 h 125"/>
                    <a:gd name="T52" fmla="*/ 50 w 109"/>
                    <a:gd name="T53" fmla="*/ 94 h 125"/>
                    <a:gd name="T54" fmla="*/ 54 w 109"/>
                    <a:gd name="T55" fmla="*/ 94 h 125"/>
                    <a:gd name="T56" fmla="*/ 61 w 109"/>
                    <a:gd name="T57" fmla="*/ 125 h 125"/>
                    <a:gd name="T58" fmla="*/ 57 w 109"/>
                    <a:gd name="T59" fmla="*/ 92 h 125"/>
                    <a:gd name="T60" fmla="*/ 59 w 109"/>
                    <a:gd name="T61" fmla="*/ 90 h 125"/>
                    <a:gd name="T62" fmla="*/ 73 w 109"/>
                    <a:gd name="T63" fmla="*/ 116 h 125"/>
                    <a:gd name="T64" fmla="*/ 64 w 109"/>
                    <a:gd name="T65" fmla="*/ 90 h 125"/>
                    <a:gd name="T66" fmla="*/ 66 w 109"/>
                    <a:gd name="T67" fmla="*/ 87 h 125"/>
                    <a:gd name="T68" fmla="*/ 78 w 109"/>
                    <a:gd name="T69" fmla="*/ 102 h 125"/>
                    <a:gd name="T70" fmla="*/ 68 w 109"/>
                    <a:gd name="T71" fmla="*/ 85 h 125"/>
                    <a:gd name="T72" fmla="*/ 71 w 109"/>
                    <a:gd name="T73" fmla="*/ 83 h 125"/>
                    <a:gd name="T74" fmla="*/ 92 w 109"/>
                    <a:gd name="T75" fmla="*/ 90 h 125"/>
                    <a:gd name="T76" fmla="*/ 73 w 109"/>
                    <a:gd name="T77" fmla="*/ 78 h 125"/>
                    <a:gd name="T78" fmla="*/ 76 w 109"/>
                    <a:gd name="T79" fmla="*/ 76 h 125"/>
                    <a:gd name="T80" fmla="*/ 109 w 109"/>
                    <a:gd name="T81" fmla="*/ 85 h 125"/>
                    <a:gd name="T82" fmla="*/ 78 w 109"/>
                    <a:gd name="T83" fmla="*/ 71 h 125"/>
                    <a:gd name="T84" fmla="*/ 78 w 109"/>
                    <a:gd name="T85" fmla="*/ 68 h 125"/>
                    <a:gd name="T86" fmla="*/ 109 w 109"/>
                    <a:gd name="T87" fmla="*/ 61 h 125"/>
                    <a:gd name="T88" fmla="*/ 78 w 109"/>
                    <a:gd name="T89" fmla="*/ 64 h 125"/>
                    <a:gd name="T90" fmla="*/ 76 w 109"/>
                    <a:gd name="T91" fmla="*/ 59 h 125"/>
                    <a:gd name="T92" fmla="*/ 94 w 109"/>
                    <a:gd name="T93" fmla="*/ 47 h 125"/>
                    <a:gd name="T94" fmla="*/ 76 w 109"/>
                    <a:gd name="T95" fmla="*/ 54 h 125"/>
                    <a:gd name="T96" fmla="*/ 71 w 109"/>
                    <a:gd name="T97" fmla="*/ 49 h 125"/>
                    <a:gd name="T98" fmla="*/ 87 w 109"/>
                    <a:gd name="T99" fmla="*/ 21 h 125"/>
                    <a:gd name="T100" fmla="*/ 68 w 109"/>
                    <a:gd name="T101" fmla="*/ 45 h 125"/>
                    <a:gd name="T102" fmla="*/ 66 w 109"/>
                    <a:gd name="T103" fmla="*/ 42 h 125"/>
                    <a:gd name="T104" fmla="*/ 71 w 109"/>
                    <a:gd name="T105" fmla="*/ 16 h 125"/>
                    <a:gd name="T106" fmla="*/ 61 w 109"/>
                    <a:gd name="T107" fmla="*/ 40 h 125"/>
                    <a:gd name="T108" fmla="*/ 57 w 109"/>
                    <a:gd name="T109" fmla="*/ 38 h 125"/>
                    <a:gd name="T110" fmla="*/ 61 w 109"/>
                    <a:gd name="T111" fmla="*/ 0 h 125"/>
                    <a:gd name="T112" fmla="*/ 52 w 109"/>
                    <a:gd name="T113" fmla="*/ 35 h 125"/>
                    <a:gd name="T114" fmla="*/ 47 w 109"/>
                    <a:gd name="T115" fmla="*/ 35 h 12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  <a:cxn ang="0">
                      <a:pos x="T112" y="T113"/>
                    </a:cxn>
                    <a:cxn ang="0">
                      <a:pos x="T114" y="T115"/>
                    </a:cxn>
                  </a:cxnLst>
                  <a:rect l="0" t="0" r="r" b="b"/>
                  <a:pathLst>
                    <a:path w="109" h="125">
                      <a:moveTo>
                        <a:pt x="47" y="35"/>
                      </a:moveTo>
                      <a:lnTo>
                        <a:pt x="40" y="14"/>
                      </a:lnTo>
                      <a:lnTo>
                        <a:pt x="42" y="35"/>
                      </a:lnTo>
                      <a:lnTo>
                        <a:pt x="38" y="40"/>
                      </a:lnTo>
                      <a:lnTo>
                        <a:pt x="26" y="33"/>
                      </a:lnTo>
                      <a:lnTo>
                        <a:pt x="31" y="42"/>
                      </a:lnTo>
                      <a:lnTo>
                        <a:pt x="26" y="52"/>
                      </a:lnTo>
                      <a:lnTo>
                        <a:pt x="0" y="42"/>
                      </a:lnTo>
                      <a:lnTo>
                        <a:pt x="24" y="57"/>
                      </a:lnTo>
                      <a:lnTo>
                        <a:pt x="24" y="61"/>
                      </a:lnTo>
                      <a:lnTo>
                        <a:pt x="7" y="61"/>
                      </a:lnTo>
                      <a:lnTo>
                        <a:pt x="24" y="64"/>
                      </a:lnTo>
                      <a:lnTo>
                        <a:pt x="26" y="71"/>
                      </a:lnTo>
                      <a:lnTo>
                        <a:pt x="12" y="78"/>
                      </a:lnTo>
                      <a:lnTo>
                        <a:pt x="26" y="76"/>
                      </a:lnTo>
                      <a:lnTo>
                        <a:pt x="28" y="78"/>
                      </a:lnTo>
                      <a:lnTo>
                        <a:pt x="14" y="99"/>
                      </a:lnTo>
                      <a:lnTo>
                        <a:pt x="28" y="83"/>
                      </a:lnTo>
                      <a:lnTo>
                        <a:pt x="33" y="87"/>
                      </a:lnTo>
                      <a:lnTo>
                        <a:pt x="26" y="99"/>
                      </a:lnTo>
                      <a:lnTo>
                        <a:pt x="35" y="90"/>
                      </a:lnTo>
                      <a:lnTo>
                        <a:pt x="38" y="92"/>
                      </a:lnTo>
                      <a:lnTo>
                        <a:pt x="38" y="118"/>
                      </a:lnTo>
                      <a:lnTo>
                        <a:pt x="42" y="92"/>
                      </a:lnTo>
                      <a:lnTo>
                        <a:pt x="47" y="92"/>
                      </a:lnTo>
                      <a:lnTo>
                        <a:pt x="47" y="118"/>
                      </a:lnTo>
                      <a:lnTo>
                        <a:pt x="50" y="94"/>
                      </a:lnTo>
                      <a:lnTo>
                        <a:pt x="54" y="94"/>
                      </a:lnTo>
                      <a:lnTo>
                        <a:pt x="61" y="125"/>
                      </a:lnTo>
                      <a:lnTo>
                        <a:pt x="57" y="92"/>
                      </a:lnTo>
                      <a:lnTo>
                        <a:pt x="59" y="90"/>
                      </a:lnTo>
                      <a:lnTo>
                        <a:pt x="73" y="116"/>
                      </a:lnTo>
                      <a:lnTo>
                        <a:pt x="64" y="90"/>
                      </a:lnTo>
                      <a:lnTo>
                        <a:pt x="66" y="87"/>
                      </a:lnTo>
                      <a:lnTo>
                        <a:pt x="78" y="102"/>
                      </a:lnTo>
                      <a:lnTo>
                        <a:pt x="68" y="85"/>
                      </a:lnTo>
                      <a:lnTo>
                        <a:pt x="71" y="83"/>
                      </a:lnTo>
                      <a:lnTo>
                        <a:pt x="92" y="90"/>
                      </a:lnTo>
                      <a:lnTo>
                        <a:pt x="73" y="78"/>
                      </a:lnTo>
                      <a:lnTo>
                        <a:pt x="76" y="76"/>
                      </a:lnTo>
                      <a:lnTo>
                        <a:pt x="109" y="85"/>
                      </a:lnTo>
                      <a:lnTo>
                        <a:pt x="78" y="71"/>
                      </a:lnTo>
                      <a:lnTo>
                        <a:pt x="78" y="68"/>
                      </a:lnTo>
                      <a:lnTo>
                        <a:pt x="109" y="61"/>
                      </a:lnTo>
                      <a:lnTo>
                        <a:pt x="78" y="64"/>
                      </a:lnTo>
                      <a:lnTo>
                        <a:pt x="76" y="59"/>
                      </a:lnTo>
                      <a:lnTo>
                        <a:pt x="94" y="47"/>
                      </a:lnTo>
                      <a:lnTo>
                        <a:pt x="76" y="54"/>
                      </a:lnTo>
                      <a:lnTo>
                        <a:pt x="71" y="49"/>
                      </a:lnTo>
                      <a:lnTo>
                        <a:pt x="87" y="21"/>
                      </a:lnTo>
                      <a:lnTo>
                        <a:pt x="68" y="45"/>
                      </a:lnTo>
                      <a:lnTo>
                        <a:pt x="66" y="42"/>
                      </a:lnTo>
                      <a:lnTo>
                        <a:pt x="71" y="16"/>
                      </a:lnTo>
                      <a:lnTo>
                        <a:pt x="61" y="40"/>
                      </a:lnTo>
                      <a:lnTo>
                        <a:pt x="57" y="38"/>
                      </a:lnTo>
                      <a:lnTo>
                        <a:pt x="61" y="0"/>
                      </a:lnTo>
                      <a:lnTo>
                        <a:pt x="52" y="35"/>
                      </a:lnTo>
                      <a:lnTo>
                        <a:pt x="47" y="35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1" name="íślïḑe"/>
                <p:cNvSpPr/>
                <p:nvPr/>
              </p:nvSpPr>
              <p:spPr bwMode="auto">
                <a:xfrm>
                  <a:off x="2607" y="2080"/>
                  <a:ext cx="64" cy="68"/>
                </a:xfrm>
                <a:custGeom>
                  <a:avLst/>
                  <a:gdLst>
                    <a:gd name="T0" fmla="*/ 2 w 27"/>
                    <a:gd name="T1" fmla="*/ 17 h 29"/>
                    <a:gd name="T2" fmla="*/ 16 w 27"/>
                    <a:gd name="T3" fmla="*/ 27 h 29"/>
                    <a:gd name="T4" fmla="*/ 25 w 27"/>
                    <a:gd name="T5" fmla="*/ 12 h 29"/>
                    <a:gd name="T6" fmla="*/ 11 w 27"/>
                    <a:gd name="T7" fmla="*/ 1 h 29"/>
                    <a:gd name="T8" fmla="*/ 2 w 27"/>
                    <a:gd name="T9" fmla="*/ 17 h 2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7" h="29">
                      <a:moveTo>
                        <a:pt x="2" y="17"/>
                      </a:moveTo>
                      <a:cubicBezTo>
                        <a:pt x="3" y="24"/>
                        <a:pt x="10" y="29"/>
                        <a:pt x="16" y="27"/>
                      </a:cubicBezTo>
                      <a:cubicBezTo>
                        <a:pt x="23" y="26"/>
                        <a:pt x="27" y="19"/>
                        <a:pt x="25" y="12"/>
                      </a:cubicBezTo>
                      <a:cubicBezTo>
                        <a:pt x="24" y="5"/>
                        <a:pt x="17" y="0"/>
                        <a:pt x="11" y="1"/>
                      </a:cubicBezTo>
                      <a:cubicBezTo>
                        <a:pt x="5" y="3"/>
                        <a:pt x="0" y="10"/>
                        <a:pt x="2" y="17"/>
                      </a:cubicBezTo>
                    </a:path>
                  </a:pathLst>
                </a:custGeom>
                <a:solidFill>
                  <a:srgbClr val="939598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2" name="îṥļîḑê"/>
                <p:cNvSpPr/>
                <p:nvPr/>
              </p:nvSpPr>
              <p:spPr bwMode="auto">
                <a:xfrm>
                  <a:off x="2489" y="2106"/>
                  <a:ext cx="28" cy="40"/>
                </a:xfrm>
                <a:custGeom>
                  <a:avLst/>
                  <a:gdLst>
                    <a:gd name="T0" fmla="*/ 7 w 28"/>
                    <a:gd name="T1" fmla="*/ 40 h 40"/>
                    <a:gd name="T2" fmla="*/ 28 w 28"/>
                    <a:gd name="T3" fmla="*/ 35 h 40"/>
                    <a:gd name="T4" fmla="*/ 21 w 28"/>
                    <a:gd name="T5" fmla="*/ 0 h 40"/>
                    <a:gd name="T6" fmla="*/ 0 w 28"/>
                    <a:gd name="T7" fmla="*/ 4 h 40"/>
                    <a:gd name="T8" fmla="*/ 7 w 28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40">
                      <a:moveTo>
                        <a:pt x="7" y="40"/>
                      </a:moveTo>
                      <a:lnTo>
                        <a:pt x="28" y="35"/>
                      </a:lnTo>
                      <a:lnTo>
                        <a:pt x="21" y="0"/>
                      </a:lnTo>
                      <a:lnTo>
                        <a:pt x="0" y="4"/>
                      </a:lnTo>
                      <a:lnTo>
                        <a:pt x="7" y="40"/>
                      </a:lnTo>
                      <a:close/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3" name="îŝlíḋé"/>
                <p:cNvSpPr/>
                <p:nvPr/>
              </p:nvSpPr>
              <p:spPr bwMode="auto">
                <a:xfrm>
                  <a:off x="2489" y="2106"/>
                  <a:ext cx="28" cy="40"/>
                </a:xfrm>
                <a:custGeom>
                  <a:avLst/>
                  <a:gdLst>
                    <a:gd name="T0" fmla="*/ 7 w 28"/>
                    <a:gd name="T1" fmla="*/ 40 h 40"/>
                    <a:gd name="T2" fmla="*/ 28 w 28"/>
                    <a:gd name="T3" fmla="*/ 35 h 40"/>
                    <a:gd name="T4" fmla="*/ 21 w 28"/>
                    <a:gd name="T5" fmla="*/ 0 h 40"/>
                    <a:gd name="T6" fmla="*/ 0 w 28"/>
                    <a:gd name="T7" fmla="*/ 4 h 40"/>
                    <a:gd name="T8" fmla="*/ 7 w 28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8" h="40">
                      <a:moveTo>
                        <a:pt x="7" y="40"/>
                      </a:moveTo>
                      <a:lnTo>
                        <a:pt x="28" y="35"/>
                      </a:lnTo>
                      <a:lnTo>
                        <a:pt x="21" y="0"/>
                      </a:lnTo>
                      <a:lnTo>
                        <a:pt x="0" y="4"/>
                      </a:lnTo>
                      <a:lnTo>
                        <a:pt x="7" y="4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4" name="ïŝ1iḓé"/>
                <p:cNvSpPr/>
                <p:nvPr/>
              </p:nvSpPr>
              <p:spPr bwMode="auto">
                <a:xfrm>
                  <a:off x="2510" y="2023"/>
                  <a:ext cx="158" cy="170"/>
                </a:xfrm>
                <a:custGeom>
                  <a:avLst/>
                  <a:gdLst>
                    <a:gd name="T0" fmla="*/ 3 w 67"/>
                    <a:gd name="T1" fmla="*/ 42 h 72"/>
                    <a:gd name="T2" fmla="*/ 40 w 67"/>
                    <a:gd name="T3" fmla="*/ 69 h 72"/>
                    <a:gd name="T4" fmla="*/ 63 w 67"/>
                    <a:gd name="T5" fmla="*/ 30 h 72"/>
                    <a:gd name="T6" fmla="*/ 27 w 67"/>
                    <a:gd name="T7" fmla="*/ 3 h 72"/>
                    <a:gd name="T8" fmla="*/ 3 w 67"/>
                    <a:gd name="T9" fmla="*/ 4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72">
                      <a:moveTo>
                        <a:pt x="3" y="42"/>
                      </a:moveTo>
                      <a:cubicBezTo>
                        <a:pt x="7" y="60"/>
                        <a:pt x="23" y="72"/>
                        <a:pt x="40" y="69"/>
                      </a:cubicBezTo>
                      <a:cubicBezTo>
                        <a:pt x="56" y="66"/>
                        <a:pt x="67" y="48"/>
                        <a:pt x="63" y="30"/>
                      </a:cubicBezTo>
                      <a:cubicBezTo>
                        <a:pt x="59" y="12"/>
                        <a:pt x="43" y="0"/>
                        <a:pt x="27" y="3"/>
                      </a:cubicBezTo>
                      <a:cubicBezTo>
                        <a:pt x="10" y="7"/>
                        <a:pt x="0" y="24"/>
                        <a:pt x="3" y="42"/>
                      </a:cubicBezTo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5" name="îṧľïḋe"/>
                <p:cNvSpPr/>
                <p:nvPr/>
              </p:nvSpPr>
              <p:spPr bwMode="auto">
                <a:xfrm>
                  <a:off x="2444" y="2115"/>
                  <a:ext cx="30" cy="40"/>
                </a:xfrm>
                <a:custGeom>
                  <a:avLst/>
                  <a:gdLst>
                    <a:gd name="T0" fmla="*/ 7 w 30"/>
                    <a:gd name="T1" fmla="*/ 40 h 40"/>
                    <a:gd name="T2" fmla="*/ 30 w 30"/>
                    <a:gd name="T3" fmla="*/ 36 h 40"/>
                    <a:gd name="T4" fmla="*/ 23 w 30"/>
                    <a:gd name="T5" fmla="*/ 0 h 40"/>
                    <a:gd name="T6" fmla="*/ 0 w 30"/>
                    <a:gd name="T7" fmla="*/ 5 h 40"/>
                    <a:gd name="T8" fmla="*/ 7 w 30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40">
                      <a:moveTo>
                        <a:pt x="7" y="40"/>
                      </a:moveTo>
                      <a:lnTo>
                        <a:pt x="30" y="36"/>
                      </a:lnTo>
                      <a:lnTo>
                        <a:pt x="23" y="0"/>
                      </a:lnTo>
                      <a:lnTo>
                        <a:pt x="0" y="5"/>
                      </a:lnTo>
                      <a:lnTo>
                        <a:pt x="7" y="40"/>
                      </a:lnTo>
                      <a:close/>
                    </a:path>
                  </a:pathLst>
                </a:custGeom>
                <a:solidFill>
                  <a:srgbClr val="D1D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6" name="íṧlîḋé"/>
                <p:cNvSpPr/>
                <p:nvPr/>
              </p:nvSpPr>
              <p:spPr bwMode="auto">
                <a:xfrm>
                  <a:off x="2444" y="2115"/>
                  <a:ext cx="30" cy="40"/>
                </a:xfrm>
                <a:custGeom>
                  <a:avLst/>
                  <a:gdLst>
                    <a:gd name="T0" fmla="*/ 7 w 30"/>
                    <a:gd name="T1" fmla="*/ 40 h 40"/>
                    <a:gd name="T2" fmla="*/ 30 w 30"/>
                    <a:gd name="T3" fmla="*/ 36 h 40"/>
                    <a:gd name="T4" fmla="*/ 23 w 30"/>
                    <a:gd name="T5" fmla="*/ 0 h 40"/>
                    <a:gd name="T6" fmla="*/ 0 w 30"/>
                    <a:gd name="T7" fmla="*/ 5 h 40"/>
                    <a:gd name="T8" fmla="*/ 7 w 30"/>
                    <a:gd name="T9" fmla="*/ 40 h 4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0" h="40">
                      <a:moveTo>
                        <a:pt x="7" y="40"/>
                      </a:moveTo>
                      <a:lnTo>
                        <a:pt x="30" y="36"/>
                      </a:lnTo>
                      <a:lnTo>
                        <a:pt x="23" y="0"/>
                      </a:lnTo>
                      <a:lnTo>
                        <a:pt x="0" y="5"/>
                      </a:lnTo>
                      <a:lnTo>
                        <a:pt x="7" y="4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7" name="ïṧ1îďè"/>
                <p:cNvSpPr/>
                <p:nvPr/>
              </p:nvSpPr>
              <p:spPr bwMode="auto">
                <a:xfrm>
                  <a:off x="2458" y="2101"/>
                  <a:ext cx="38" cy="61"/>
                </a:xfrm>
                <a:custGeom>
                  <a:avLst/>
                  <a:gdLst>
                    <a:gd name="T0" fmla="*/ 12 w 38"/>
                    <a:gd name="T1" fmla="*/ 61 h 61"/>
                    <a:gd name="T2" fmla="*/ 38 w 38"/>
                    <a:gd name="T3" fmla="*/ 54 h 61"/>
                    <a:gd name="T4" fmla="*/ 28 w 38"/>
                    <a:gd name="T5" fmla="*/ 0 h 61"/>
                    <a:gd name="T6" fmla="*/ 0 w 38"/>
                    <a:gd name="T7" fmla="*/ 5 h 61"/>
                    <a:gd name="T8" fmla="*/ 12 w 38"/>
                    <a:gd name="T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61">
                      <a:moveTo>
                        <a:pt x="12" y="61"/>
                      </a:moveTo>
                      <a:lnTo>
                        <a:pt x="38" y="54"/>
                      </a:lnTo>
                      <a:lnTo>
                        <a:pt x="28" y="0"/>
                      </a:lnTo>
                      <a:lnTo>
                        <a:pt x="0" y="5"/>
                      </a:lnTo>
                      <a:lnTo>
                        <a:pt x="12" y="61"/>
                      </a:lnTo>
                      <a:close/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8" name="íšļîḑè"/>
                <p:cNvSpPr/>
                <p:nvPr/>
              </p:nvSpPr>
              <p:spPr bwMode="auto">
                <a:xfrm>
                  <a:off x="2458" y="2101"/>
                  <a:ext cx="38" cy="61"/>
                </a:xfrm>
                <a:custGeom>
                  <a:avLst/>
                  <a:gdLst>
                    <a:gd name="T0" fmla="*/ 12 w 38"/>
                    <a:gd name="T1" fmla="*/ 61 h 61"/>
                    <a:gd name="T2" fmla="*/ 38 w 38"/>
                    <a:gd name="T3" fmla="*/ 54 h 61"/>
                    <a:gd name="T4" fmla="*/ 28 w 38"/>
                    <a:gd name="T5" fmla="*/ 0 h 61"/>
                    <a:gd name="T6" fmla="*/ 0 w 38"/>
                    <a:gd name="T7" fmla="*/ 5 h 61"/>
                    <a:gd name="T8" fmla="*/ 12 w 38"/>
                    <a:gd name="T9" fmla="*/ 61 h 6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38" h="61">
                      <a:moveTo>
                        <a:pt x="12" y="61"/>
                      </a:moveTo>
                      <a:lnTo>
                        <a:pt x="38" y="54"/>
                      </a:lnTo>
                      <a:lnTo>
                        <a:pt x="28" y="0"/>
                      </a:lnTo>
                      <a:lnTo>
                        <a:pt x="0" y="5"/>
                      </a:lnTo>
                      <a:lnTo>
                        <a:pt x="12" y="61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299" name="iSľîḍé"/>
                <p:cNvSpPr/>
                <p:nvPr/>
              </p:nvSpPr>
              <p:spPr bwMode="auto">
                <a:xfrm>
                  <a:off x="2290" y="2108"/>
                  <a:ext cx="173" cy="88"/>
                </a:xfrm>
                <a:custGeom>
                  <a:avLst/>
                  <a:gdLst>
                    <a:gd name="T0" fmla="*/ 12 w 173"/>
                    <a:gd name="T1" fmla="*/ 88 h 88"/>
                    <a:gd name="T2" fmla="*/ 173 w 173"/>
                    <a:gd name="T3" fmla="*/ 54 h 88"/>
                    <a:gd name="T4" fmla="*/ 161 w 173"/>
                    <a:gd name="T5" fmla="*/ 0 h 88"/>
                    <a:gd name="T6" fmla="*/ 0 w 173"/>
                    <a:gd name="T7" fmla="*/ 31 h 88"/>
                    <a:gd name="T8" fmla="*/ 12 w 173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88">
                      <a:moveTo>
                        <a:pt x="12" y="88"/>
                      </a:moveTo>
                      <a:lnTo>
                        <a:pt x="173" y="54"/>
                      </a:lnTo>
                      <a:lnTo>
                        <a:pt x="161" y="0"/>
                      </a:lnTo>
                      <a:lnTo>
                        <a:pt x="0" y="31"/>
                      </a:lnTo>
                      <a:lnTo>
                        <a:pt x="12" y="88"/>
                      </a:lnTo>
                      <a:close/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0" name="í$ļîḍê"/>
                <p:cNvSpPr/>
                <p:nvPr/>
              </p:nvSpPr>
              <p:spPr bwMode="auto">
                <a:xfrm>
                  <a:off x="2290" y="2108"/>
                  <a:ext cx="173" cy="88"/>
                </a:xfrm>
                <a:custGeom>
                  <a:avLst/>
                  <a:gdLst>
                    <a:gd name="T0" fmla="*/ 12 w 173"/>
                    <a:gd name="T1" fmla="*/ 88 h 88"/>
                    <a:gd name="T2" fmla="*/ 173 w 173"/>
                    <a:gd name="T3" fmla="*/ 54 h 88"/>
                    <a:gd name="T4" fmla="*/ 161 w 173"/>
                    <a:gd name="T5" fmla="*/ 0 h 88"/>
                    <a:gd name="T6" fmla="*/ 0 w 173"/>
                    <a:gd name="T7" fmla="*/ 31 h 88"/>
                    <a:gd name="T8" fmla="*/ 12 w 173"/>
                    <a:gd name="T9" fmla="*/ 88 h 8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88">
                      <a:moveTo>
                        <a:pt x="12" y="88"/>
                      </a:moveTo>
                      <a:lnTo>
                        <a:pt x="173" y="54"/>
                      </a:lnTo>
                      <a:lnTo>
                        <a:pt x="161" y="0"/>
                      </a:lnTo>
                      <a:lnTo>
                        <a:pt x="0" y="31"/>
                      </a:lnTo>
                      <a:lnTo>
                        <a:pt x="12" y="88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1" name="îṧlîḋê"/>
                <p:cNvSpPr/>
                <p:nvPr/>
              </p:nvSpPr>
              <p:spPr bwMode="auto">
                <a:xfrm>
                  <a:off x="2491" y="2027"/>
                  <a:ext cx="158" cy="171"/>
                </a:xfrm>
                <a:custGeom>
                  <a:avLst/>
                  <a:gdLst>
                    <a:gd name="T0" fmla="*/ 4 w 67"/>
                    <a:gd name="T1" fmla="*/ 42 h 72"/>
                    <a:gd name="T2" fmla="*/ 40 w 67"/>
                    <a:gd name="T3" fmla="*/ 69 h 72"/>
                    <a:gd name="T4" fmla="*/ 63 w 67"/>
                    <a:gd name="T5" fmla="*/ 30 h 72"/>
                    <a:gd name="T6" fmla="*/ 27 w 67"/>
                    <a:gd name="T7" fmla="*/ 3 h 72"/>
                    <a:gd name="T8" fmla="*/ 4 w 67"/>
                    <a:gd name="T9" fmla="*/ 42 h 7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7" h="72">
                      <a:moveTo>
                        <a:pt x="4" y="42"/>
                      </a:moveTo>
                      <a:cubicBezTo>
                        <a:pt x="7" y="60"/>
                        <a:pt x="24" y="72"/>
                        <a:pt x="40" y="69"/>
                      </a:cubicBezTo>
                      <a:cubicBezTo>
                        <a:pt x="56" y="65"/>
                        <a:pt x="67" y="48"/>
                        <a:pt x="63" y="30"/>
                      </a:cubicBezTo>
                      <a:cubicBezTo>
                        <a:pt x="60" y="12"/>
                        <a:pt x="43" y="0"/>
                        <a:pt x="27" y="3"/>
                      </a:cubicBezTo>
                      <a:cubicBezTo>
                        <a:pt x="10" y="6"/>
                        <a:pt x="0" y="24"/>
                        <a:pt x="4" y="42"/>
                      </a:cubicBezTo>
                    </a:path>
                  </a:pathLst>
                </a:custGeom>
                <a:solidFill>
                  <a:srgbClr val="A7A9AC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2" name="î$ľîḍé"/>
                <p:cNvSpPr/>
                <p:nvPr/>
              </p:nvSpPr>
              <p:spPr bwMode="auto">
                <a:xfrm>
                  <a:off x="2498" y="2034"/>
                  <a:ext cx="144" cy="157"/>
                </a:xfrm>
                <a:custGeom>
                  <a:avLst/>
                  <a:gdLst>
                    <a:gd name="T0" fmla="*/ 3 w 61"/>
                    <a:gd name="T1" fmla="*/ 38 h 66"/>
                    <a:gd name="T2" fmla="*/ 36 w 61"/>
                    <a:gd name="T3" fmla="*/ 63 h 66"/>
                    <a:gd name="T4" fmla="*/ 58 w 61"/>
                    <a:gd name="T5" fmla="*/ 27 h 66"/>
                    <a:gd name="T6" fmla="*/ 24 w 61"/>
                    <a:gd name="T7" fmla="*/ 3 h 66"/>
                    <a:gd name="T8" fmla="*/ 3 w 61"/>
                    <a:gd name="T9" fmla="*/ 38 h 6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61" h="66">
                      <a:moveTo>
                        <a:pt x="3" y="38"/>
                      </a:moveTo>
                      <a:cubicBezTo>
                        <a:pt x="6" y="55"/>
                        <a:pt x="21" y="66"/>
                        <a:pt x="36" y="63"/>
                      </a:cubicBezTo>
                      <a:cubicBezTo>
                        <a:pt x="52" y="60"/>
                        <a:pt x="61" y="44"/>
                        <a:pt x="58" y="27"/>
                      </a:cubicBezTo>
                      <a:cubicBezTo>
                        <a:pt x="54" y="11"/>
                        <a:pt x="39" y="0"/>
                        <a:pt x="24" y="3"/>
                      </a:cubicBezTo>
                      <a:cubicBezTo>
                        <a:pt x="9" y="6"/>
                        <a:pt x="0" y="22"/>
                        <a:pt x="3" y="38"/>
                      </a:cubicBezTo>
                    </a:path>
                  </a:pathLst>
                </a:custGeom>
                <a:solidFill>
                  <a:srgbClr val="D1D3D4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3" name="íśḷïḓê"/>
                <p:cNvSpPr/>
                <p:nvPr/>
              </p:nvSpPr>
              <p:spPr bwMode="auto">
                <a:xfrm>
                  <a:off x="2500" y="2037"/>
                  <a:ext cx="140" cy="151"/>
                </a:xfrm>
                <a:custGeom>
                  <a:avLst/>
                  <a:gdLst>
                    <a:gd name="T0" fmla="*/ 3 w 59"/>
                    <a:gd name="T1" fmla="*/ 37 h 64"/>
                    <a:gd name="T2" fmla="*/ 35 w 59"/>
                    <a:gd name="T3" fmla="*/ 61 h 64"/>
                    <a:gd name="T4" fmla="*/ 55 w 59"/>
                    <a:gd name="T5" fmla="*/ 27 h 64"/>
                    <a:gd name="T6" fmla="*/ 24 w 59"/>
                    <a:gd name="T7" fmla="*/ 3 h 64"/>
                    <a:gd name="T8" fmla="*/ 3 w 59"/>
                    <a:gd name="T9" fmla="*/ 37 h 6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9" h="64">
                      <a:moveTo>
                        <a:pt x="3" y="37"/>
                      </a:moveTo>
                      <a:cubicBezTo>
                        <a:pt x="6" y="53"/>
                        <a:pt x="21" y="64"/>
                        <a:pt x="35" y="61"/>
                      </a:cubicBezTo>
                      <a:cubicBezTo>
                        <a:pt x="50" y="58"/>
                        <a:pt x="59" y="42"/>
                        <a:pt x="55" y="27"/>
                      </a:cubicBezTo>
                      <a:cubicBezTo>
                        <a:pt x="52" y="11"/>
                        <a:pt x="38" y="0"/>
                        <a:pt x="24" y="3"/>
                      </a:cubicBezTo>
                      <a:cubicBezTo>
                        <a:pt x="9" y="6"/>
                        <a:pt x="0" y="21"/>
                        <a:pt x="3" y="37"/>
                      </a:cubicBezTo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4" name="iş1ïďè"/>
                <p:cNvSpPr/>
                <p:nvPr/>
              </p:nvSpPr>
              <p:spPr bwMode="auto">
                <a:xfrm>
                  <a:off x="2507" y="2046"/>
                  <a:ext cx="123" cy="133"/>
                </a:xfrm>
                <a:custGeom>
                  <a:avLst/>
                  <a:gdLst>
                    <a:gd name="T0" fmla="*/ 3 w 52"/>
                    <a:gd name="T1" fmla="*/ 32 h 56"/>
                    <a:gd name="T2" fmla="*/ 32 w 52"/>
                    <a:gd name="T3" fmla="*/ 53 h 56"/>
                    <a:gd name="T4" fmla="*/ 50 w 52"/>
                    <a:gd name="T5" fmla="*/ 23 h 56"/>
                    <a:gd name="T6" fmla="*/ 21 w 52"/>
                    <a:gd name="T7" fmla="*/ 2 h 56"/>
                    <a:gd name="T8" fmla="*/ 3 w 52"/>
                    <a:gd name="T9" fmla="*/ 32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52" h="56">
                      <a:moveTo>
                        <a:pt x="3" y="32"/>
                      </a:moveTo>
                      <a:cubicBezTo>
                        <a:pt x="6" y="47"/>
                        <a:pt x="19" y="56"/>
                        <a:pt x="32" y="53"/>
                      </a:cubicBezTo>
                      <a:cubicBezTo>
                        <a:pt x="44" y="51"/>
                        <a:pt x="52" y="37"/>
                        <a:pt x="50" y="23"/>
                      </a:cubicBezTo>
                      <a:cubicBezTo>
                        <a:pt x="47" y="9"/>
                        <a:pt x="34" y="0"/>
                        <a:pt x="21" y="2"/>
                      </a:cubicBezTo>
                      <a:cubicBezTo>
                        <a:pt x="8" y="5"/>
                        <a:pt x="0" y="18"/>
                        <a:pt x="3" y="32"/>
                      </a:cubicBezTo>
                    </a:path>
                  </a:pathLst>
                </a:custGeom>
                <a:solidFill>
                  <a:srgbClr val="F7931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5" name="îṧľïde"/>
                <p:cNvSpPr/>
                <p:nvPr/>
              </p:nvSpPr>
              <p:spPr bwMode="auto">
                <a:xfrm>
                  <a:off x="2545" y="2084"/>
                  <a:ext cx="50" cy="55"/>
                </a:xfrm>
                <a:custGeom>
                  <a:avLst/>
                  <a:gdLst>
                    <a:gd name="T0" fmla="*/ 1 w 21"/>
                    <a:gd name="T1" fmla="*/ 14 h 23"/>
                    <a:gd name="T2" fmla="*/ 12 w 21"/>
                    <a:gd name="T3" fmla="*/ 22 h 23"/>
                    <a:gd name="T4" fmla="*/ 20 w 21"/>
                    <a:gd name="T5" fmla="*/ 10 h 23"/>
                    <a:gd name="T6" fmla="*/ 8 w 21"/>
                    <a:gd name="T7" fmla="*/ 1 h 23"/>
                    <a:gd name="T8" fmla="*/ 1 w 21"/>
                    <a:gd name="T9" fmla="*/ 14 h 2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21" h="23">
                      <a:moveTo>
                        <a:pt x="1" y="14"/>
                      </a:moveTo>
                      <a:cubicBezTo>
                        <a:pt x="2" y="19"/>
                        <a:pt x="7" y="23"/>
                        <a:pt x="12" y="22"/>
                      </a:cubicBezTo>
                      <a:cubicBezTo>
                        <a:pt x="18" y="21"/>
                        <a:pt x="21" y="16"/>
                        <a:pt x="20" y="10"/>
                      </a:cubicBezTo>
                      <a:cubicBezTo>
                        <a:pt x="19" y="4"/>
                        <a:pt x="13" y="0"/>
                        <a:pt x="8" y="1"/>
                      </a:cubicBezTo>
                      <a:cubicBezTo>
                        <a:pt x="3" y="2"/>
                        <a:pt x="0" y="8"/>
                        <a:pt x="1" y="14"/>
                      </a:cubicBezTo>
                    </a:path>
                  </a:pathLst>
                </a:custGeom>
                <a:solidFill>
                  <a:srgbClr val="F1F2F2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6" name="iṡľíďe"/>
                <p:cNvSpPr/>
                <p:nvPr/>
              </p:nvSpPr>
              <p:spPr bwMode="auto">
                <a:xfrm>
                  <a:off x="2505" y="2143"/>
                  <a:ext cx="31" cy="38"/>
                </a:xfrm>
                <a:custGeom>
                  <a:avLst/>
                  <a:gdLst>
                    <a:gd name="T0" fmla="*/ 0 w 13"/>
                    <a:gd name="T1" fmla="*/ 0 h 16"/>
                    <a:gd name="T2" fmla="*/ 0 w 13"/>
                    <a:gd name="T3" fmla="*/ 0 h 16"/>
                    <a:gd name="T4" fmla="*/ 13 w 13"/>
                    <a:gd name="T5" fmla="*/ 16 h 16"/>
                    <a:gd name="T6" fmla="*/ 13 w 13"/>
                    <a:gd name="T7" fmla="*/ 16 h 16"/>
                    <a:gd name="T8" fmla="*/ 0 w 13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3" h="16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2" y="7"/>
                        <a:pt x="7" y="12"/>
                        <a:pt x="13" y="16"/>
                      </a:cubicBezTo>
                      <a:cubicBezTo>
                        <a:pt x="13" y="16"/>
                        <a:pt x="13" y="16"/>
                        <a:pt x="13" y="16"/>
                      </a:cubicBezTo>
                      <a:cubicBezTo>
                        <a:pt x="8" y="12"/>
                        <a:pt x="3" y="7"/>
                        <a:pt x="0" y="0"/>
                      </a:cubicBezTo>
                    </a:path>
                  </a:pathLst>
                </a:custGeom>
                <a:solidFill>
                  <a:srgbClr val="E5E5E5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7" name="iṧļïďè"/>
                <p:cNvSpPr/>
                <p:nvPr/>
              </p:nvSpPr>
              <p:spPr bwMode="auto">
                <a:xfrm>
                  <a:off x="2536" y="2181"/>
                  <a:ext cx="64" cy="12"/>
                </a:xfrm>
                <a:custGeom>
                  <a:avLst/>
                  <a:gdLst>
                    <a:gd name="T0" fmla="*/ 0 w 27"/>
                    <a:gd name="T1" fmla="*/ 0 h 5"/>
                    <a:gd name="T2" fmla="*/ 0 w 27"/>
                    <a:gd name="T3" fmla="*/ 0 h 5"/>
                    <a:gd name="T4" fmla="*/ 16 w 27"/>
                    <a:gd name="T5" fmla="*/ 5 h 5"/>
                    <a:gd name="T6" fmla="*/ 21 w 27"/>
                    <a:gd name="T7" fmla="*/ 4 h 5"/>
                    <a:gd name="T8" fmla="*/ 27 w 27"/>
                    <a:gd name="T9" fmla="*/ 3 h 5"/>
                    <a:gd name="T10" fmla="*/ 25 w 27"/>
                    <a:gd name="T11" fmla="*/ 3 h 5"/>
                    <a:gd name="T12" fmla="*/ 21 w 27"/>
                    <a:gd name="T13" fmla="*/ 4 h 5"/>
                    <a:gd name="T14" fmla="*/ 16 w 27"/>
                    <a:gd name="T15" fmla="*/ 4 h 5"/>
                    <a:gd name="T16" fmla="*/ 0 w 27"/>
                    <a:gd name="T17" fmla="*/ 0 h 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</a:cxnLst>
                  <a:rect l="0" t="0" r="r" b="b"/>
                  <a:pathLst>
                    <a:path w="27" h="5">
                      <a:moveTo>
                        <a:pt x="0" y="0"/>
                      </a:move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4" y="3"/>
                        <a:pt x="10" y="5"/>
                        <a:pt x="16" y="5"/>
                      </a:cubicBezTo>
                      <a:cubicBezTo>
                        <a:pt x="17" y="5"/>
                        <a:pt x="19" y="5"/>
                        <a:pt x="21" y="4"/>
                      </a:cubicBezTo>
                      <a:cubicBezTo>
                        <a:pt x="23" y="4"/>
                        <a:pt x="25" y="3"/>
                        <a:pt x="27" y="3"/>
                      </a:cubicBezTo>
                      <a:cubicBezTo>
                        <a:pt x="26" y="3"/>
                        <a:pt x="25" y="3"/>
                        <a:pt x="25" y="3"/>
                      </a:cubicBezTo>
                      <a:cubicBezTo>
                        <a:pt x="24" y="3"/>
                        <a:pt x="22" y="3"/>
                        <a:pt x="21" y="4"/>
                      </a:cubicBezTo>
                      <a:cubicBezTo>
                        <a:pt x="19" y="4"/>
                        <a:pt x="17" y="4"/>
                        <a:pt x="16" y="4"/>
                      </a:cubicBezTo>
                      <a:cubicBezTo>
                        <a:pt x="10" y="4"/>
                        <a:pt x="5" y="3"/>
                        <a:pt x="0" y="0"/>
                      </a:cubicBezTo>
                    </a:path>
                  </a:pathLst>
                </a:custGeom>
                <a:solidFill>
                  <a:srgbClr val="D6915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8" name="iṥļïḋe"/>
                <p:cNvSpPr/>
                <p:nvPr/>
              </p:nvSpPr>
              <p:spPr bwMode="auto">
                <a:xfrm>
                  <a:off x="2498" y="2110"/>
                  <a:ext cx="7" cy="33"/>
                </a:xfrm>
                <a:custGeom>
                  <a:avLst/>
                  <a:gdLst>
                    <a:gd name="T0" fmla="*/ 0 w 3"/>
                    <a:gd name="T1" fmla="*/ 0 h 14"/>
                    <a:gd name="T2" fmla="*/ 1 w 3"/>
                    <a:gd name="T3" fmla="*/ 7 h 14"/>
                    <a:gd name="T4" fmla="*/ 3 w 3"/>
                    <a:gd name="T5" fmla="*/ 14 h 14"/>
                    <a:gd name="T6" fmla="*/ 3 w 3"/>
                    <a:gd name="T7" fmla="*/ 14 h 14"/>
                    <a:gd name="T8" fmla="*/ 1 w 3"/>
                    <a:gd name="T9" fmla="*/ 7 h 14"/>
                    <a:gd name="T10" fmla="*/ 0 w 3"/>
                    <a:gd name="T11" fmla="*/ 0 h 1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3" h="14">
                      <a:moveTo>
                        <a:pt x="0" y="0"/>
                      </a:moveTo>
                      <a:cubicBezTo>
                        <a:pt x="0" y="3"/>
                        <a:pt x="0" y="5"/>
                        <a:pt x="1" y="7"/>
                      </a:cubicBezTo>
                      <a:cubicBezTo>
                        <a:pt x="1" y="10"/>
                        <a:pt x="2" y="12"/>
                        <a:pt x="3" y="14"/>
                      </a:cubicBezTo>
                      <a:cubicBezTo>
                        <a:pt x="3" y="14"/>
                        <a:pt x="3" y="14"/>
                        <a:pt x="3" y="14"/>
                      </a:cubicBezTo>
                      <a:cubicBezTo>
                        <a:pt x="2" y="12"/>
                        <a:pt x="1" y="9"/>
                        <a:pt x="1" y="7"/>
                      </a:cubicBezTo>
                      <a:cubicBezTo>
                        <a:pt x="0" y="5"/>
                        <a:pt x="0" y="2"/>
                        <a:pt x="0" y="0"/>
                      </a:cubicBezTo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09" name="ïṥļîḍè"/>
                <p:cNvSpPr/>
                <p:nvPr/>
              </p:nvSpPr>
              <p:spPr bwMode="auto">
                <a:xfrm>
                  <a:off x="2595" y="2151"/>
                  <a:ext cx="40" cy="37"/>
                </a:xfrm>
                <a:custGeom>
                  <a:avLst/>
                  <a:gdLst>
                    <a:gd name="T0" fmla="*/ 17 w 17"/>
                    <a:gd name="T1" fmla="*/ 0 h 16"/>
                    <a:gd name="T2" fmla="*/ 16 w 17"/>
                    <a:gd name="T3" fmla="*/ 0 h 16"/>
                    <a:gd name="T4" fmla="*/ 0 w 17"/>
                    <a:gd name="T5" fmla="*/ 16 h 16"/>
                    <a:gd name="T6" fmla="*/ 2 w 17"/>
                    <a:gd name="T7" fmla="*/ 16 h 16"/>
                    <a:gd name="T8" fmla="*/ 17 w 17"/>
                    <a:gd name="T9" fmla="*/ 0 h 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" h="16">
                      <a:moveTo>
                        <a:pt x="17" y="0"/>
                      </a:moveTo>
                      <a:cubicBezTo>
                        <a:pt x="17" y="0"/>
                        <a:pt x="17" y="0"/>
                        <a:pt x="16" y="0"/>
                      </a:cubicBezTo>
                      <a:cubicBezTo>
                        <a:pt x="13" y="8"/>
                        <a:pt x="7" y="13"/>
                        <a:pt x="0" y="16"/>
                      </a:cubicBezTo>
                      <a:cubicBezTo>
                        <a:pt x="0" y="16"/>
                        <a:pt x="1" y="16"/>
                        <a:pt x="2" y="16"/>
                      </a:cubicBezTo>
                      <a:cubicBezTo>
                        <a:pt x="8" y="13"/>
                        <a:pt x="14" y="7"/>
                        <a:pt x="17" y="0"/>
                      </a:cubicBezTo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0" name="îṣḻïdè"/>
                <p:cNvSpPr/>
                <p:nvPr/>
              </p:nvSpPr>
              <p:spPr bwMode="auto">
                <a:xfrm>
                  <a:off x="2498" y="2037"/>
                  <a:ext cx="135" cy="154"/>
                </a:xfrm>
                <a:custGeom>
                  <a:avLst/>
                  <a:gdLst>
                    <a:gd name="T0" fmla="*/ 20 w 57"/>
                    <a:gd name="T1" fmla="*/ 0 h 65"/>
                    <a:gd name="T2" fmla="*/ 0 w 57"/>
                    <a:gd name="T3" fmla="*/ 31 h 65"/>
                    <a:gd name="T4" fmla="*/ 1 w 57"/>
                    <a:gd name="T5" fmla="*/ 38 h 65"/>
                    <a:gd name="T6" fmla="*/ 3 w 57"/>
                    <a:gd name="T7" fmla="*/ 45 h 65"/>
                    <a:gd name="T8" fmla="*/ 16 w 57"/>
                    <a:gd name="T9" fmla="*/ 61 h 65"/>
                    <a:gd name="T10" fmla="*/ 32 w 57"/>
                    <a:gd name="T11" fmla="*/ 65 h 65"/>
                    <a:gd name="T12" fmla="*/ 37 w 57"/>
                    <a:gd name="T13" fmla="*/ 65 h 65"/>
                    <a:gd name="T14" fmla="*/ 41 w 57"/>
                    <a:gd name="T15" fmla="*/ 64 h 65"/>
                    <a:gd name="T16" fmla="*/ 57 w 57"/>
                    <a:gd name="T17" fmla="*/ 48 h 65"/>
                    <a:gd name="T18" fmla="*/ 54 w 57"/>
                    <a:gd name="T19" fmla="*/ 49 h 65"/>
                    <a:gd name="T20" fmla="*/ 36 w 57"/>
                    <a:gd name="T21" fmla="*/ 62 h 65"/>
                    <a:gd name="T22" fmla="*/ 31 w 57"/>
                    <a:gd name="T23" fmla="*/ 63 h 65"/>
                    <a:gd name="T24" fmla="*/ 3 w 57"/>
                    <a:gd name="T25" fmla="*/ 37 h 65"/>
                    <a:gd name="T26" fmla="*/ 19 w 57"/>
                    <a:gd name="T27" fmla="*/ 3 h 65"/>
                    <a:gd name="T28" fmla="*/ 20 w 57"/>
                    <a:gd name="T29" fmla="*/ 0 h 6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57" h="65">
                      <a:moveTo>
                        <a:pt x="20" y="0"/>
                      </a:moveTo>
                      <a:cubicBezTo>
                        <a:pt x="8" y="5"/>
                        <a:pt x="0" y="17"/>
                        <a:pt x="0" y="31"/>
                      </a:cubicBezTo>
                      <a:cubicBezTo>
                        <a:pt x="0" y="33"/>
                        <a:pt x="0" y="36"/>
                        <a:pt x="1" y="38"/>
                      </a:cubicBezTo>
                      <a:cubicBezTo>
                        <a:pt x="1" y="40"/>
                        <a:pt x="2" y="43"/>
                        <a:pt x="3" y="45"/>
                      </a:cubicBezTo>
                      <a:cubicBezTo>
                        <a:pt x="6" y="52"/>
                        <a:pt x="11" y="57"/>
                        <a:pt x="16" y="61"/>
                      </a:cubicBezTo>
                      <a:cubicBezTo>
                        <a:pt x="21" y="64"/>
                        <a:pt x="26" y="65"/>
                        <a:pt x="32" y="65"/>
                      </a:cubicBezTo>
                      <a:cubicBezTo>
                        <a:pt x="33" y="65"/>
                        <a:pt x="35" y="65"/>
                        <a:pt x="37" y="65"/>
                      </a:cubicBezTo>
                      <a:cubicBezTo>
                        <a:pt x="38" y="64"/>
                        <a:pt x="40" y="64"/>
                        <a:pt x="41" y="64"/>
                      </a:cubicBezTo>
                      <a:cubicBezTo>
                        <a:pt x="48" y="61"/>
                        <a:pt x="54" y="56"/>
                        <a:pt x="57" y="48"/>
                      </a:cubicBezTo>
                      <a:cubicBezTo>
                        <a:pt x="56" y="49"/>
                        <a:pt x="55" y="49"/>
                        <a:pt x="54" y="49"/>
                      </a:cubicBezTo>
                      <a:cubicBezTo>
                        <a:pt x="50" y="56"/>
                        <a:pt x="44" y="61"/>
                        <a:pt x="36" y="62"/>
                      </a:cubicBezTo>
                      <a:cubicBezTo>
                        <a:pt x="35" y="62"/>
                        <a:pt x="33" y="63"/>
                        <a:pt x="31" y="63"/>
                      </a:cubicBezTo>
                      <a:cubicBezTo>
                        <a:pt x="18" y="63"/>
                        <a:pt x="6" y="52"/>
                        <a:pt x="3" y="37"/>
                      </a:cubicBezTo>
                      <a:cubicBezTo>
                        <a:pt x="0" y="23"/>
                        <a:pt x="7" y="9"/>
                        <a:pt x="19" y="3"/>
                      </a:cubicBezTo>
                      <a:cubicBezTo>
                        <a:pt x="19" y="2"/>
                        <a:pt x="19" y="1"/>
                        <a:pt x="20" y="0"/>
                      </a:cubicBezTo>
                    </a:path>
                  </a:pathLst>
                </a:custGeom>
                <a:solidFill>
                  <a:srgbClr val="96989A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1" name="íṧ1íḑe"/>
                <p:cNvSpPr/>
                <p:nvPr/>
              </p:nvSpPr>
              <p:spPr bwMode="auto">
                <a:xfrm>
                  <a:off x="2498" y="2044"/>
                  <a:ext cx="128" cy="142"/>
                </a:xfrm>
                <a:custGeom>
                  <a:avLst/>
                  <a:gdLst>
                    <a:gd name="T0" fmla="*/ 19 w 54"/>
                    <a:gd name="T1" fmla="*/ 0 h 60"/>
                    <a:gd name="T2" fmla="*/ 3 w 54"/>
                    <a:gd name="T3" fmla="*/ 34 h 60"/>
                    <a:gd name="T4" fmla="*/ 31 w 54"/>
                    <a:gd name="T5" fmla="*/ 60 h 60"/>
                    <a:gd name="T6" fmla="*/ 36 w 54"/>
                    <a:gd name="T7" fmla="*/ 59 h 60"/>
                    <a:gd name="T8" fmla="*/ 54 w 54"/>
                    <a:gd name="T9" fmla="*/ 46 h 60"/>
                    <a:gd name="T10" fmla="*/ 54 w 54"/>
                    <a:gd name="T11" fmla="*/ 46 h 60"/>
                    <a:gd name="T12" fmla="*/ 52 w 54"/>
                    <a:gd name="T13" fmla="*/ 47 h 60"/>
                    <a:gd name="T14" fmla="*/ 36 w 54"/>
                    <a:gd name="T15" fmla="*/ 58 h 60"/>
                    <a:gd name="T16" fmla="*/ 31 w 54"/>
                    <a:gd name="T17" fmla="*/ 58 h 60"/>
                    <a:gd name="T18" fmla="*/ 4 w 54"/>
                    <a:gd name="T19" fmla="*/ 34 h 60"/>
                    <a:gd name="T20" fmla="*/ 18 w 54"/>
                    <a:gd name="T21" fmla="*/ 2 h 60"/>
                    <a:gd name="T22" fmla="*/ 19 w 54"/>
                    <a:gd name="T23" fmla="*/ 0 h 6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4" h="60">
                      <a:moveTo>
                        <a:pt x="19" y="0"/>
                      </a:moveTo>
                      <a:cubicBezTo>
                        <a:pt x="7" y="6"/>
                        <a:pt x="0" y="20"/>
                        <a:pt x="3" y="34"/>
                      </a:cubicBezTo>
                      <a:cubicBezTo>
                        <a:pt x="6" y="49"/>
                        <a:pt x="18" y="60"/>
                        <a:pt x="31" y="60"/>
                      </a:cubicBezTo>
                      <a:cubicBezTo>
                        <a:pt x="33" y="60"/>
                        <a:pt x="35" y="59"/>
                        <a:pt x="36" y="59"/>
                      </a:cubicBezTo>
                      <a:cubicBezTo>
                        <a:pt x="44" y="58"/>
                        <a:pt x="50" y="53"/>
                        <a:pt x="54" y="46"/>
                      </a:cubicBezTo>
                      <a:cubicBezTo>
                        <a:pt x="54" y="46"/>
                        <a:pt x="54" y="46"/>
                        <a:pt x="54" y="46"/>
                      </a:cubicBezTo>
                      <a:cubicBezTo>
                        <a:pt x="53" y="47"/>
                        <a:pt x="53" y="47"/>
                        <a:pt x="52" y="47"/>
                      </a:cubicBezTo>
                      <a:cubicBezTo>
                        <a:pt x="48" y="52"/>
                        <a:pt x="43" y="56"/>
                        <a:pt x="36" y="58"/>
                      </a:cubicBezTo>
                      <a:cubicBezTo>
                        <a:pt x="35" y="58"/>
                        <a:pt x="33" y="58"/>
                        <a:pt x="31" y="58"/>
                      </a:cubicBezTo>
                      <a:cubicBezTo>
                        <a:pt x="19" y="58"/>
                        <a:pt x="7" y="48"/>
                        <a:pt x="4" y="34"/>
                      </a:cubicBezTo>
                      <a:cubicBezTo>
                        <a:pt x="2" y="21"/>
                        <a:pt x="8" y="8"/>
                        <a:pt x="18" y="2"/>
                      </a:cubicBezTo>
                      <a:cubicBezTo>
                        <a:pt x="18" y="2"/>
                        <a:pt x="18" y="1"/>
                        <a:pt x="19" y="0"/>
                      </a:cubicBezTo>
                    </a:path>
                  </a:pathLst>
                </a:custGeom>
                <a:solidFill>
                  <a:srgbClr val="BCBDBE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2" name="islíḓê"/>
                <p:cNvSpPr/>
                <p:nvPr/>
              </p:nvSpPr>
              <p:spPr bwMode="auto">
                <a:xfrm>
                  <a:off x="2503" y="2049"/>
                  <a:ext cx="118" cy="132"/>
                </a:xfrm>
                <a:custGeom>
                  <a:avLst/>
                  <a:gdLst>
                    <a:gd name="T0" fmla="*/ 16 w 50"/>
                    <a:gd name="T1" fmla="*/ 0 h 56"/>
                    <a:gd name="T2" fmla="*/ 2 w 50"/>
                    <a:gd name="T3" fmla="*/ 32 h 56"/>
                    <a:gd name="T4" fmla="*/ 29 w 50"/>
                    <a:gd name="T5" fmla="*/ 56 h 56"/>
                    <a:gd name="T6" fmla="*/ 34 w 50"/>
                    <a:gd name="T7" fmla="*/ 56 h 56"/>
                    <a:gd name="T8" fmla="*/ 50 w 50"/>
                    <a:gd name="T9" fmla="*/ 45 h 56"/>
                    <a:gd name="T10" fmla="*/ 46 w 50"/>
                    <a:gd name="T11" fmla="*/ 45 h 56"/>
                    <a:gd name="T12" fmla="*/ 46 w 50"/>
                    <a:gd name="T13" fmla="*/ 45 h 56"/>
                    <a:gd name="T14" fmla="*/ 34 w 50"/>
                    <a:gd name="T15" fmla="*/ 52 h 56"/>
                    <a:gd name="T16" fmla="*/ 29 w 50"/>
                    <a:gd name="T17" fmla="*/ 53 h 56"/>
                    <a:gd name="T18" fmla="*/ 5 w 50"/>
                    <a:gd name="T19" fmla="*/ 31 h 56"/>
                    <a:gd name="T20" fmla="*/ 15 w 50"/>
                    <a:gd name="T21" fmla="*/ 5 h 56"/>
                    <a:gd name="T22" fmla="*/ 16 w 50"/>
                    <a:gd name="T23" fmla="*/ 0 h 5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50" h="56">
                      <a:moveTo>
                        <a:pt x="16" y="0"/>
                      </a:moveTo>
                      <a:cubicBezTo>
                        <a:pt x="6" y="6"/>
                        <a:pt x="0" y="19"/>
                        <a:pt x="2" y="32"/>
                      </a:cubicBezTo>
                      <a:cubicBezTo>
                        <a:pt x="5" y="46"/>
                        <a:pt x="17" y="56"/>
                        <a:pt x="29" y="56"/>
                      </a:cubicBezTo>
                      <a:cubicBezTo>
                        <a:pt x="31" y="56"/>
                        <a:pt x="33" y="56"/>
                        <a:pt x="34" y="56"/>
                      </a:cubicBezTo>
                      <a:cubicBezTo>
                        <a:pt x="41" y="54"/>
                        <a:pt x="46" y="50"/>
                        <a:pt x="50" y="45"/>
                      </a:cubicBezTo>
                      <a:cubicBezTo>
                        <a:pt x="49" y="45"/>
                        <a:pt x="48" y="45"/>
                        <a:pt x="46" y="45"/>
                      </a:cubicBezTo>
                      <a:cubicBezTo>
                        <a:pt x="46" y="45"/>
                        <a:pt x="46" y="45"/>
                        <a:pt x="46" y="45"/>
                      </a:cubicBezTo>
                      <a:cubicBezTo>
                        <a:pt x="43" y="49"/>
                        <a:pt x="39" y="51"/>
                        <a:pt x="34" y="52"/>
                      </a:cubicBezTo>
                      <a:cubicBezTo>
                        <a:pt x="32" y="53"/>
                        <a:pt x="31" y="53"/>
                        <a:pt x="29" y="53"/>
                      </a:cubicBezTo>
                      <a:cubicBezTo>
                        <a:pt x="18" y="53"/>
                        <a:pt x="8" y="44"/>
                        <a:pt x="5" y="31"/>
                      </a:cubicBezTo>
                      <a:cubicBezTo>
                        <a:pt x="3" y="21"/>
                        <a:pt x="7" y="10"/>
                        <a:pt x="15" y="5"/>
                      </a:cubicBezTo>
                      <a:cubicBezTo>
                        <a:pt x="15" y="3"/>
                        <a:pt x="16" y="2"/>
                        <a:pt x="16" y="0"/>
                      </a:cubicBezTo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3" name="íśḻîďè"/>
                <p:cNvSpPr/>
                <p:nvPr/>
              </p:nvSpPr>
              <p:spPr bwMode="auto">
                <a:xfrm>
                  <a:off x="2510" y="2061"/>
                  <a:ext cx="102" cy="113"/>
                </a:xfrm>
                <a:custGeom>
                  <a:avLst/>
                  <a:gdLst>
                    <a:gd name="T0" fmla="*/ 12 w 43"/>
                    <a:gd name="T1" fmla="*/ 0 h 48"/>
                    <a:gd name="T2" fmla="*/ 2 w 43"/>
                    <a:gd name="T3" fmla="*/ 26 h 48"/>
                    <a:gd name="T4" fmla="*/ 26 w 43"/>
                    <a:gd name="T5" fmla="*/ 48 h 48"/>
                    <a:gd name="T6" fmla="*/ 31 w 43"/>
                    <a:gd name="T7" fmla="*/ 47 h 48"/>
                    <a:gd name="T8" fmla="*/ 43 w 43"/>
                    <a:gd name="T9" fmla="*/ 40 h 48"/>
                    <a:gd name="T10" fmla="*/ 23 w 43"/>
                    <a:gd name="T11" fmla="*/ 32 h 48"/>
                    <a:gd name="T12" fmla="*/ 16 w 43"/>
                    <a:gd name="T13" fmla="*/ 24 h 48"/>
                    <a:gd name="T14" fmla="*/ 16 w 43"/>
                    <a:gd name="T15" fmla="*/ 22 h 48"/>
                    <a:gd name="T16" fmla="*/ 12 w 43"/>
                    <a:gd name="T17" fmla="*/ 12 h 48"/>
                    <a:gd name="T18" fmla="*/ 12 w 43"/>
                    <a:gd name="T19" fmla="*/ 0 h 48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</a:cxnLst>
                  <a:rect l="0" t="0" r="r" b="b"/>
                  <a:pathLst>
                    <a:path w="43" h="48">
                      <a:moveTo>
                        <a:pt x="12" y="0"/>
                      </a:moveTo>
                      <a:cubicBezTo>
                        <a:pt x="4" y="5"/>
                        <a:pt x="0" y="16"/>
                        <a:pt x="2" y="26"/>
                      </a:cubicBezTo>
                      <a:cubicBezTo>
                        <a:pt x="5" y="39"/>
                        <a:pt x="15" y="48"/>
                        <a:pt x="26" y="48"/>
                      </a:cubicBezTo>
                      <a:cubicBezTo>
                        <a:pt x="28" y="48"/>
                        <a:pt x="29" y="48"/>
                        <a:pt x="31" y="47"/>
                      </a:cubicBezTo>
                      <a:cubicBezTo>
                        <a:pt x="36" y="46"/>
                        <a:pt x="40" y="44"/>
                        <a:pt x="43" y="40"/>
                      </a:cubicBezTo>
                      <a:cubicBezTo>
                        <a:pt x="36" y="40"/>
                        <a:pt x="29" y="37"/>
                        <a:pt x="23" y="32"/>
                      </a:cubicBezTo>
                      <a:cubicBezTo>
                        <a:pt x="20" y="31"/>
                        <a:pt x="17" y="28"/>
                        <a:pt x="16" y="24"/>
                      </a:cubicBezTo>
                      <a:cubicBezTo>
                        <a:pt x="16" y="23"/>
                        <a:pt x="16" y="23"/>
                        <a:pt x="16" y="22"/>
                      </a:cubicBezTo>
                      <a:cubicBezTo>
                        <a:pt x="14" y="19"/>
                        <a:pt x="13" y="16"/>
                        <a:pt x="12" y="12"/>
                      </a:cubicBezTo>
                      <a:cubicBezTo>
                        <a:pt x="12" y="8"/>
                        <a:pt x="11" y="4"/>
                        <a:pt x="12" y="0"/>
                      </a:cubicBezTo>
                    </a:path>
                  </a:pathLst>
                </a:custGeom>
                <a:solidFill>
                  <a:srgbClr val="DE841B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4" name="ïṣļídé"/>
                <p:cNvSpPr/>
                <p:nvPr/>
              </p:nvSpPr>
              <p:spPr bwMode="auto">
                <a:xfrm>
                  <a:off x="2548" y="2113"/>
                  <a:ext cx="16" cy="23"/>
                </a:xfrm>
                <a:custGeom>
                  <a:avLst/>
                  <a:gdLst>
                    <a:gd name="T0" fmla="*/ 0 w 7"/>
                    <a:gd name="T1" fmla="*/ 0 h 10"/>
                    <a:gd name="T2" fmla="*/ 0 w 7"/>
                    <a:gd name="T3" fmla="*/ 2 h 10"/>
                    <a:gd name="T4" fmla="*/ 7 w 7"/>
                    <a:gd name="T5" fmla="*/ 10 h 10"/>
                    <a:gd name="T6" fmla="*/ 0 w 7"/>
                    <a:gd name="T7" fmla="*/ 0 h 1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</a:cxnLst>
                  <a:rect l="0" t="0" r="r" b="b"/>
                  <a:pathLst>
                    <a:path w="7" h="10">
                      <a:moveTo>
                        <a:pt x="0" y="0"/>
                      </a:moveTo>
                      <a:cubicBezTo>
                        <a:pt x="0" y="1"/>
                        <a:pt x="0" y="1"/>
                        <a:pt x="0" y="2"/>
                      </a:cubicBezTo>
                      <a:cubicBezTo>
                        <a:pt x="1" y="6"/>
                        <a:pt x="4" y="9"/>
                        <a:pt x="7" y="10"/>
                      </a:cubicBezTo>
                      <a:cubicBezTo>
                        <a:pt x="4" y="7"/>
                        <a:pt x="2" y="4"/>
                        <a:pt x="0" y="0"/>
                      </a:cubicBezTo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5" name="íśḻiḓè"/>
                <p:cNvSpPr/>
                <p:nvPr/>
              </p:nvSpPr>
              <p:spPr bwMode="auto">
                <a:xfrm>
                  <a:off x="2290" y="2139"/>
                  <a:ext cx="173" cy="57"/>
                </a:xfrm>
                <a:custGeom>
                  <a:avLst/>
                  <a:gdLst>
                    <a:gd name="T0" fmla="*/ 0 w 173"/>
                    <a:gd name="T1" fmla="*/ 0 h 57"/>
                    <a:gd name="T2" fmla="*/ 0 w 173"/>
                    <a:gd name="T3" fmla="*/ 0 h 57"/>
                    <a:gd name="T4" fmla="*/ 12 w 173"/>
                    <a:gd name="T5" fmla="*/ 57 h 57"/>
                    <a:gd name="T6" fmla="*/ 173 w 173"/>
                    <a:gd name="T7" fmla="*/ 23 h 57"/>
                    <a:gd name="T8" fmla="*/ 0 w 173"/>
                    <a:gd name="T9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5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2" y="57"/>
                      </a:lnTo>
                      <a:lnTo>
                        <a:pt x="173" y="23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D8D9D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6" name="ísḷiḍe"/>
                <p:cNvSpPr/>
                <p:nvPr/>
              </p:nvSpPr>
              <p:spPr bwMode="auto">
                <a:xfrm>
                  <a:off x="2290" y="2139"/>
                  <a:ext cx="173" cy="57"/>
                </a:xfrm>
                <a:custGeom>
                  <a:avLst/>
                  <a:gdLst>
                    <a:gd name="T0" fmla="*/ 0 w 173"/>
                    <a:gd name="T1" fmla="*/ 0 h 57"/>
                    <a:gd name="T2" fmla="*/ 0 w 173"/>
                    <a:gd name="T3" fmla="*/ 0 h 57"/>
                    <a:gd name="T4" fmla="*/ 12 w 173"/>
                    <a:gd name="T5" fmla="*/ 57 h 57"/>
                    <a:gd name="T6" fmla="*/ 173 w 173"/>
                    <a:gd name="T7" fmla="*/ 23 h 57"/>
                    <a:gd name="T8" fmla="*/ 0 w 173"/>
                    <a:gd name="T9" fmla="*/ 0 h 5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73" h="57">
                      <a:moveTo>
                        <a:pt x="0" y="0"/>
                      </a:moveTo>
                      <a:lnTo>
                        <a:pt x="0" y="0"/>
                      </a:lnTo>
                      <a:lnTo>
                        <a:pt x="12" y="57"/>
                      </a:lnTo>
                      <a:lnTo>
                        <a:pt x="173" y="23"/>
                      </a:lnTo>
                      <a:lnTo>
                        <a:pt x="0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7" name="íṥ1íḓe"/>
                <p:cNvSpPr/>
                <p:nvPr/>
              </p:nvSpPr>
              <p:spPr bwMode="auto">
                <a:xfrm>
                  <a:off x="4851" y="1961"/>
                  <a:ext cx="144" cy="216"/>
                </a:xfrm>
                <a:custGeom>
                  <a:avLst/>
                  <a:gdLst>
                    <a:gd name="T0" fmla="*/ 132 w 144"/>
                    <a:gd name="T1" fmla="*/ 216 h 216"/>
                    <a:gd name="T2" fmla="*/ 9 w 144"/>
                    <a:gd name="T3" fmla="*/ 216 h 216"/>
                    <a:gd name="T4" fmla="*/ 0 w 144"/>
                    <a:gd name="T5" fmla="*/ 0 h 216"/>
                    <a:gd name="T6" fmla="*/ 144 w 144"/>
                    <a:gd name="T7" fmla="*/ 0 h 216"/>
                    <a:gd name="T8" fmla="*/ 132 w 144"/>
                    <a:gd name="T9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216">
                      <a:moveTo>
                        <a:pt x="132" y="216"/>
                      </a:moveTo>
                      <a:lnTo>
                        <a:pt x="9" y="216"/>
                      </a:lnTo>
                      <a:lnTo>
                        <a:pt x="0" y="0"/>
                      </a:lnTo>
                      <a:lnTo>
                        <a:pt x="144" y="0"/>
                      </a:lnTo>
                      <a:lnTo>
                        <a:pt x="132" y="21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8" name="îśḻîḍe"/>
                <p:cNvSpPr/>
                <p:nvPr/>
              </p:nvSpPr>
              <p:spPr bwMode="auto">
                <a:xfrm>
                  <a:off x="4851" y="1961"/>
                  <a:ext cx="144" cy="216"/>
                </a:xfrm>
                <a:custGeom>
                  <a:avLst/>
                  <a:gdLst>
                    <a:gd name="T0" fmla="*/ 132 w 144"/>
                    <a:gd name="T1" fmla="*/ 216 h 216"/>
                    <a:gd name="T2" fmla="*/ 9 w 144"/>
                    <a:gd name="T3" fmla="*/ 216 h 216"/>
                    <a:gd name="T4" fmla="*/ 0 w 144"/>
                    <a:gd name="T5" fmla="*/ 0 h 216"/>
                    <a:gd name="T6" fmla="*/ 144 w 144"/>
                    <a:gd name="T7" fmla="*/ 0 h 216"/>
                    <a:gd name="T8" fmla="*/ 132 w 144"/>
                    <a:gd name="T9" fmla="*/ 216 h 2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44" h="216">
                      <a:moveTo>
                        <a:pt x="132" y="216"/>
                      </a:moveTo>
                      <a:lnTo>
                        <a:pt x="9" y="216"/>
                      </a:lnTo>
                      <a:lnTo>
                        <a:pt x="0" y="0"/>
                      </a:lnTo>
                      <a:lnTo>
                        <a:pt x="144" y="0"/>
                      </a:lnTo>
                      <a:lnTo>
                        <a:pt x="132" y="216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19" name="íşļîdè"/>
                <p:cNvSpPr/>
                <p:nvPr/>
              </p:nvSpPr>
              <p:spPr bwMode="auto">
                <a:xfrm>
                  <a:off x="4839" y="1926"/>
                  <a:ext cx="168" cy="35"/>
                </a:xfrm>
                <a:custGeom>
                  <a:avLst/>
                  <a:gdLst>
                    <a:gd name="T0" fmla="*/ 163 w 168"/>
                    <a:gd name="T1" fmla="*/ 0 h 35"/>
                    <a:gd name="T2" fmla="*/ 3 w 168"/>
                    <a:gd name="T3" fmla="*/ 0 h 35"/>
                    <a:gd name="T4" fmla="*/ 0 w 168"/>
                    <a:gd name="T5" fmla="*/ 35 h 35"/>
                    <a:gd name="T6" fmla="*/ 168 w 168"/>
                    <a:gd name="T7" fmla="*/ 35 h 35"/>
                    <a:gd name="T8" fmla="*/ 163 w 168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8" h="35">
                      <a:moveTo>
                        <a:pt x="163" y="0"/>
                      </a:moveTo>
                      <a:lnTo>
                        <a:pt x="3" y="0"/>
                      </a:lnTo>
                      <a:lnTo>
                        <a:pt x="0" y="35"/>
                      </a:lnTo>
                      <a:lnTo>
                        <a:pt x="168" y="35"/>
                      </a:lnTo>
                      <a:lnTo>
                        <a:pt x="163" y="0"/>
                      </a:lnTo>
                      <a:close/>
                    </a:path>
                  </a:pathLst>
                </a:cu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0" name="ïSḷíďe"/>
                <p:cNvSpPr/>
                <p:nvPr/>
              </p:nvSpPr>
              <p:spPr bwMode="auto">
                <a:xfrm>
                  <a:off x="4839" y="1926"/>
                  <a:ext cx="168" cy="35"/>
                </a:xfrm>
                <a:custGeom>
                  <a:avLst/>
                  <a:gdLst>
                    <a:gd name="T0" fmla="*/ 163 w 168"/>
                    <a:gd name="T1" fmla="*/ 0 h 35"/>
                    <a:gd name="T2" fmla="*/ 3 w 168"/>
                    <a:gd name="T3" fmla="*/ 0 h 35"/>
                    <a:gd name="T4" fmla="*/ 0 w 168"/>
                    <a:gd name="T5" fmla="*/ 35 h 35"/>
                    <a:gd name="T6" fmla="*/ 168 w 168"/>
                    <a:gd name="T7" fmla="*/ 35 h 35"/>
                    <a:gd name="T8" fmla="*/ 163 w 168"/>
                    <a:gd name="T9" fmla="*/ 0 h 3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</a:cxnLst>
                  <a:rect l="0" t="0" r="r" b="b"/>
                  <a:pathLst>
                    <a:path w="168" h="35">
                      <a:moveTo>
                        <a:pt x="163" y="0"/>
                      </a:moveTo>
                      <a:lnTo>
                        <a:pt x="3" y="0"/>
                      </a:lnTo>
                      <a:lnTo>
                        <a:pt x="0" y="35"/>
                      </a:lnTo>
                      <a:lnTo>
                        <a:pt x="168" y="35"/>
                      </a:lnTo>
                      <a:lnTo>
                        <a:pt x="163" y="0"/>
                      </a:lnTo>
                    </a:path>
                  </a:pathLst>
                </a:cu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321" name="islïdé"/>
                <p:cNvSpPr/>
                <p:nvPr/>
              </p:nvSpPr>
              <p:spPr bwMode="auto">
                <a:xfrm>
                  <a:off x="4851" y="1904"/>
                  <a:ext cx="144" cy="22"/>
                </a:xfrm>
                <a:prstGeom prst="rect">
                  <a:avLst/>
                </a:prstGeom>
                <a:solidFill>
                  <a:srgbClr val="8C6239"/>
                </a:soli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sp>
            <p:nvSpPr>
              <p:cNvPr id="26" name="isḻïḍè"/>
              <p:cNvSpPr/>
              <p:nvPr/>
            </p:nvSpPr>
            <p:spPr bwMode="auto">
              <a:xfrm>
                <a:off x="4851" y="1904"/>
                <a:ext cx="144" cy="2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7" name="íśḻîḑê"/>
              <p:cNvSpPr/>
              <p:nvPr/>
            </p:nvSpPr>
            <p:spPr bwMode="auto">
              <a:xfrm>
                <a:off x="4851" y="2025"/>
                <a:ext cx="144" cy="83"/>
              </a:xfrm>
              <a:custGeom>
                <a:avLst/>
                <a:gdLst>
                  <a:gd name="T0" fmla="*/ 0 w 144"/>
                  <a:gd name="T1" fmla="*/ 0 h 83"/>
                  <a:gd name="T2" fmla="*/ 2 w 144"/>
                  <a:gd name="T3" fmla="*/ 83 h 83"/>
                  <a:gd name="T4" fmla="*/ 140 w 144"/>
                  <a:gd name="T5" fmla="*/ 83 h 83"/>
                  <a:gd name="T6" fmla="*/ 144 w 144"/>
                  <a:gd name="T7" fmla="*/ 0 h 83"/>
                  <a:gd name="T8" fmla="*/ 0 w 14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3">
                    <a:moveTo>
                      <a:pt x="0" y="0"/>
                    </a:moveTo>
                    <a:lnTo>
                      <a:pt x="2" y="83"/>
                    </a:lnTo>
                    <a:lnTo>
                      <a:pt x="140" y="83"/>
                    </a:lnTo>
                    <a:lnTo>
                      <a:pt x="144" y="0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rgbClr val="8C6239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8" name="îšḷïḓê"/>
              <p:cNvSpPr/>
              <p:nvPr/>
            </p:nvSpPr>
            <p:spPr bwMode="auto">
              <a:xfrm>
                <a:off x="4851" y="2025"/>
                <a:ext cx="144" cy="83"/>
              </a:xfrm>
              <a:custGeom>
                <a:avLst/>
                <a:gdLst>
                  <a:gd name="T0" fmla="*/ 0 w 144"/>
                  <a:gd name="T1" fmla="*/ 0 h 83"/>
                  <a:gd name="T2" fmla="*/ 2 w 144"/>
                  <a:gd name="T3" fmla="*/ 83 h 83"/>
                  <a:gd name="T4" fmla="*/ 140 w 144"/>
                  <a:gd name="T5" fmla="*/ 83 h 83"/>
                  <a:gd name="T6" fmla="*/ 144 w 144"/>
                  <a:gd name="T7" fmla="*/ 0 h 83"/>
                  <a:gd name="T8" fmla="*/ 0 w 144"/>
                  <a:gd name="T9" fmla="*/ 0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83">
                    <a:moveTo>
                      <a:pt x="0" y="0"/>
                    </a:moveTo>
                    <a:lnTo>
                      <a:pt x="2" y="83"/>
                    </a:lnTo>
                    <a:lnTo>
                      <a:pt x="140" y="83"/>
                    </a:lnTo>
                    <a:lnTo>
                      <a:pt x="144" y="0"/>
                    </a:lnTo>
                    <a:lnTo>
                      <a:pt x="0" y="0"/>
                    </a:lnTo>
                  </a:path>
                </a:pathLst>
              </a:cu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9" name="îṧ1íḍè"/>
              <p:cNvSpPr/>
              <p:nvPr/>
            </p:nvSpPr>
            <p:spPr bwMode="auto">
              <a:xfrm>
                <a:off x="4901" y="2051"/>
                <a:ext cx="42" cy="43"/>
              </a:xfrm>
              <a:custGeom>
                <a:avLst/>
                <a:gdLst>
                  <a:gd name="T0" fmla="*/ 12 w 18"/>
                  <a:gd name="T1" fmla="*/ 8 h 18"/>
                  <a:gd name="T2" fmla="*/ 3 w 18"/>
                  <a:gd name="T3" fmla="*/ 0 h 18"/>
                  <a:gd name="T4" fmla="*/ 1 w 18"/>
                  <a:gd name="T5" fmla="*/ 1 h 18"/>
                  <a:gd name="T6" fmla="*/ 5 w 18"/>
                  <a:gd name="T7" fmla="*/ 13 h 18"/>
                  <a:gd name="T8" fmla="*/ 18 w 18"/>
                  <a:gd name="T9" fmla="*/ 17 h 18"/>
                  <a:gd name="T10" fmla="*/ 18 w 18"/>
                  <a:gd name="T11" fmla="*/ 16 h 18"/>
                  <a:gd name="T12" fmla="*/ 12 w 18"/>
                  <a:gd name="T13" fmla="*/ 8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18">
                    <a:moveTo>
                      <a:pt x="12" y="8"/>
                    </a:moveTo>
                    <a:cubicBezTo>
                      <a:pt x="10" y="3"/>
                      <a:pt x="6" y="2"/>
                      <a:pt x="3" y="0"/>
                    </a:cubicBezTo>
                    <a:cubicBezTo>
                      <a:pt x="2" y="0"/>
                      <a:pt x="1" y="0"/>
                      <a:pt x="1" y="1"/>
                    </a:cubicBezTo>
                    <a:cubicBezTo>
                      <a:pt x="0" y="4"/>
                      <a:pt x="1" y="9"/>
                      <a:pt x="5" y="13"/>
                    </a:cubicBezTo>
                    <a:cubicBezTo>
                      <a:pt x="9" y="17"/>
                      <a:pt x="14" y="18"/>
                      <a:pt x="18" y="17"/>
                    </a:cubicBezTo>
                    <a:cubicBezTo>
                      <a:pt x="18" y="16"/>
                      <a:pt x="18" y="16"/>
                      <a:pt x="18" y="16"/>
                    </a:cubicBezTo>
                    <a:cubicBezTo>
                      <a:pt x="15" y="13"/>
                      <a:pt x="12" y="10"/>
                      <a:pt x="12" y="8"/>
                    </a:cubicBezTo>
                  </a:path>
                </a:pathLst>
              </a:custGeom>
              <a:solidFill>
                <a:srgbClr val="F5D4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0" name="íšļïḍé"/>
              <p:cNvSpPr/>
              <p:nvPr/>
            </p:nvSpPr>
            <p:spPr bwMode="auto">
              <a:xfrm>
                <a:off x="4908" y="2042"/>
                <a:ext cx="45" cy="45"/>
              </a:xfrm>
              <a:custGeom>
                <a:avLst/>
                <a:gdLst>
                  <a:gd name="T0" fmla="*/ 14 w 19"/>
                  <a:gd name="T1" fmla="*/ 5 h 19"/>
                  <a:gd name="T2" fmla="*/ 1 w 19"/>
                  <a:gd name="T3" fmla="*/ 2 h 19"/>
                  <a:gd name="T4" fmla="*/ 1 w 19"/>
                  <a:gd name="T5" fmla="*/ 3 h 19"/>
                  <a:gd name="T6" fmla="*/ 10 w 19"/>
                  <a:gd name="T7" fmla="*/ 11 h 19"/>
                  <a:gd name="T8" fmla="*/ 16 w 19"/>
                  <a:gd name="T9" fmla="*/ 19 h 19"/>
                  <a:gd name="T10" fmla="*/ 16 w 19"/>
                  <a:gd name="T11" fmla="*/ 19 h 19"/>
                  <a:gd name="T12" fmla="*/ 17 w 19"/>
                  <a:gd name="T13" fmla="*/ 19 h 19"/>
                  <a:gd name="T14" fmla="*/ 14 w 19"/>
                  <a:gd name="T15" fmla="*/ 5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9" h="19">
                    <a:moveTo>
                      <a:pt x="14" y="5"/>
                    </a:moveTo>
                    <a:cubicBezTo>
                      <a:pt x="10" y="1"/>
                      <a:pt x="5" y="0"/>
                      <a:pt x="1" y="2"/>
                    </a:cubicBezTo>
                    <a:cubicBezTo>
                      <a:pt x="1" y="2"/>
                      <a:pt x="0" y="2"/>
                      <a:pt x="1" y="3"/>
                    </a:cubicBezTo>
                    <a:cubicBezTo>
                      <a:pt x="4" y="4"/>
                      <a:pt x="8" y="7"/>
                      <a:pt x="10" y="11"/>
                    </a:cubicBezTo>
                    <a:cubicBezTo>
                      <a:pt x="11" y="13"/>
                      <a:pt x="13" y="16"/>
                      <a:pt x="16" y="19"/>
                    </a:cubicBezTo>
                    <a:cubicBezTo>
                      <a:pt x="16" y="19"/>
                      <a:pt x="16" y="19"/>
                      <a:pt x="16" y="19"/>
                    </a:cubicBezTo>
                    <a:cubicBezTo>
                      <a:pt x="17" y="19"/>
                      <a:pt x="17" y="19"/>
                      <a:pt x="17" y="19"/>
                    </a:cubicBezTo>
                    <a:cubicBezTo>
                      <a:pt x="19" y="15"/>
                      <a:pt x="18" y="9"/>
                      <a:pt x="14" y="5"/>
                    </a:cubicBezTo>
                  </a:path>
                </a:pathLst>
              </a:custGeom>
              <a:solidFill>
                <a:srgbClr val="F5D4BE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1" name="ïṧ1íḍè"/>
              <p:cNvSpPr/>
              <p:nvPr/>
            </p:nvSpPr>
            <p:spPr bwMode="auto">
              <a:xfrm>
                <a:off x="4953" y="1904"/>
                <a:ext cx="54" cy="121"/>
              </a:xfrm>
              <a:custGeom>
                <a:avLst/>
                <a:gdLst>
                  <a:gd name="T0" fmla="*/ 18 w 23"/>
                  <a:gd name="T1" fmla="*/ 51 h 51"/>
                  <a:gd name="T2" fmla="*/ 16 w 23"/>
                  <a:gd name="T3" fmla="*/ 51 h 51"/>
                  <a:gd name="T4" fmla="*/ 16 w 23"/>
                  <a:gd name="T5" fmla="*/ 51 h 51"/>
                  <a:gd name="T6" fmla="*/ 18 w 23"/>
                  <a:gd name="T7" fmla="*/ 51 h 51"/>
                  <a:gd name="T8" fmla="*/ 18 w 23"/>
                  <a:gd name="T9" fmla="*/ 51 h 51"/>
                  <a:gd name="T10" fmla="*/ 18 w 23"/>
                  <a:gd name="T11" fmla="*/ 0 h 51"/>
                  <a:gd name="T12" fmla="*/ 8 w 23"/>
                  <a:gd name="T13" fmla="*/ 0 h 51"/>
                  <a:gd name="T14" fmla="*/ 8 w 23"/>
                  <a:gd name="T15" fmla="*/ 0 h 51"/>
                  <a:gd name="T16" fmla="*/ 18 w 23"/>
                  <a:gd name="T17" fmla="*/ 0 h 51"/>
                  <a:gd name="T18" fmla="*/ 18 w 23"/>
                  <a:gd name="T19" fmla="*/ 9 h 51"/>
                  <a:gd name="T20" fmla="*/ 0 w 23"/>
                  <a:gd name="T21" fmla="*/ 9 h 51"/>
                  <a:gd name="T22" fmla="*/ 0 w 23"/>
                  <a:gd name="T23" fmla="*/ 9 h 51"/>
                  <a:gd name="T24" fmla="*/ 21 w 23"/>
                  <a:gd name="T25" fmla="*/ 9 h 51"/>
                  <a:gd name="T26" fmla="*/ 23 w 23"/>
                  <a:gd name="T27" fmla="*/ 23 h 51"/>
                  <a:gd name="T28" fmla="*/ 23 w 23"/>
                  <a:gd name="T29" fmla="*/ 23 h 51"/>
                  <a:gd name="T30" fmla="*/ 21 w 23"/>
                  <a:gd name="T31" fmla="*/ 9 h 51"/>
                  <a:gd name="T32" fmla="*/ 18 w 23"/>
                  <a:gd name="T33" fmla="*/ 9 h 51"/>
                  <a:gd name="T34" fmla="*/ 18 w 23"/>
                  <a:gd name="T35" fmla="*/ 0 h 5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23" h="51">
                    <a:moveTo>
                      <a:pt x="18" y="51"/>
                    </a:moveTo>
                    <a:cubicBezTo>
                      <a:pt x="16" y="51"/>
                      <a:pt x="16" y="51"/>
                      <a:pt x="16" y="51"/>
                    </a:cubicBezTo>
                    <a:cubicBezTo>
                      <a:pt x="16" y="51"/>
                      <a:pt x="16" y="51"/>
                      <a:pt x="16" y="51"/>
                    </a:cubicBezTo>
                    <a:cubicBezTo>
                      <a:pt x="18" y="51"/>
                      <a:pt x="18" y="51"/>
                      <a:pt x="18" y="51"/>
                    </a:cubicBezTo>
                    <a:cubicBezTo>
                      <a:pt x="18" y="51"/>
                      <a:pt x="18" y="51"/>
                      <a:pt x="18" y="51"/>
                    </a:cubicBezTo>
                    <a:moveTo>
                      <a:pt x="1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18" y="0"/>
                      <a:pt x="18" y="0"/>
                      <a:pt x="18" y="0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3" y="23"/>
                      <a:pt x="23" y="23"/>
                      <a:pt x="23" y="23"/>
                    </a:cubicBezTo>
                    <a:cubicBezTo>
                      <a:pt x="21" y="9"/>
                      <a:pt x="21" y="9"/>
                      <a:pt x="21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2" name="iṣļíḋê"/>
              <p:cNvSpPr/>
              <p:nvPr/>
            </p:nvSpPr>
            <p:spPr bwMode="auto">
              <a:xfrm>
                <a:off x="4858" y="1961"/>
                <a:ext cx="137" cy="216"/>
              </a:xfrm>
              <a:custGeom>
                <a:avLst/>
                <a:gdLst>
                  <a:gd name="T0" fmla="*/ 54 w 58"/>
                  <a:gd name="T1" fmla="*/ 62 h 91"/>
                  <a:gd name="T2" fmla="*/ 18 w 58"/>
                  <a:gd name="T3" fmla="*/ 62 h 91"/>
                  <a:gd name="T4" fmla="*/ 0 w 58"/>
                  <a:gd name="T5" fmla="*/ 77 h 91"/>
                  <a:gd name="T6" fmla="*/ 1 w 58"/>
                  <a:gd name="T7" fmla="*/ 91 h 91"/>
                  <a:gd name="T8" fmla="*/ 53 w 58"/>
                  <a:gd name="T9" fmla="*/ 91 h 91"/>
                  <a:gd name="T10" fmla="*/ 54 w 58"/>
                  <a:gd name="T11" fmla="*/ 62 h 91"/>
                  <a:gd name="T12" fmla="*/ 58 w 58"/>
                  <a:gd name="T13" fmla="*/ 0 h 91"/>
                  <a:gd name="T14" fmla="*/ 46 w 58"/>
                  <a:gd name="T15" fmla="*/ 0 h 91"/>
                  <a:gd name="T16" fmla="*/ 39 w 58"/>
                  <a:gd name="T17" fmla="*/ 27 h 91"/>
                  <a:gd name="T18" fmla="*/ 31 w 58"/>
                  <a:gd name="T19" fmla="*/ 27 h 91"/>
                  <a:gd name="T20" fmla="*/ 31 w 58"/>
                  <a:gd name="T21" fmla="*/ 27 h 91"/>
                  <a:gd name="T22" fmla="*/ 56 w 58"/>
                  <a:gd name="T23" fmla="*/ 27 h 91"/>
                  <a:gd name="T24" fmla="*/ 56 w 58"/>
                  <a:gd name="T25" fmla="*/ 27 h 91"/>
                  <a:gd name="T26" fmla="*/ 56 w 58"/>
                  <a:gd name="T27" fmla="*/ 27 h 91"/>
                  <a:gd name="T28" fmla="*/ 58 w 58"/>
                  <a:gd name="T29" fmla="*/ 0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58" h="91">
                    <a:moveTo>
                      <a:pt x="54" y="62"/>
                    </a:moveTo>
                    <a:cubicBezTo>
                      <a:pt x="18" y="62"/>
                      <a:pt x="18" y="62"/>
                      <a:pt x="18" y="62"/>
                    </a:cubicBezTo>
                    <a:cubicBezTo>
                      <a:pt x="13" y="67"/>
                      <a:pt x="7" y="72"/>
                      <a:pt x="0" y="77"/>
                    </a:cubicBezTo>
                    <a:cubicBezTo>
                      <a:pt x="1" y="91"/>
                      <a:pt x="1" y="91"/>
                      <a:pt x="1" y="91"/>
                    </a:cubicBezTo>
                    <a:cubicBezTo>
                      <a:pt x="53" y="91"/>
                      <a:pt x="53" y="91"/>
                      <a:pt x="53" y="91"/>
                    </a:cubicBezTo>
                    <a:cubicBezTo>
                      <a:pt x="54" y="62"/>
                      <a:pt x="54" y="62"/>
                      <a:pt x="54" y="62"/>
                    </a:cubicBezTo>
                    <a:moveTo>
                      <a:pt x="58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45" y="8"/>
                      <a:pt x="43" y="17"/>
                      <a:pt x="39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31" y="27"/>
                      <a:pt x="31" y="27"/>
                      <a:pt x="31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6" y="27"/>
                      <a:pt x="56" y="27"/>
                      <a:pt x="56" y="27"/>
                    </a:cubicBezTo>
                    <a:cubicBezTo>
                      <a:pt x="58" y="0"/>
                      <a:pt x="58" y="0"/>
                      <a:pt x="58" y="0"/>
                    </a:cubicBezTo>
                  </a:path>
                </a:pathLst>
              </a:custGeom>
              <a:solidFill>
                <a:srgbClr val="E5E5E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3" name="î$ľiḓe"/>
              <p:cNvSpPr/>
              <p:nvPr/>
            </p:nvSpPr>
            <p:spPr bwMode="auto">
              <a:xfrm>
                <a:off x="4948" y="1926"/>
                <a:ext cx="59" cy="35"/>
              </a:xfrm>
              <a:custGeom>
                <a:avLst/>
                <a:gdLst>
                  <a:gd name="T0" fmla="*/ 23 w 25"/>
                  <a:gd name="T1" fmla="*/ 0 h 15"/>
                  <a:gd name="T2" fmla="*/ 2 w 25"/>
                  <a:gd name="T3" fmla="*/ 0 h 15"/>
                  <a:gd name="T4" fmla="*/ 0 w 25"/>
                  <a:gd name="T5" fmla="*/ 14 h 15"/>
                  <a:gd name="T6" fmla="*/ 8 w 25"/>
                  <a:gd name="T7" fmla="*/ 14 h 15"/>
                  <a:gd name="T8" fmla="*/ 8 w 25"/>
                  <a:gd name="T9" fmla="*/ 15 h 15"/>
                  <a:gd name="T10" fmla="*/ 20 w 25"/>
                  <a:gd name="T11" fmla="*/ 15 h 15"/>
                  <a:gd name="T12" fmla="*/ 20 w 25"/>
                  <a:gd name="T13" fmla="*/ 14 h 15"/>
                  <a:gd name="T14" fmla="*/ 25 w 25"/>
                  <a:gd name="T15" fmla="*/ 14 h 15"/>
                  <a:gd name="T16" fmla="*/ 23 w 25"/>
                  <a:gd name="T17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25" h="15">
                    <a:moveTo>
                      <a:pt x="23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2" y="5"/>
                      <a:pt x="1" y="9"/>
                      <a:pt x="0" y="14"/>
                    </a:cubicBezTo>
                    <a:cubicBezTo>
                      <a:pt x="8" y="14"/>
                      <a:pt x="8" y="14"/>
                      <a:pt x="8" y="14"/>
                    </a:cubicBezTo>
                    <a:cubicBezTo>
                      <a:pt x="8" y="15"/>
                      <a:pt x="8" y="15"/>
                      <a:pt x="8" y="15"/>
                    </a:cubicBezTo>
                    <a:cubicBezTo>
                      <a:pt x="20" y="15"/>
                      <a:pt x="20" y="15"/>
                      <a:pt x="20" y="15"/>
                    </a:cubicBezTo>
                    <a:cubicBezTo>
                      <a:pt x="20" y="14"/>
                      <a:pt x="20" y="14"/>
                      <a:pt x="20" y="14"/>
                    </a:cubicBezTo>
                    <a:cubicBezTo>
                      <a:pt x="25" y="14"/>
                      <a:pt x="25" y="14"/>
                      <a:pt x="25" y="14"/>
                    </a:cubicBezTo>
                    <a:cubicBezTo>
                      <a:pt x="23" y="0"/>
                      <a:pt x="23" y="0"/>
                      <a:pt x="23" y="0"/>
                    </a:cubicBezTo>
                  </a:path>
                </a:pathLst>
              </a:custGeom>
              <a:solidFill>
                <a:srgbClr val="7E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4" name="ísľíḋè"/>
              <p:cNvSpPr/>
              <p:nvPr/>
            </p:nvSpPr>
            <p:spPr bwMode="auto">
              <a:xfrm>
                <a:off x="4953" y="1904"/>
                <a:ext cx="42" cy="22"/>
              </a:xfrm>
              <a:custGeom>
                <a:avLst/>
                <a:gdLst>
                  <a:gd name="T0" fmla="*/ 18 w 18"/>
                  <a:gd name="T1" fmla="*/ 0 h 9"/>
                  <a:gd name="T2" fmla="*/ 8 w 18"/>
                  <a:gd name="T3" fmla="*/ 0 h 9"/>
                  <a:gd name="T4" fmla="*/ 8 w 18"/>
                  <a:gd name="T5" fmla="*/ 9 h 9"/>
                  <a:gd name="T6" fmla="*/ 0 w 18"/>
                  <a:gd name="T7" fmla="*/ 9 h 9"/>
                  <a:gd name="T8" fmla="*/ 0 w 18"/>
                  <a:gd name="T9" fmla="*/ 9 h 9"/>
                  <a:gd name="T10" fmla="*/ 18 w 18"/>
                  <a:gd name="T11" fmla="*/ 9 h 9"/>
                  <a:gd name="T12" fmla="*/ 18 w 18"/>
                  <a:gd name="T13" fmla="*/ 0 h 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8" h="9">
                    <a:moveTo>
                      <a:pt x="18" y="0"/>
                    </a:moveTo>
                    <a:cubicBezTo>
                      <a:pt x="8" y="0"/>
                      <a:pt x="8" y="0"/>
                      <a:pt x="8" y="0"/>
                    </a:cubicBezTo>
                    <a:cubicBezTo>
                      <a:pt x="8" y="2"/>
                      <a:pt x="8" y="6"/>
                      <a:pt x="8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8" y="0"/>
                      <a:pt x="18" y="0"/>
                      <a:pt x="18" y="0"/>
                    </a:cubicBezTo>
                  </a:path>
                </a:pathLst>
              </a:custGeom>
              <a:solidFill>
                <a:srgbClr val="7E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5" name="îşḷîḍè"/>
              <p:cNvSpPr/>
              <p:nvPr/>
            </p:nvSpPr>
            <p:spPr bwMode="auto">
              <a:xfrm>
                <a:off x="4882" y="2025"/>
                <a:ext cx="113" cy="83"/>
              </a:xfrm>
              <a:custGeom>
                <a:avLst/>
                <a:gdLst>
                  <a:gd name="T0" fmla="*/ 48 w 48"/>
                  <a:gd name="T1" fmla="*/ 0 h 35"/>
                  <a:gd name="T2" fmla="*/ 46 w 48"/>
                  <a:gd name="T3" fmla="*/ 0 h 35"/>
                  <a:gd name="T4" fmla="*/ 21 w 48"/>
                  <a:gd name="T5" fmla="*/ 0 h 35"/>
                  <a:gd name="T6" fmla="*/ 18 w 48"/>
                  <a:gd name="T7" fmla="*/ 8 h 35"/>
                  <a:gd name="T8" fmla="*/ 25 w 48"/>
                  <a:gd name="T9" fmla="*/ 12 h 35"/>
                  <a:gd name="T10" fmla="*/ 28 w 48"/>
                  <a:gd name="T11" fmla="*/ 26 h 35"/>
                  <a:gd name="T12" fmla="*/ 27 w 48"/>
                  <a:gd name="T13" fmla="*/ 26 h 35"/>
                  <a:gd name="T14" fmla="*/ 27 w 48"/>
                  <a:gd name="T15" fmla="*/ 26 h 35"/>
                  <a:gd name="T16" fmla="*/ 21 w 48"/>
                  <a:gd name="T17" fmla="*/ 18 h 35"/>
                  <a:gd name="T18" fmla="*/ 16 w 48"/>
                  <a:gd name="T19" fmla="*/ 12 h 35"/>
                  <a:gd name="T20" fmla="*/ 15 w 48"/>
                  <a:gd name="T21" fmla="*/ 13 h 35"/>
                  <a:gd name="T22" fmla="*/ 20 w 48"/>
                  <a:gd name="T23" fmla="*/ 19 h 35"/>
                  <a:gd name="T24" fmla="*/ 26 w 48"/>
                  <a:gd name="T25" fmla="*/ 27 h 35"/>
                  <a:gd name="T26" fmla="*/ 26 w 48"/>
                  <a:gd name="T27" fmla="*/ 28 h 35"/>
                  <a:gd name="T28" fmla="*/ 23 w 48"/>
                  <a:gd name="T29" fmla="*/ 28 h 35"/>
                  <a:gd name="T30" fmla="*/ 13 w 48"/>
                  <a:gd name="T31" fmla="*/ 24 h 35"/>
                  <a:gd name="T32" fmla="*/ 10 w 48"/>
                  <a:gd name="T33" fmla="*/ 21 h 35"/>
                  <a:gd name="T34" fmla="*/ 0 w 48"/>
                  <a:gd name="T35" fmla="*/ 35 h 35"/>
                  <a:gd name="T36" fmla="*/ 8 w 48"/>
                  <a:gd name="T37" fmla="*/ 35 h 35"/>
                  <a:gd name="T38" fmla="*/ 8 w 48"/>
                  <a:gd name="T39" fmla="*/ 35 h 35"/>
                  <a:gd name="T40" fmla="*/ 44 w 48"/>
                  <a:gd name="T41" fmla="*/ 35 h 35"/>
                  <a:gd name="T42" fmla="*/ 44 w 48"/>
                  <a:gd name="T43" fmla="*/ 35 h 35"/>
                  <a:gd name="T44" fmla="*/ 46 w 48"/>
                  <a:gd name="T45" fmla="*/ 35 h 35"/>
                  <a:gd name="T46" fmla="*/ 48 w 48"/>
                  <a:gd name="T47" fmla="*/ 0 h 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</a:cxnLst>
                <a:rect l="0" t="0" r="r" b="b"/>
                <a:pathLst>
                  <a:path w="48" h="35">
                    <a:moveTo>
                      <a:pt x="48" y="0"/>
                    </a:moveTo>
                    <a:cubicBezTo>
                      <a:pt x="46" y="0"/>
                      <a:pt x="46" y="0"/>
                      <a:pt x="46" y="0"/>
                    </a:cubicBezTo>
                    <a:cubicBezTo>
                      <a:pt x="21" y="0"/>
                      <a:pt x="21" y="0"/>
                      <a:pt x="21" y="0"/>
                    </a:cubicBezTo>
                    <a:cubicBezTo>
                      <a:pt x="20" y="3"/>
                      <a:pt x="19" y="5"/>
                      <a:pt x="18" y="8"/>
                    </a:cubicBezTo>
                    <a:cubicBezTo>
                      <a:pt x="20" y="9"/>
                      <a:pt x="23" y="10"/>
                      <a:pt x="25" y="12"/>
                    </a:cubicBezTo>
                    <a:cubicBezTo>
                      <a:pt x="29" y="16"/>
                      <a:pt x="30" y="22"/>
                      <a:pt x="28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7" y="26"/>
                      <a:pt x="27" y="26"/>
                      <a:pt x="27" y="26"/>
                    </a:cubicBezTo>
                    <a:cubicBezTo>
                      <a:pt x="24" y="23"/>
                      <a:pt x="22" y="20"/>
                      <a:pt x="21" y="18"/>
                    </a:cubicBezTo>
                    <a:cubicBezTo>
                      <a:pt x="20" y="15"/>
                      <a:pt x="18" y="13"/>
                      <a:pt x="16" y="12"/>
                    </a:cubicBezTo>
                    <a:cubicBezTo>
                      <a:pt x="15" y="12"/>
                      <a:pt x="15" y="13"/>
                      <a:pt x="15" y="13"/>
                    </a:cubicBezTo>
                    <a:cubicBezTo>
                      <a:pt x="17" y="15"/>
                      <a:pt x="18" y="16"/>
                      <a:pt x="20" y="19"/>
                    </a:cubicBezTo>
                    <a:cubicBezTo>
                      <a:pt x="20" y="21"/>
                      <a:pt x="23" y="24"/>
                      <a:pt x="26" y="27"/>
                    </a:cubicBezTo>
                    <a:cubicBezTo>
                      <a:pt x="26" y="28"/>
                      <a:pt x="26" y="28"/>
                      <a:pt x="26" y="28"/>
                    </a:cubicBezTo>
                    <a:cubicBezTo>
                      <a:pt x="25" y="28"/>
                      <a:pt x="24" y="28"/>
                      <a:pt x="23" y="28"/>
                    </a:cubicBezTo>
                    <a:cubicBezTo>
                      <a:pt x="19" y="28"/>
                      <a:pt x="16" y="27"/>
                      <a:pt x="13" y="24"/>
                    </a:cubicBezTo>
                    <a:cubicBezTo>
                      <a:pt x="12" y="23"/>
                      <a:pt x="11" y="22"/>
                      <a:pt x="10" y="21"/>
                    </a:cubicBezTo>
                    <a:cubicBezTo>
                      <a:pt x="7" y="26"/>
                      <a:pt x="4" y="30"/>
                      <a:pt x="0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8" y="35"/>
                      <a:pt x="8" y="35"/>
                      <a:pt x="8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6" y="35"/>
                      <a:pt x="46" y="35"/>
                      <a:pt x="46" y="35"/>
                    </a:cubicBezTo>
                    <a:cubicBezTo>
                      <a:pt x="48" y="0"/>
                      <a:pt x="48" y="0"/>
                      <a:pt x="48" y="0"/>
                    </a:cubicBezTo>
                  </a:path>
                </a:pathLst>
              </a:custGeom>
              <a:solidFill>
                <a:srgbClr val="7E583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6" name="ïṩḻiḓê"/>
              <p:cNvSpPr/>
              <p:nvPr/>
            </p:nvSpPr>
            <p:spPr bwMode="auto">
              <a:xfrm>
                <a:off x="4905" y="2056"/>
                <a:ext cx="38" cy="35"/>
              </a:xfrm>
              <a:custGeom>
                <a:avLst/>
                <a:gdLst>
                  <a:gd name="T0" fmla="*/ 5 w 16"/>
                  <a:gd name="T1" fmla="*/ 0 h 15"/>
                  <a:gd name="T2" fmla="*/ 0 w 16"/>
                  <a:gd name="T3" fmla="*/ 8 h 15"/>
                  <a:gd name="T4" fmla="*/ 3 w 16"/>
                  <a:gd name="T5" fmla="*/ 11 h 15"/>
                  <a:gd name="T6" fmla="*/ 13 w 16"/>
                  <a:gd name="T7" fmla="*/ 15 h 15"/>
                  <a:gd name="T8" fmla="*/ 16 w 16"/>
                  <a:gd name="T9" fmla="*/ 15 h 15"/>
                  <a:gd name="T10" fmla="*/ 16 w 16"/>
                  <a:gd name="T11" fmla="*/ 14 h 15"/>
                  <a:gd name="T12" fmla="*/ 10 w 16"/>
                  <a:gd name="T13" fmla="*/ 6 h 15"/>
                  <a:gd name="T14" fmla="*/ 5 w 16"/>
                  <a:gd name="T15" fmla="*/ 0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6" h="15">
                    <a:moveTo>
                      <a:pt x="5" y="0"/>
                    </a:moveTo>
                    <a:cubicBezTo>
                      <a:pt x="3" y="3"/>
                      <a:pt x="2" y="5"/>
                      <a:pt x="0" y="8"/>
                    </a:cubicBezTo>
                    <a:cubicBezTo>
                      <a:pt x="1" y="9"/>
                      <a:pt x="2" y="10"/>
                      <a:pt x="3" y="11"/>
                    </a:cubicBezTo>
                    <a:cubicBezTo>
                      <a:pt x="6" y="14"/>
                      <a:pt x="9" y="15"/>
                      <a:pt x="13" y="15"/>
                    </a:cubicBezTo>
                    <a:cubicBezTo>
                      <a:pt x="14" y="15"/>
                      <a:pt x="15" y="15"/>
                      <a:pt x="16" y="15"/>
                    </a:cubicBezTo>
                    <a:cubicBezTo>
                      <a:pt x="16" y="14"/>
                      <a:pt x="16" y="14"/>
                      <a:pt x="16" y="14"/>
                    </a:cubicBezTo>
                    <a:cubicBezTo>
                      <a:pt x="13" y="11"/>
                      <a:pt x="10" y="8"/>
                      <a:pt x="10" y="6"/>
                    </a:cubicBezTo>
                    <a:cubicBezTo>
                      <a:pt x="8" y="3"/>
                      <a:pt x="7" y="2"/>
                      <a:pt x="5" y="0"/>
                    </a:cubicBezTo>
                  </a:path>
                </a:pathLst>
              </a:custGeom>
              <a:solidFill>
                <a:srgbClr val="DCBE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7" name="îṩļíḓe"/>
              <p:cNvSpPr/>
              <p:nvPr/>
            </p:nvSpPr>
            <p:spPr bwMode="auto">
              <a:xfrm>
                <a:off x="4920" y="2044"/>
                <a:ext cx="33" cy="43"/>
              </a:xfrm>
              <a:custGeom>
                <a:avLst/>
                <a:gdLst>
                  <a:gd name="T0" fmla="*/ 2 w 14"/>
                  <a:gd name="T1" fmla="*/ 0 h 18"/>
                  <a:gd name="T2" fmla="*/ 0 w 14"/>
                  <a:gd name="T3" fmla="*/ 4 h 18"/>
                  <a:gd name="T4" fmla="*/ 5 w 14"/>
                  <a:gd name="T5" fmla="*/ 10 h 18"/>
                  <a:gd name="T6" fmla="*/ 11 w 14"/>
                  <a:gd name="T7" fmla="*/ 18 h 18"/>
                  <a:gd name="T8" fmla="*/ 11 w 14"/>
                  <a:gd name="T9" fmla="*/ 18 h 18"/>
                  <a:gd name="T10" fmla="*/ 12 w 14"/>
                  <a:gd name="T11" fmla="*/ 18 h 18"/>
                  <a:gd name="T12" fmla="*/ 9 w 14"/>
                  <a:gd name="T13" fmla="*/ 4 h 18"/>
                  <a:gd name="T14" fmla="*/ 2 w 14"/>
                  <a:gd name="T15" fmla="*/ 0 h 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4" h="18">
                    <a:moveTo>
                      <a:pt x="2" y="0"/>
                    </a:moveTo>
                    <a:cubicBezTo>
                      <a:pt x="1" y="1"/>
                      <a:pt x="0" y="3"/>
                      <a:pt x="0" y="4"/>
                    </a:cubicBezTo>
                    <a:cubicBezTo>
                      <a:pt x="2" y="5"/>
                      <a:pt x="4" y="7"/>
                      <a:pt x="5" y="10"/>
                    </a:cubicBezTo>
                    <a:cubicBezTo>
                      <a:pt x="6" y="12"/>
                      <a:pt x="8" y="15"/>
                      <a:pt x="11" y="18"/>
                    </a:cubicBezTo>
                    <a:cubicBezTo>
                      <a:pt x="11" y="18"/>
                      <a:pt x="11" y="18"/>
                      <a:pt x="11" y="18"/>
                    </a:cubicBezTo>
                    <a:cubicBezTo>
                      <a:pt x="12" y="18"/>
                      <a:pt x="12" y="18"/>
                      <a:pt x="12" y="18"/>
                    </a:cubicBezTo>
                    <a:cubicBezTo>
                      <a:pt x="14" y="14"/>
                      <a:pt x="13" y="8"/>
                      <a:pt x="9" y="4"/>
                    </a:cubicBezTo>
                    <a:cubicBezTo>
                      <a:pt x="7" y="2"/>
                      <a:pt x="4" y="1"/>
                      <a:pt x="2" y="0"/>
                    </a:cubicBezTo>
                  </a:path>
                </a:pathLst>
              </a:custGeom>
              <a:solidFill>
                <a:srgbClr val="DCBEA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8" name="íṩļiḓe"/>
              <p:cNvSpPr/>
              <p:nvPr/>
            </p:nvSpPr>
            <p:spPr bwMode="auto">
              <a:xfrm>
                <a:off x="6178" y="1743"/>
                <a:ext cx="37" cy="33"/>
              </a:xfrm>
              <a:custGeom>
                <a:avLst/>
                <a:gdLst>
                  <a:gd name="T0" fmla="*/ 0 w 16"/>
                  <a:gd name="T1" fmla="*/ 8 h 14"/>
                  <a:gd name="T2" fmla="*/ 0 w 16"/>
                  <a:gd name="T3" fmla="*/ 14 h 14"/>
                  <a:gd name="T4" fmla="*/ 16 w 16"/>
                  <a:gd name="T5" fmla="*/ 12 h 14"/>
                  <a:gd name="T6" fmla="*/ 15 w 16"/>
                  <a:gd name="T7" fmla="*/ 7 h 14"/>
                  <a:gd name="T8" fmla="*/ 7 w 16"/>
                  <a:gd name="T9" fmla="*/ 0 h 14"/>
                  <a:gd name="T10" fmla="*/ 7 w 16"/>
                  <a:gd name="T11" fmla="*/ 0 h 14"/>
                  <a:gd name="T12" fmla="*/ 7 w 16"/>
                  <a:gd name="T13" fmla="*/ 0 h 14"/>
                  <a:gd name="T14" fmla="*/ 7 w 16"/>
                  <a:gd name="T15" fmla="*/ 1 h 14"/>
                  <a:gd name="T16" fmla="*/ 0 w 16"/>
                  <a:gd name="T17" fmla="*/ 8 h 1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6" h="14">
                    <a:moveTo>
                      <a:pt x="0" y="8"/>
                    </a:moveTo>
                    <a:cubicBezTo>
                      <a:pt x="0" y="14"/>
                      <a:pt x="0" y="14"/>
                      <a:pt x="0" y="14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5" y="7"/>
                      <a:pt x="15" y="7"/>
                      <a:pt x="15" y="7"/>
                    </a:cubicBezTo>
                    <a:cubicBezTo>
                      <a:pt x="15" y="7"/>
                      <a:pt x="14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0"/>
                      <a:pt x="7" y="0"/>
                      <a:pt x="7" y="0"/>
                    </a:cubicBezTo>
                    <a:cubicBezTo>
                      <a:pt x="7" y="1"/>
                      <a:pt x="7" y="1"/>
                      <a:pt x="7" y="1"/>
                    </a:cubicBezTo>
                    <a:cubicBezTo>
                      <a:pt x="0" y="1"/>
                      <a:pt x="0" y="8"/>
                      <a:pt x="0" y="8"/>
                    </a:cubicBezTo>
                    <a:close/>
                  </a:path>
                </a:pathLst>
              </a:custGeom>
              <a:solidFill>
                <a:srgbClr val="F094B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39" name="ïṡ1îḍe"/>
              <p:cNvSpPr/>
              <p:nvPr/>
            </p:nvSpPr>
            <p:spPr bwMode="auto">
              <a:xfrm>
                <a:off x="6178" y="1772"/>
                <a:ext cx="40" cy="23"/>
              </a:xfrm>
              <a:custGeom>
                <a:avLst/>
                <a:gdLst>
                  <a:gd name="T0" fmla="*/ 2 w 40"/>
                  <a:gd name="T1" fmla="*/ 23 h 23"/>
                  <a:gd name="T2" fmla="*/ 40 w 40"/>
                  <a:gd name="T3" fmla="*/ 18 h 23"/>
                  <a:gd name="T4" fmla="*/ 37 w 40"/>
                  <a:gd name="T5" fmla="*/ 0 h 23"/>
                  <a:gd name="T6" fmla="*/ 19 w 40"/>
                  <a:gd name="T7" fmla="*/ 2 h 23"/>
                  <a:gd name="T8" fmla="*/ 19 w 40"/>
                  <a:gd name="T9" fmla="*/ 2 h 23"/>
                  <a:gd name="T10" fmla="*/ 0 w 40"/>
                  <a:gd name="T11" fmla="*/ 4 h 23"/>
                  <a:gd name="T12" fmla="*/ 2 w 40"/>
                  <a:gd name="T13" fmla="*/ 23 h 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40" h="23">
                    <a:moveTo>
                      <a:pt x="2" y="23"/>
                    </a:moveTo>
                    <a:lnTo>
                      <a:pt x="40" y="18"/>
                    </a:lnTo>
                    <a:lnTo>
                      <a:pt x="37" y="0"/>
                    </a:lnTo>
                    <a:lnTo>
                      <a:pt x="19" y="2"/>
                    </a:lnTo>
                    <a:lnTo>
                      <a:pt x="19" y="2"/>
                    </a:lnTo>
                    <a:lnTo>
                      <a:pt x="0" y="4"/>
                    </a:lnTo>
                    <a:lnTo>
                      <a:pt x="2" y="23"/>
                    </a:lnTo>
                    <a:close/>
                  </a:path>
                </a:pathLst>
              </a:custGeom>
              <a:solidFill>
                <a:srgbClr val="FFE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0" name="iśľïḓè"/>
              <p:cNvSpPr/>
              <p:nvPr/>
            </p:nvSpPr>
            <p:spPr bwMode="auto">
              <a:xfrm>
                <a:off x="6208" y="2044"/>
                <a:ext cx="36" cy="38"/>
              </a:xfrm>
              <a:custGeom>
                <a:avLst/>
                <a:gdLst>
                  <a:gd name="T0" fmla="*/ 6 w 15"/>
                  <a:gd name="T1" fmla="*/ 16 h 16"/>
                  <a:gd name="T2" fmla="*/ 0 w 15"/>
                  <a:gd name="T3" fmla="*/ 5 h 16"/>
                  <a:gd name="T4" fmla="*/ 15 w 15"/>
                  <a:gd name="T5" fmla="*/ 3 h 16"/>
                  <a:gd name="T6" fmla="*/ 12 w 15"/>
                  <a:gd name="T7" fmla="*/ 15 h 16"/>
                  <a:gd name="T8" fmla="*/ 12 w 15"/>
                  <a:gd name="T9" fmla="*/ 15 h 16"/>
                  <a:gd name="T10" fmla="*/ 9 w 15"/>
                  <a:gd name="T11" fmla="*/ 15 h 16"/>
                  <a:gd name="T12" fmla="*/ 6 w 15"/>
                  <a:gd name="T13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5" h="16">
                    <a:moveTo>
                      <a:pt x="6" y="16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7" y="0"/>
                      <a:pt x="14" y="3"/>
                      <a:pt x="15" y="3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2" y="15"/>
                      <a:pt x="12" y="15"/>
                      <a:pt x="12" y="15"/>
                    </a:cubicBezTo>
                    <a:cubicBezTo>
                      <a:pt x="11" y="15"/>
                      <a:pt x="10" y="15"/>
                      <a:pt x="9" y="15"/>
                    </a:cubicBezTo>
                    <a:cubicBezTo>
                      <a:pt x="8" y="15"/>
                      <a:pt x="7" y="15"/>
                      <a:pt x="6" y="16"/>
                    </a:cubicBezTo>
                    <a:close/>
                  </a:path>
                </a:pathLst>
              </a:custGeom>
              <a:solidFill>
                <a:srgbClr val="FCDB9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1" name="îṡliḍé"/>
              <p:cNvSpPr/>
              <p:nvPr/>
            </p:nvSpPr>
            <p:spPr bwMode="auto">
              <a:xfrm>
                <a:off x="6223" y="2077"/>
                <a:ext cx="14" cy="17"/>
              </a:xfrm>
              <a:custGeom>
                <a:avLst/>
                <a:gdLst>
                  <a:gd name="T0" fmla="*/ 0 w 6"/>
                  <a:gd name="T1" fmla="*/ 2 h 7"/>
                  <a:gd name="T2" fmla="*/ 6 w 6"/>
                  <a:gd name="T3" fmla="*/ 1 h 7"/>
                  <a:gd name="T4" fmla="*/ 4 w 6"/>
                  <a:gd name="T5" fmla="*/ 7 h 7"/>
                  <a:gd name="T6" fmla="*/ 0 w 6"/>
                  <a:gd name="T7" fmla="*/ 2 h 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6" h="7">
                    <a:moveTo>
                      <a:pt x="0" y="2"/>
                    </a:moveTo>
                    <a:cubicBezTo>
                      <a:pt x="3" y="0"/>
                      <a:pt x="5" y="1"/>
                      <a:pt x="6" y="1"/>
                    </a:cubicBezTo>
                    <a:cubicBezTo>
                      <a:pt x="4" y="7"/>
                      <a:pt x="4" y="7"/>
                      <a:pt x="4" y="7"/>
                    </a:cubicBezTo>
                    <a:lnTo>
                      <a:pt x="0" y="2"/>
                    </a:lnTo>
                    <a:close/>
                  </a:path>
                </a:pathLst>
              </a:custGeom>
              <a:solidFill>
                <a:srgbClr val="8392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2" name="ïśľîḍè"/>
              <p:cNvSpPr/>
              <p:nvPr/>
            </p:nvSpPr>
            <p:spPr bwMode="auto">
              <a:xfrm>
                <a:off x="6180" y="1790"/>
                <a:ext cx="64" cy="266"/>
              </a:xfrm>
              <a:custGeom>
                <a:avLst/>
                <a:gdLst>
                  <a:gd name="T0" fmla="*/ 12 w 27"/>
                  <a:gd name="T1" fmla="*/ 112 h 112"/>
                  <a:gd name="T2" fmla="*/ 16 w 27"/>
                  <a:gd name="T3" fmla="*/ 110 h 112"/>
                  <a:gd name="T4" fmla="*/ 19 w 27"/>
                  <a:gd name="T5" fmla="*/ 109 h 112"/>
                  <a:gd name="T6" fmla="*/ 23 w 27"/>
                  <a:gd name="T7" fmla="*/ 109 h 112"/>
                  <a:gd name="T8" fmla="*/ 27 w 27"/>
                  <a:gd name="T9" fmla="*/ 110 h 112"/>
                  <a:gd name="T10" fmla="*/ 16 w 27"/>
                  <a:gd name="T11" fmla="*/ 0 h 112"/>
                  <a:gd name="T12" fmla="*/ 11 w 27"/>
                  <a:gd name="T13" fmla="*/ 1 h 112"/>
                  <a:gd name="T14" fmla="*/ 8 w 27"/>
                  <a:gd name="T15" fmla="*/ 1 h 112"/>
                  <a:gd name="T16" fmla="*/ 8 w 27"/>
                  <a:gd name="T17" fmla="*/ 1 h 112"/>
                  <a:gd name="T18" fmla="*/ 4 w 27"/>
                  <a:gd name="T19" fmla="*/ 2 h 112"/>
                  <a:gd name="T20" fmla="*/ 0 w 27"/>
                  <a:gd name="T21" fmla="*/ 2 h 112"/>
                  <a:gd name="T22" fmla="*/ 12 w 27"/>
                  <a:gd name="T23" fmla="*/ 112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27" h="112">
                    <a:moveTo>
                      <a:pt x="12" y="112"/>
                    </a:moveTo>
                    <a:cubicBezTo>
                      <a:pt x="13" y="111"/>
                      <a:pt x="15" y="110"/>
                      <a:pt x="16" y="110"/>
                    </a:cubicBezTo>
                    <a:cubicBezTo>
                      <a:pt x="17" y="110"/>
                      <a:pt x="18" y="110"/>
                      <a:pt x="19" y="109"/>
                    </a:cubicBezTo>
                    <a:cubicBezTo>
                      <a:pt x="20" y="109"/>
                      <a:pt x="22" y="109"/>
                      <a:pt x="23" y="109"/>
                    </a:cubicBezTo>
                    <a:cubicBezTo>
                      <a:pt x="25" y="110"/>
                      <a:pt x="27" y="110"/>
                      <a:pt x="27" y="110"/>
                    </a:cubicBezTo>
                    <a:cubicBezTo>
                      <a:pt x="16" y="0"/>
                      <a:pt x="16" y="0"/>
                      <a:pt x="16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4" y="2"/>
                      <a:pt x="4" y="2"/>
                      <a:pt x="4" y="2"/>
                    </a:cubicBezTo>
                    <a:cubicBezTo>
                      <a:pt x="0" y="2"/>
                      <a:pt x="0" y="2"/>
                      <a:pt x="0" y="2"/>
                    </a:cubicBezTo>
                    <a:lnTo>
                      <a:pt x="12" y="112"/>
                    </a:lnTo>
                    <a:close/>
                  </a:path>
                </a:pathLst>
              </a:custGeom>
              <a:solidFill>
                <a:srgbClr val="149E45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3" name="íšľíḋê"/>
              <p:cNvSpPr/>
              <p:nvPr/>
            </p:nvSpPr>
            <p:spPr bwMode="auto">
              <a:xfrm>
                <a:off x="6336" y="1731"/>
                <a:ext cx="24" cy="71"/>
              </a:xfrm>
              <a:custGeom>
                <a:avLst/>
                <a:gdLst>
                  <a:gd name="T0" fmla="*/ 10 w 10"/>
                  <a:gd name="T1" fmla="*/ 25 h 30"/>
                  <a:gd name="T2" fmla="*/ 5 w 10"/>
                  <a:gd name="T3" fmla="*/ 30 h 30"/>
                  <a:gd name="T4" fmla="*/ 0 w 10"/>
                  <a:gd name="T5" fmla="*/ 25 h 30"/>
                  <a:gd name="T6" fmla="*/ 0 w 10"/>
                  <a:gd name="T7" fmla="*/ 6 h 30"/>
                  <a:gd name="T8" fmla="*/ 5 w 10"/>
                  <a:gd name="T9" fmla="*/ 0 h 30"/>
                  <a:gd name="T10" fmla="*/ 10 w 10"/>
                  <a:gd name="T11" fmla="*/ 6 h 30"/>
                  <a:gd name="T12" fmla="*/ 10 w 10"/>
                  <a:gd name="T13" fmla="*/ 25 h 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0" h="30">
                    <a:moveTo>
                      <a:pt x="10" y="25"/>
                    </a:moveTo>
                    <a:cubicBezTo>
                      <a:pt x="10" y="28"/>
                      <a:pt x="8" y="30"/>
                      <a:pt x="5" y="30"/>
                    </a:cubicBezTo>
                    <a:cubicBezTo>
                      <a:pt x="2" y="30"/>
                      <a:pt x="0" y="28"/>
                      <a:pt x="0" y="25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2" y="0"/>
                      <a:pt x="5" y="0"/>
                    </a:cubicBezTo>
                    <a:cubicBezTo>
                      <a:pt x="8" y="0"/>
                      <a:pt x="10" y="3"/>
                      <a:pt x="10" y="6"/>
                    </a:cubicBezTo>
                    <a:lnTo>
                      <a:pt x="10" y="25"/>
                    </a:lnTo>
                    <a:close/>
                  </a:path>
                </a:pathLst>
              </a:custGeom>
              <a:solidFill>
                <a:srgbClr val="8E8A87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4" name="ïṡlîďê"/>
              <p:cNvSpPr/>
              <p:nvPr/>
            </p:nvSpPr>
            <p:spPr bwMode="auto">
              <a:xfrm>
                <a:off x="6296" y="1788"/>
                <a:ext cx="104" cy="104"/>
              </a:xfrm>
              <a:custGeom>
                <a:avLst/>
                <a:gdLst>
                  <a:gd name="T0" fmla="*/ 22 w 44"/>
                  <a:gd name="T1" fmla="*/ 1 h 44"/>
                  <a:gd name="T2" fmla="*/ 0 w 44"/>
                  <a:gd name="T3" fmla="*/ 23 h 44"/>
                  <a:gd name="T4" fmla="*/ 22 w 44"/>
                  <a:gd name="T5" fmla="*/ 44 h 44"/>
                  <a:gd name="T6" fmla="*/ 44 w 44"/>
                  <a:gd name="T7" fmla="*/ 22 h 44"/>
                  <a:gd name="T8" fmla="*/ 22 w 44"/>
                  <a:gd name="T9" fmla="*/ 1 h 44"/>
                  <a:gd name="T10" fmla="*/ 22 w 44"/>
                  <a:gd name="T11" fmla="*/ 39 h 44"/>
                  <a:gd name="T12" fmla="*/ 6 w 44"/>
                  <a:gd name="T13" fmla="*/ 23 h 44"/>
                  <a:gd name="T14" fmla="*/ 22 w 44"/>
                  <a:gd name="T15" fmla="*/ 7 h 44"/>
                  <a:gd name="T16" fmla="*/ 38 w 44"/>
                  <a:gd name="T17" fmla="*/ 23 h 44"/>
                  <a:gd name="T18" fmla="*/ 22 w 44"/>
                  <a:gd name="T19" fmla="*/ 39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4" h="44">
                    <a:moveTo>
                      <a:pt x="22" y="1"/>
                    </a:moveTo>
                    <a:cubicBezTo>
                      <a:pt x="10" y="1"/>
                      <a:pt x="0" y="11"/>
                      <a:pt x="0" y="23"/>
                    </a:cubicBezTo>
                    <a:cubicBezTo>
                      <a:pt x="0" y="35"/>
                      <a:pt x="10" y="44"/>
                      <a:pt x="22" y="44"/>
                    </a:cubicBezTo>
                    <a:cubicBezTo>
                      <a:pt x="34" y="44"/>
                      <a:pt x="44" y="34"/>
                      <a:pt x="44" y="22"/>
                    </a:cubicBezTo>
                    <a:cubicBezTo>
                      <a:pt x="44" y="10"/>
                      <a:pt x="34" y="0"/>
                      <a:pt x="22" y="1"/>
                    </a:cubicBezTo>
                    <a:close/>
                    <a:moveTo>
                      <a:pt x="22" y="39"/>
                    </a:moveTo>
                    <a:cubicBezTo>
                      <a:pt x="13" y="39"/>
                      <a:pt x="6" y="32"/>
                      <a:pt x="6" y="23"/>
                    </a:cubicBezTo>
                    <a:cubicBezTo>
                      <a:pt x="6" y="14"/>
                      <a:pt x="13" y="7"/>
                      <a:pt x="22" y="7"/>
                    </a:cubicBezTo>
                    <a:cubicBezTo>
                      <a:pt x="31" y="7"/>
                      <a:pt x="38" y="14"/>
                      <a:pt x="38" y="23"/>
                    </a:cubicBezTo>
                    <a:cubicBezTo>
                      <a:pt x="38" y="32"/>
                      <a:pt x="31" y="39"/>
                      <a:pt x="22" y="39"/>
                    </a:cubicBezTo>
                    <a:close/>
                  </a:path>
                </a:pathLst>
              </a:custGeom>
              <a:solidFill>
                <a:srgbClr val="77665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5" name="íś1îdé"/>
              <p:cNvSpPr/>
              <p:nvPr/>
            </p:nvSpPr>
            <p:spPr bwMode="auto">
              <a:xfrm>
                <a:off x="6334" y="1864"/>
                <a:ext cx="33" cy="35"/>
              </a:xfrm>
              <a:custGeom>
                <a:avLst/>
                <a:gdLst>
                  <a:gd name="T0" fmla="*/ 7 w 14"/>
                  <a:gd name="T1" fmla="*/ 0 h 15"/>
                  <a:gd name="T2" fmla="*/ 0 w 14"/>
                  <a:gd name="T3" fmla="*/ 8 h 15"/>
                  <a:gd name="T4" fmla="*/ 7 w 14"/>
                  <a:gd name="T5" fmla="*/ 15 h 15"/>
                  <a:gd name="T6" fmla="*/ 14 w 14"/>
                  <a:gd name="T7" fmla="*/ 7 h 15"/>
                  <a:gd name="T8" fmla="*/ 7 w 14"/>
                  <a:gd name="T9" fmla="*/ 0 h 15"/>
                  <a:gd name="T10" fmla="*/ 7 w 14"/>
                  <a:gd name="T11" fmla="*/ 13 h 15"/>
                  <a:gd name="T12" fmla="*/ 1 w 14"/>
                  <a:gd name="T13" fmla="*/ 8 h 15"/>
                  <a:gd name="T14" fmla="*/ 7 w 14"/>
                  <a:gd name="T15" fmla="*/ 3 h 15"/>
                  <a:gd name="T16" fmla="*/ 12 w 14"/>
                  <a:gd name="T17" fmla="*/ 8 h 15"/>
                  <a:gd name="T18" fmla="*/ 7 w 14"/>
                  <a:gd name="T19" fmla="*/ 13 h 1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4" h="15">
                    <a:moveTo>
                      <a:pt x="7" y="0"/>
                    </a:moveTo>
                    <a:cubicBezTo>
                      <a:pt x="3" y="1"/>
                      <a:pt x="0" y="4"/>
                      <a:pt x="0" y="8"/>
                    </a:cubicBezTo>
                    <a:cubicBezTo>
                      <a:pt x="0" y="11"/>
                      <a:pt x="3" y="15"/>
                      <a:pt x="7" y="15"/>
                    </a:cubicBezTo>
                    <a:cubicBezTo>
                      <a:pt x="11" y="15"/>
                      <a:pt x="14" y="11"/>
                      <a:pt x="14" y="7"/>
                    </a:cubicBezTo>
                    <a:cubicBezTo>
                      <a:pt x="14" y="4"/>
                      <a:pt x="11" y="0"/>
                      <a:pt x="7" y="0"/>
                    </a:cubicBezTo>
                    <a:close/>
                    <a:moveTo>
                      <a:pt x="7" y="13"/>
                    </a:moveTo>
                    <a:cubicBezTo>
                      <a:pt x="4" y="13"/>
                      <a:pt x="1" y="11"/>
                      <a:pt x="1" y="8"/>
                    </a:cubicBezTo>
                    <a:cubicBezTo>
                      <a:pt x="1" y="5"/>
                      <a:pt x="4" y="3"/>
                      <a:pt x="7" y="3"/>
                    </a:cubicBezTo>
                    <a:cubicBezTo>
                      <a:pt x="10" y="3"/>
                      <a:pt x="12" y="5"/>
                      <a:pt x="12" y="8"/>
                    </a:cubicBezTo>
                    <a:cubicBezTo>
                      <a:pt x="12" y="11"/>
                      <a:pt x="10" y="13"/>
                      <a:pt x="7" y="13"/>
                    </a:cubicBezTo>
                    <a:close/>
                  </a:path>
                </a:pathLst>
              </a:custGeom>
              <a:solidFill>
                <a:srgbClr val="E30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6" name="íṧḷiďè"/>
              <p:cNvSpPr/>
              <p:nvPr/>
            </p:nvSpPr>
            <p:spPr bwMode="auto">
              <a:xfrm>
                <a:off x="6291" y="1888"/>
                <a:ext cx="59" cy="210"/>
              </a:xfrm>
              <a:custGeom>
                <a:avLst/>
                <a:gdLst>
                  <a:gd name="T0" fmla="*/ 43 w 59"/>
                  <a:gd name="T1" fmla="*/ 0 h 210"/>
                  <a:gd name="T2" fmla="*/ 5 w 59"/>
                  <a:gd name="T3" fmla="*/ 101 h 210"/>
                  <a:gd name="T4" fmla="*/ 0 w 59"/>
                  <a:gd name="T5" fmla="*/ 184 h 210"/>
                  <a:gd name="T6" fmla="*/ 14 w 59"/>
                  <a:gd name="T7" fmla="*/ 210 h 210"/>
                  <a:gd name="T8" fmla="*/ 12 w 59"/>
                  <a:gd name="T9" fmla="*/ 184 h 210"/>
                  <a:gd name="T10" fmla="*/ 17 w 59"/>
                  <a:gd name="T11" fmla="*/ 106 h 210"/>
                  <a:gd name="T12" fmla="*/ 59 w 59"/>
                  <a:gd name="T13" fmla="*/ 11 h 210"/>
                  <a:gd name="T14" fmla="*/ 43 w 59"/>
                  <a:gd name="T15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9" h="210">
                    <a:moveTo>
                      <a:pt x="43" y="0"/>
                    </a:moveTo>
                    <a:lnTo>
                      <a:pt x="5" y="101"/>
                    </a:lnTo>
                    <a:lnTo>
                      <a:pt x="0" y="184"/>
                    </a:lnTo>
                    <a:lnTo>
                      <a:pt x="14" y="210"/>
                    </a:lnTo>
                    <a:lnTo>
                      <a:pt x="12" y="184"/>
                    </a:lnTo>
                    <a:lnTo>
                      <a:pt x="17" y="106"/>
                    </a:lnTo>
                    <a:lnTo>
                      <a:pt x="59" y="11"/>
                    </a:lnTo>
                    <a:lnTo>
                      <a:pt x="43" y="0"/>
                    </a:lnTo>
                    <a:close/>
                  </a:path>
                </a:pathLst>
              </a:custGeom>
              <a:solidFill>
                <a:srgbClr val="E30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7" name="ï$1ïḋè"/>
              <p:cNvSpPr/>
              <p:nvPr/>
            </p:nvSpPr>
            <p:spPr bwMode="auto">
              <a:xfrm>
                <a:off x="6348" y="1888"/>
                <a:ext cx="61" cy="210"/>
              </a:xfrm>
              <a:custGeom>
                <a:avLst/>
                <a:gdLst>
                  <a:gd name="T0" fmla="*/ 16 w 61"/>
                  <a:gd name="T1" fmla="*/ 0 h 210"/>
                  <a:gd name="T2" fmla="*/ 54 w 61"/>
                  <a:gd name="T3" fmla="*/ 101 h 210"/>
                  <a:gd name="T4" fmla="*/ 61 w 61"/>
                  <a:gd name="T5" fmla="*/ 182 h 210"/>
                  <a:gd name="T6" fmla="*/ 47 w 61"/>
                  <a:gd name="T7" fmla="*/ 210 h 210"/>
                  <a:gd name="T8" fmla="*/ 50 w 61"/>
                  <a:gd name="T9" fmla="*/ 184 h 210"/>
                  <a:gd name="T10" fmla="*/ 42 w 61"/>
                  <a:gd name="T11" fmla="*/ 104 h 210"/>
                  <a:gd name="T12" fmla="*/ 0 w 61"/>
                  <a:gd name="T13" fmla="*/ 11 h 210"/>
                  <a:gd name="T14" fmla="*/ 16 w 61"/>
                  <a:gd name="T15" fmla="*/ 0 h 2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61" h="210">
                    <a:moveTo>
                      <a:pt x="16" y="0"/>
                    </a:moveTo>
                    <a:lnTo>
                      <a:pt x="54" y="101"/>
                    </a:lnTo>
                    <a:lnTo>
                      <a:pt x="61" y="182"/>
                    </a:lnTo>
                    <a:lnTo>
                      <a:pt x="47" y="210"/>
                    </a:lnTo>
                    <a:lnTo>
                      <a:pt x="50" y="184"/>
                    </a:lnTo>
                    <a:lnTo>
                      <a:pt x="42" y="104"/>
                    </a:lnTo>
                    <a:lnTo>
                      <a:pt x="0" y="11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E30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8" name="ï$1ïdé"/>
              <p:cNvSpPr/>
              <p:nvPr/>
            </p:nvSpPr>
            <p:spPr bwMode="auto">
              <a:xfrm>
                <a:off x="6152" y="1904"/>
                <a:ext cx="45" cy="43"/>
              </a:xfrm>
              <a:custGeom>
                <a:avLst/>
                <a:gdLst>
                  <a:gd name="T0" fmla="*/ 37 w 45"/>
                  <a:gd name="T1" fmla="*/ 0 h 43"/>
                  <a:gd name="T2" fmla="*/ 45 w 45"/>
                  <a:gd name="T3" fmla="*/ 33 h 43"/>
                  <a:gd name="T4" fmla="*/ 42 w 45"/>
                  <a:gd name="T5" fmla="*/ 33 h 43"/>
                  <a:gd name="T6" fmla="*/ 42 w 45"/>
                  <a:gd name="T7" fmla="*/ 33 h 43"/>
                  <a:gd name="T8" fmla="*/ 11 w 45"/>
                  <a:gd name="T9" fmla="*/ 40 h 43"/>
                  <a:gd name="T10" fmla="*/ 11 w 45"/>
                  <a:gd name="T11" fmla="*/ 40 h 43"/>
                  <a:gd name="T12" fmla="*/ 7 w 45"/>
                  <a:gd name="T13" fmla="*/ 43 h 43"/>
                  <a:gd name="T14" fmla="*/ 0 w 45"/>
                  <a:gd name="T15" fmla="*/ 10 h 43"/>
                  <a:gd name="T16" fmla="*/ 37 w 45"/>
                  <a:gd name="T17" fmla="*/ 0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45" h="43">
                    <a:moveTo>
                      <a:pt x="37" y="0"/>
                    </a:moveTo>
                    <a:lnTo>
                      <a:pt x="45" y="33"/>
                    </a:lnTo>
                    <a:lnTo>
                      <a:pt x="42" y="33"/>
                    </a:lnTo>
                    <a:lnTo>
                      <a:pt x="42" y="33"/>
                    </a:lnTo>
                    <a:lnTo>
                      <a:pt x="11" y="40"/>
                    </a:lnTo>
                    <a:lnTo>
                      <a:pt x="11" y="40"/>
                    </a:lnTo>
                    <a:lnTo>
                      <a:pt x="7" y="43"/>
                    </a:lnTo>
                    <a:lnTo>
                      <a:pt x="0" y="10"/>
                    </a:lnTo>
                    <a:lnTo>
                      <a:pt x="37" y="0"/>
                    </a:lnTo>
                    <a:close/>
                  </a:path>
                </a:pathLst>
              </a:custGeom>
              <a:solidFill>
                <a:srgbClr val="FFE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49" name="ïš1îdè"/>
              <p:cNvSpPr/>
              <p:nvPr/>
            </p:nvSpPr>
            <p:spPr bwMode="auto">
              <a:xfrm>
                <a:off x="6130" y="1800"/>
                <a:ext cx="59" cy="114"/>
              </a:xfrm>
              <a:custGeom>
                <a:avLst/>
                <a:gdLst>
                  <a:gd name="T0" fmla="*/ 16 w 25"/>
                  <a:gd name="T1" fmla="*/ 8 h 48"/>
                  <a:gd name="T2" fmla="*/ 25 w 25"/>
                  <a:gd name="T3" fmla="*/ 44 h 48"/>
                  <a:gd name="T4" fmla="*/ 9 w 25"/>
                  <a:gd name="T5" fmla="*/ 48 h 48"/>
                  <a:gd name="T6" fmla="*/ 1 w 25"/>
                  <a:gd name="T7" fmla="*/ 12 h 48"/>
                  <a:gd name="T8" fmla="*/ 2 w 25"/>
                  <a:gd name="T9" fmla="*/ 3 h 48"/>
                  <a:gd name="T10" fmla="*/ 6 w 25"/>
                  <a:gd name="T11" fmla="*/ 1 h 48"/>
                  <a:gd name="T12" fmla="*/ 6 w 25"/>
                  <a:gd name="T13" fmla="*/ 1 h 48"/>
                  <a:gd name="T14" fmla="*/ 6 w 25"/>
                  <a:gd name="T15" fmla="*/ 1 h 48"/>
                  <a:gd name="T16" fmla="*/ 6 w 25"/>
                  <a:gd name="T17" fmla="*/ 1 h 48"/>
                  <a:gd name="T18" fmla="*/ 6 w 25"/>
                  <a:gd name="T19" fmla="*/ 1 h 48"/>
                  <a:gd name="T20" fmla="*/ 6 w 25"/>
                  <a:gd name="T21" fmla="*/ 1 h 48"/>
                  <a:gd name="T22" fmla="*/ 12 w 25"/>
                  <a:gd name="T23" fmla="*/ 1 h 48"/>
                  <a:gd name="T24" fmla="*/ 16 w 25"/>
                  <a:gd name="T25" fmla="*/ 8 h 4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25" h="48">
                    <a:moveTo>
                      <a:pt x="16" y="8"/>
                    </a:moveTo>
                    <a:cubicBezTo>
                      <a:pt x="25" y="44"/>
                      <a:pt x="25" y="44"/>
                      <a:pt x="25" y="44"/>
                    </a:cubicBezTo>
                    <a:cubicBezTo>
                      <a:pt x="9" y="48"/>
                      <a:pt x="9" y="48"/>
                      <a:pt x="9" y="48"/>
                    </a:cubicBezTo>
                    <a:cubicBezTo>
                      <a:pt x="1" y="12"/>
                      <a:pt x="1" y="12"/>
                      <a:pt x="1" y="12"/>
                    </a:cubicBezTo>
                    <a:cubicBezTo>
                      <a:pt x="0" y="8"/>
                      <a:pt x="0" y="5"/>
                      <a:pt x="2" y="3"/>
                    </a:cubicBezTo>
                    <a:cubicBezTo>
                      <a:pt x="3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7" y="1"/>
                      <a:pt x="9" y="0"/>
                      <a:pt x="12" y="1"/>
                    </a:cubicBezTo>
                    <a:cubicBezTo>
                      <a:pt x="14" y="2"/>
                      <a:pt x="15" y="4"/>
                      <a:pt x="16" y="8"/>
                    </a:cubicBezTo>
                    <a:close/>
                  </a:path>
                </a:pathLst>
              </a:custGeom>
              <a:solidFill>
                <a:srgbClr val="1640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0" name="işľiḓe"/>
              <p:cNvSpPr/>
              <p:nvPr/>
            </p:nvSpPr>
            <p:spPr bwMode="auto">
              <a:xfrm>
                <a:off x="6194" y="2061"/>
                <a:ext cx="38" cy="52"/>
              </a:xfrm>
              <a:custGeom>
                <a:avLst/>
                <a:gdLst>
                  <a:gd name="T0" fmla="*/ 11 w 16"/>
                  <a:gd name="T1" fmla="*/ 0 h 22"/>
                  <a:gd name="T2" fmla="*/ 16 w 16"/>
                  <a:gd name="T3" fmla="*/ 19 h 22"/>
                  <a:gd name="T4" fmla="*/ 4 w 16"/>
                  <a:gd name="T5" fmla="*/ 22 h 22"/>
                  <a:gd name="T6" fmla="*/ 0 w 16"/>
                  <a:gd name="T7" fmla="*/ 2 h 22"/>
                  <a:gd name="T8" fmla="*/ 0 w 16"/>
                  <a:gd name="T9" fmla="*/ 2 h 22"/>
                  <a:gd name="T10" fmla="*/ 11 w 16"/>
                  <a:gd name="T11" fmla="*/ 0 h 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6" h="22">
                    <a:moveTo>
                      <a:pt x="11" y="0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9" y="16"/>
                      <a:pt x="5" y="21"/>
                      <a:pt x="4" y="2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0" y="2"/>
                      <a:pt x="0" y="2"/>
                      <a:pt x="0" y="2"/>
                    </a:cubicBezTo>
                    <a:cubicBezTo>
                      <a:pt x="11" y="0"/>
                      <a:pt x="11" y="0"/>
                      <a:pt x="11" y="0"/>
                    </a:cubicBezTo>
                    <a:close/>
                  </a:path>
                </a:pathLst>
              </a:custGeom>
              <a:solidFill>
                <a:srgbClr val="83929B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1" name="îślïḋé"/>
              <p:cNvSpPr/>
              <p:nvPr/>
            </p:nvSpPr>
            <p:spPr bwMode="auto">
              <a:xfrm>
                <a:off x="6204" y="2098"/>
                <a:ext cx="33" cy="60"/>
              </a:xfrm>
              <a:custGeom>
                <a:avLst/>
                <a:gdLst>
                  <a:gd name="T0" fmla="*/ 12 w 14"/>
                  <a:gd name="T1" fmla="*/ 3 h 25"/>
                  <a:gd name="T2" fmla="*/ 14 w 14"/>
                  <a:gd name="T3" fmla="*/ 14 h 25"/>
                  <a:gd name="T4" fmla="*/ 11 w 14"/>
                  <a:gd name="T5" fmla="*/ 25 h 25"/>
                  <a:gd name="T6" fmla="*/ 3 w 14"/>
                  <a:gd name="T7" fmla="*/ 17 h 25"/>
                  <a:gd name="T8" fmla="*/ 0 w 14"/>
                  <a:gd name="T9" fmla="*/ 6 h 25"/>
                  <a:gd name="T10" fmla="*/ 12 w 14"/>
                  <a:gd name="T11" fmla="*/ 3 h 25"/>
                  <a:gd name="T12" fmla="*/ 9 w 14"/>
                  <a:gd name="T13" fmla="*/ 14 h 25"/>
                  <a:gd name="T14" fmla="*/ 10 w 14"/>
                  <a:gd name="T15" fmla="*/ 12 h 25"/>
                  <a:gd name="T16" fmla="*/ 8 w 14"/>
                  <a:gd name="T17" fmla="*/ 11 h 25"/>
                  <a:gd name="T18" fmla="*/ 6 w 14"/>
                  <a:gd name="T19" fmla="*/ 13 h 25"/>
                  <a:gd name="T20" fmla="*/ 9 w 14"/>
                  <a:gd name="T21" fmla="*/ 14 h 2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4" h="25">
                    <a:moveTo>
                      <a:pt x="12" y="3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15"/>
                      <a:pt x="10" y="17"/>
                      <a:pt x="11" y="25"/>
                    </a:cubicBezTo>
                    <a:cubicBezTo>
                      <a:pt x="8" y="17"/>
                      <a:pt x="4" y="17"/>
                      <a:pt x="3" y="17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1" y="5"/>
                      <a:pt x="5" y="0"/>
                      <a:pt x="12" y="3"/>
                    </a:cubicBezTo>
                    <a:close/>
                    <a:moveTo>
                      <a:pt x="9" y="14"/>
                    </a:moveTo>
                    <a:cubicBezTo>
                      <a:pt x="10" y="14"/>
                      <a:pt x="10" y="13"/>
                      <a:pt x="10" y="12"/>
                    </a:cubicBezTo>
                    <a:cubicBezTo>
                      <a:pt x="10" y="11"/>
                      <a:pt x="9" y="11"/>
                      <a:pt x="8" y="11"/>
                    </a:cubicBezTo>
                    <a:cubicBezTo>
                      <a:pt x="7" y="12"/>
                      <a:pt x="6" y="12"/>
                      <a:pt x="6" y="13"/>
                    </a:cubicBezTo>
                    <a:cubicBezTo>
                      <a:pt x="6" y="14"/>
                      <a:pt x="7" y="14"/>
                      <a:pt x="9" y="14"/>
                    </a:cubicBezTo>
                    <a:close/>
                  </a:path>
                </a:pathLst>
              </a:custGeom>
              <a:solidFill>
                <a:srgbClr val="FFE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2" name="îśḻïḍe"/>
              <p:cNvSpPr/>
              <p:nvPr/>
            </p:nvSpPr>
            <p:spPr bwMode="auto">
              <a:xfrm>
                <a:off x="6189" y="2049"/>
                <a:ext cx="31" cy="16"/>
              </a:xfrm>
              <a:custGeom>
                <a:avLst/>
                <a:gdLst>
                  <a:gd name="T0" fmla="*/ 5 w 31"/>
                  <a:gd name="T1" fmla="*/ 16 h 16"/>
                  <a:gd name="T2" fmla="*/ 5 w 31"/>
                  <a:gd name="T3" fmla="*/ 16 h 16"/>
                  <a:gd name="T4" fmla="*/ 31 w 31"/>
                  <a:gd name="T5" fmla="*/ 12 h 16"/>
                  <a:gd name="T6" fmla="*/ 31 w 31"/>
                  <a:gd name="T7" fmla="*/ 12 h 16"/>
                  <a:gd name="T8" fmla="*/ 31 w 31"/>
                  <a:gd name="T9" fmla="*/ 12 h 16"/>
                  <a:gd name="T10" fmla="*/ 29 w 31"/>
                  <a:gd name="T11" fmla="*/ 0 h 16"/>
                  <a:gd name="T12" fmla="*/ 0 w 31"/>
                  <a:gd name="T13" fmla="*/ 7 h 16"/>
                  <a:gd name="T14" fmla="*/ 5 w 31"/>
                  <a:gd name="T15" fmla="*/ 16 h 16"/>
                  <a:gd name="T16" fmla="*/ 5 w 31"/>
                  <a:gd name="T17" fmla="*/ 16 h 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31" h="16">
                    <a:moveTo>
                      <a:pt x="5" y="16"/>
                    </a:moveTo>
                    <a:lnTo>
                      <a:pt x="5" y="16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31" y="12"/>
                    </a:lnTo>
                    <a:lnTo>
                      <a:pt x="29" y="0"/>
                    </a:lnTo>
                    <a:lnTo>
                      <a:pt x="0" y="7"/>
                    </a:lnTo>
                    <a:lnTo>
                      <a:pt x="5" y="16"/>
                    </a:lnTo>
                    <a:lnTo>
                      <a:pt x="5" y="16"/>
                    </a:lnTo>
                    <a:close/>
                  </a:path>
                </a:pathLst>
              </a:custGeom>
              <a:solidFill>
                <a:srgbClr val="FFE9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3" name="ïš1ïďé"/>
              <p:cNvSpPr/>
              <p:nvPr/>
            </p:nvSpPr>
            <p:spPr bwMode="auto">
              <a:xfrm>
                <a:off x="6163" y="1937"/>
                <a:ext cx="55" cy="119"/>
              </a:xfrm>
              <a:custGeom>
                <a:avLst/>
                <a:gdLst>
                  <a:gd name="T0" fmla="*/ 29 w 55"/>
                  <a:gd name="T1" fmla="*/ 119 h 119"/>
                  <a:gd name="T2" fmla="*/ 55 w 55"/>
                  <a:gd name="T3" fmla="*/ 112 h 119"/>
                  <a:gd name="T4" fmla="*/ 31 w 55"/>
                  <a:gd name="T5" fmla="*/ 0 h 119"/>
                  <a:gd name="T6" fmla="*/ 0 w 55"/>
                  <a:gd name="T7" fmla="*/ 7 h 119"/>
                  <a:gd name="T8" fmla="*/ 26 w 55"/>
                  <a:gd name="T9" fmla="*/ 119 h 119"/>
                  <a:gd name="T10" fmla="*/ 29 w 55"/>
                  <a:gd name="T11" fmla="*/ 119 h 119"/>
                  <a:gd name="T12" fmla="*/ 29 w 55"/>
                  <a:gd name="T13" fmla="*/ 119 h 1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55" h="119">
                    <a:moveTo>
                      <a:pt x="29" y="119"/>
                    </a:moveTo>
                    <a:lnTo>
                      <a:pt x="55" y="112"/>
                    </a:lnTo>
                    <a:lnTo>
                      <a:pt x="31" y="0"/>
                    </a:lnTo>
                    <a:lnTo>
                      <a:pt x="0" y="7"/>
                    </a:lnTo>
                    <a:lnTo>
                      <a:pt x="26" y="119"/>
                    </a:lnTo>
                    <a:lnTo>
                      <a:pt x="29" y="119"/>
                    </a:lnTo>
                    <a:lnTo>
                      <a:pt x="29" y="119"/>
                    </a:lnTo>
                    <a:close/>
                  </a:path>
                </a:pathLst>
              </a:custGeom>
              <a:solidFill>
                <a:srgbClr val="164056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4" name="ïṩlíḓe"/>
              <p:cNvSpPr/>
              <p:nvPr/>
            </p:nvSpPr>
            <p:spPr bwMode="auto">
              <a:xfrm>
                <a:off x="6227" y="1734"/>
                <a:ext cx="64" cy="428"/>
              </a:xfrm>
              <a:custGeom>
                <a:avLst/>
                <a:gdLst>
                  <a:gd name="T0" fmla="*/ 64 w 64"/>
                  <a:gd name="T1" fmla="*/ 0 h 428"/>
                  <a:gd name="T2" fmla="*/ 59 w 64"/>
                  <a:gd name="T3" fmla="*/ 428 h 428"/>
                  <a:gd name="T4" fmla="*/ 0 w 64"/>
                  <a:gd name="T5" fmla="*/ 428 h 428"/>
                  <a:gd name="T6" fmla="*/ 5 w 64"/>
                  <a:gd name="T7" fmla="*/ 0 h 428"/>
                  <a:gd name="T8" fmla="*/ 64 w 64"/>
                  <a:gd name="T9" fmla="*/ 0 h 4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4" h="428">
                    <a:moveTo>
                      <a:pt x="64" y="0"/>
                    </a:moveTo>
                    <a:lnTo>
                      <a:pt x="59" y="428"/>
                    </a:lnTo>
                    <a:lnTo>
                      <a:pt x="0" y="428"/>
                    </a:lnTo>
                    <a:lnTo>
                      <a:pt x="5" y="0"/>
                    </a:lnTo>
                    <a:lnTo>
                      <a:pt x="64" y="0"/>
                    </a:lnTo>
                    <a:close/>
                  </a:path>
                </a:pathLst>
              </a:cu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5" name="íṧḷídê"/>
              <p:cNvSpPr/>
              <p:nvPr/>
            </p:nvSpPr>
            <p:spPr bwMode="auto">
              <a:xfrm>
                <a:off x="6227" y="2155"/>
                <a:ext cx="14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6" name="ïṣľïḋe"/>
              <p:cNvSpPr/>
              <p:nvPr/>
            </p:nvSpPr>
            <p:spPr bwMode="auto">
              <a:xfrm>
                <a:off x="6227" y="2141"/>
                <a:ext cx="10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7" name="išḻíḍé"/>
              <p:cNvSpPr/>
              <p:nvPr/>
            </p:nvSpPr>
            <p:spPr bwMode="auto">
              <a:xfrm>
                <a:off x="6227" y="2115"/>
                <a:ext cx="10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8" name="îšľiḓe"/>
              <p:cNvSpPr/>
              <p:nvPr/>
            </p:nvSpPr>
            <p:spPr bwMode="auto">
              <a:xfrm>
                <a:off x="6227" y="2087"/>
                <a:ext cx="10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59" name="íṡ1ïḋè"/>
              <p:cNvSpPr/>
              <p:nvPr/>
            </p:nvSpPr>
            <p:spPr bwMode="auto">
              <a:xfrm>
                <a:off x="6227" y="2058"/>
                <a:ext cx="10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0" name="ï$ļiḍè"/>
              <p:cNvSpPr/>
              <p:nvPr/>
            </p:nvSpPr>
            <p:spPr bwMode="auto">
              <a:xfrm>
                <a:off x="6227" y="2030"/>
                <a:ext cx="10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1" name="ïslïdê"/>
              <p:cNvSpPr/>
              <p:nvPr/>
            </p:nvSpPr>
            <p:spPr bwMode="auto">
              <a:xfrm>
                <a:off x="6230" y="2004"/>
                <a:ext cx="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2" name="îşḷiḓê"/>
              <p:cNvSpPr/>
              <p:nvPr/>
            </p:nvSpPr>
            <p:spPr bwMode="auto">
              <a:xfrm>
                <a:off x="6230" y="1975"/>
                <a:ext cx="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3" name="îṥ1îďê"/>
              <p:cNvSpPr/>
              <p:nvPr/>
            </p:nvSpPr>
            <p:spPr bwMode="auto">
              <a:xfrm>
                <a:off x="6230" y="1947"/>
                <a:ext cx="7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4" name="ïṡ1îdé"/>
              <p:cNvSpPr/>
              <p:nvPr/>
            </p:nvSpPr>
            <p:spPr bwMode="auto">
              <a:xfrm>
                <a:off x="6230" y="1918"/>
                <a:ext cx="9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5" name="ïsľidê"/>
              <p:cNvSpPr/>
              <p:nvPr/>
            </p:nvSpPr>
            <p:spPr bwMode="auto">
              <a:xfrm>
                <a:off x="6230" y="1892"/>
                <a:ext cx="9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6" name="îşľîḓe"/>
              <p:cNvSpPr/>
              <p:nvPr/>
            </p:nvSpPr>
            <p:spPr bwMode="auto">
              <a:xfrm>
                <a:off x="6230" y="1864"/>
                <a:ext cx="9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7" name="íṣḻîḍé"/>
              <p:cNvSpPr/>
              <p:nvPr/>
            </p:nvSpPr>
            <p:spPr bwMode="auto">
              <a:xfrm>
                <a:off x="6230" y="1835"/>
                <a:ext cx="9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8" name="íśḷidê"/>
              <p:cNvSpPr/>
              <p:nvPr/>
            </p:nvSpPr>
            <p:spPr bwMode="auto">
              <a:xfrm>
                <a:off x="6230" y="1807"/>
                <a:ext cx="9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69" name="i$lîḍe"/>
              <p:cNvSpPr/>
              <p:nvPr/>
            </p:nvSpPr>
            <p:spPr bwMode="auto">
              <a:xfrm>
                <a:off x="6232" y="1781"/>
                <a:ext cx="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0" name="ís1îdê"/>
              <p:cNvSpPr/>
              <p:nvPr/>
            </p:nvSpPr>
            <p:spPr bwMode="auto">
              <a:xfrm>
                <a:off x="6232" y="1753"/>
                <a:ext cx="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1" name="îṥḻîḑé"/>
              <p:cNvSpPr/>
              <p:nvPr/>
            </p:nvSpPr>
            <p:spPr bwMode="auto">
              <a:xfrm>
                <a:off x="6227" y="2129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2" name="í$ḻïḋè"/>
              <p:cNvSpPr/>
              <p:nvPr/>
            </p:nvSpPr>
            <p:spPr bwMode="auto">
              <a:xfrm>
                <a:off x="6227" y="2101"/>
                <a:ext cx="17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3" name="iśḻídê"/>
              <p:cNvSpPr/>
              <p:nvPr/>
            </p:nvSpPr>
            <p:spPr bwMode="auto">
              <a:xfrm>
                <a:off x="6227" y="2072"/>
                <a:ext cx="17" cy="3"/>
              </a:xfrm>
              <a:custGeom>
                <a:avLst/>
                <a:gdLst>
                  <a:gd name="T0" fmla="*/ 17 w 17"/>
                  <a:gd name="T1" fmla="*/ 0 h 3"/>
                  <a:gd name="T2" fmla="*/ 17 w 17"/>
                  <a:gd name="T3" fmla="*/ 3 h 3"/>
                  <a:gd name="T4" fmla="*/ 0 w 17"/>
                  <a:gd name="T5" fmla="*/ 0 h 3"/>
                  <a:gd name="T6" fmla="*/ 0 w 17"/>
                  <a:gd name="T7" fmla="*/ 0 h 3"/>
                  <a:gd name="T8" fmla="*/ 17 w 17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" h="3">
                    <a:moveTo>
                      <a:pt x="17" y="0"/>
                    </a:moveTo>
                    <a:lnTo>
                      <a:pt x="17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7" y="0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4" name="ïŝ1îďê"/>
              <p:cNvSpPr/>
              <p:nvPr/>
            </p:nvSpPr>
            <p:spPr bwMode="auto">
              <a:xfrm>
                <a:off x="6227" y="2044"/>
                <a:ext cx="17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5" name="îšļíḋé"/>
              <p:cNvSpPr/>
              <p:nvPr/>
            </p:nvSpPr>
            <p:spPr bwMode="auto">
              <a:xfrm>
                <a:off x="6230" y="2018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6" name="iŝľïďê"/>
              <p:cNvSpPr/>
              <p:nvPr/>
            </p:nvSpPr>
            <p:spPr bwMode="auto">
              <a:xfrm>
                <a:off x="6230" y="1989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7" name="ïṧḷiḑê"/>
              <p:cNvSpPr/>
              <p:nvPr/>
            </p:nvSpPr>
            <p:spPr bwMode="auto">
              <a:xfrm>
                <a:off x="6230" y="1961"/>
                <a:ext cx="14" cy="2"/>
              </a:xfrm>
              <a:custGeom>
                <a:avLst/>
                <a:gdLst>
                  <a:gd name="T0" fmla="*/ 14 w 14"/>
                  <a:gd name="T1" fmla="*/ 0 h 2"/>
                  <a:gd name="T2" fmla="*/ 14 w 14"/>
                  <a:gd name="T3" fmla="*/ 2 h 2"/>
                  <a:gd name="T4" fmla="*/ 0 w 14"/>
                  <a:gd name="T5" fmla="*/ 0 h 2"/>
                  <a:gd name="T6" fmla="*/ 0 w 14"/>
                  <a:gd name="T7" fmla="*/ 0 h 2"/>
                  <a:gd name="T8" fmla="*/ 14 w 14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14" y="0"/>
                    </a:moveTo>
                    <a:lnTo>
                      <a:pt x="14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8" name="ïśḻiḑe"/>
              <p:cNvSpPr/>
              <p:nvPr/>
            </p:nvSpPr>
            <p:spPr bwMode="auto">
              <a:xfrm>
                <a:off x="6230" y="1933"/>
                <a:ext cx="14" cy="2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79" name="işḻíḓè"/>
              <p:cNvSpPr/>
              <p:nvPr/>
            </p:nvSpPr>
            <p:spPr bwMode="auto">
              <a:xfrm>
                <a:off x="6230" y="1904"/>
                <a:ext cx="14" cy="3"/>
              </a:xfrm>
              <a:custGeom>
                <a:avLst/>
                <a:gdLst>
                  <a:gd name="T0" fmla="*/ 14 w 14"/>
                  <a:gd name="T1" fmla="*/ 3 h 3"/>
                  <a:gd name="T2" fmla="*/ 14 w 14"/>
                  <a:gd name="T3" fmla="*/ 3 h 3"/>
                  <a:gd name="T4" fmla="*/ 0 w 14"/>
                  <a:gd name="T5" fmla="*/ 3 h 3"/>
                  <a:gd name="T6" fmla="*/ 0 w 14"/>
                  <a:gd name="T7" fmla="*/ 0 h 3"/>
                  <a:gd name="T8" fmla="*/ 14 w 14"/>
                  <a:gd name="T9" fmla="*/ 3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14" y="3"/>
                    </a:moveTo>
                    <a:lnTo>
                      <a:pt x="14" y="3"/>
                    </a:lnTo>
                    <a:lnTo>
                      <a:pt x="0" y="3"/>
                    </a:lnTo>
                    <a:lnTo>
                      <a:pt x="0" y="0"/>
                    </a:lnTo>
                    <a:lnTo>
                      <a:pt x="14" y="3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0" name="ïşļïdé"/>
              <p:cNvSpPr/>
              <p:nvPr/>
            </p:nvSpPr>
            <p:spPr bwMode="auto">
              <a:xfrm>
                <a:off x="6230" y="1878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1" name="iSḻíḓé"/>
              <p:cNvSpPr/>
              <p:nvPr/>
            </p:nvSpPr>
            <p:spPr bwMode="auto">
              <a:xfrm>
                <a:off x="6230" y="1850"/>
                <a:ext cx="16" cy="2"/>
              </a:xfrm>
              <a:custGeom>
                <a:avLst/>
                <a:gdLst>
                  <a:gd name="T0" fmla="*/ 16 w 16"/>
                  <a:gd name="T1" fmla="*/ 0 h 2"/>
                  <a:gd name="T2" fmla="*/ 16 w 16"/>
                  <a:gd name="T3" fmla="*/ 2 h 2"/>
                  <a:gd name="T4" fmla="*/ 0 w 16"/>
                  <a:gd name="T5" fmla="*/ 0 h 2"/>
                  <a:gd name="T6" fmla="*/ 0 w 16"/>
                  <a:gd name="T7" fmla="*/ 0 h 2"/>
                  <a:gd name="T8" fmla="*/ 16 w 16"/>
                  <a:gd name="T9" fmla="*/ 0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" h="2">
                    <a:moveTo>
                      <a:pt x="16" y="0"/>
                    </a:moveTo>
                    <a:lnTo>
                      <a:pt x="16" y="2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6" y="0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2" name="ïslïḍè"/>
              <p:cNvSpPr/>
              <p:nvPr/>
            </p:nvSpPr>
            <p:spPr bwMode="auto">
              <a:xfrm>
                <a:off x="6230" y="1821"/>
                <a:ext cx="16" cy="3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3" name="iş1iḑé"/>
              <p:cNvSpPr/>
              <p:nvPr/>
            </p:nvSpPr>
            <p:spPr bwMode="auto">
              <a:xfrm>
                <a:off x="6232" y="1793"/>
                <a:ext cx="14" cy="2"/>
              </a:xfrm>
              <a:custGeom>
                <a:avLst/>
                <a:gdLst>
                  <a:gd name="T0" fmla="*/ 14 w 14"/>
                  <a:gd name="T1" fmla="*/ 2 h 2"/>
                  <a:gd name="T2" fmla="*/ 14 w 14"/>
                  <a:gd name="T3" fmla="*/ 2 h 2"/>
                  <a:gd name="T4" fmla="*/ 0 w 14"/>
                  <a:gd name="T5" fmla="*/ 2 h 2"/>
                  <a:gd name="T6" fmla="*/ 0 w 14"/>
                  <a:gd name="T7" fmla="*/ 0 h 2"/>
                  <a:gd name="T8" fmla="*/ 14 w 14"/>
                  <a:gd name="T9" fmla="*/ 2 h 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2">
                    <a:moveTo>
                      <a:pt x="14" y="2"/>
                    </a:moveTo>
                    <a:lnTo>
                      <a:pt x="14" y="2"/>
                    </a:lnTo>
                    <a:lnTo>
                      <a:pt x="0" y="2"/>
                    </a:lnTo>
                    <a:lnTo>
                      <a:pt x="0" y="0"/>
                    </a:lnTo>
                    <a:lnTo>
                      <a:pt x="14" y="2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4" name="iṣlîḋè"/>
              <p:cNvSpPr/>
              <p:nvPr/>
            </p:nvSpPr>
            <p:spPr bwMode="auto">
              <a:xfrm>
                <a:off x="6232" y="1767"/>
                <a:ext cx="14" cy="1"/>
              </a:xfrm>
              <a:prstGeom prst="rect">
                <a:avLst/>
              </a:pr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5" name="îṧḻide"/>
              <p:cNvSpPr/>
              <p:nvPr/>
            </p:nvSpPr>
            <p:spPr bwMode="auto">
              <a:xfrm>
                <a:off x="6232" y="1738"/>
                <a:ext cx="14" cy="3"/>
              </a:xfrm>
              <a:custGeom>
                <a:avLst/>
                <a:gdLst>
                  <a:gd name="T0" fmla="*/ 14 w 14"/>
                  <a:gd name="T1" fmla="*/ 0 h 3"/>
                  <a:gd name="T2" fmla="*/ 14 w 14"/>
                  <a:gd name="T3" fmla="*/ 3 h 3"/>
                  <a:gd name="T4" fmla="*/ 0 w 14"/>
                  <a:gd name="T5" fmla="*/ 0 h 3"/>
                  <a:gd name="T6" fmla="*/ 0 w 14"/>
                  <a:gd name="T7" fmla="*/ 0 h 3"/>
                  <a:gd name="T8" fmla="*/ 14 w 14"/>
                  <a:gd name="T9" fmla="*/ 0 h 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" h="3">
                    <a:moveTo>
                      <a:pt x="14" y="0"/>
                    </a:moveTo>
                    <a:lnTo>
                      <a:pt x="14" y="3"/>
                    </a:lnTo>
                    <a:lnTo>
                      <a:pt x="0" y="0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</a:path>
                </a:pathLst>
              </a:custGeom>
              <a:solidFill>
                <a:srgbClr val="0202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6" name="íşḷiďé"/>
              <p:cNvSpPr/>
              <p:nvPr/>
            </p:nvSpPr>
            <p:spPr bwMode="auto">
              <a:xfrm>
                <a:off x="6251" y="1755"/>
                <a:ext cx="19" cy="388"/>
              </a:xfrm>
              <a:custGeom>
                <a:avLst/>
                <a:gdLst>
                  <a:gd name="T0" fmla="*/ 5 w 8"/>
                  <a:gd name="T1" fmla="*/ 0 h 164"/>
                  <a:gd name="T2" fmla="*/ 8 w 8"/>
                  <a:gd name="T3" fmla="*/ 3 h 164"/>
                  <a:gd name="T4" fmla="*/ 6 w 8"/>
                  <a:gd name="T5" fmla="*/ 161 h 164"/>
                  <a:gd name="T6" fmla="*/ 3 w 8"/>
                  <a:gd name="T7" fmla="*/ 164 h 164"/>
                  <a:gd name="T8" fmla="*/ 0 w 8"/>
                  <a:gd name="T9" fmla="*/ 161 h 164"/>
                  <a:gd name="T10" fmla="*/ 1 w 8"/>
                  <a:gd name="T11" fmla="*/ 3 h 164"/>
                  <a:gd name="T12" fmla="*/ 5 w 8"/>
                  <a:gd name="T13" fmla="*/ 0 h 16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" h="164">
                    <a:moveTo>
                      <a:pt x="5" y="0"/>
                    </a:moveTo>
                    <a:cubicBezTo>
                      <a:pt x="6" y="0"/>
                      <a:pt x="8" y="2"/>
                      <a:pt x="8" y="3"/>
                    </a:cubicBezTo>
                    <a:cubicBezTo>
                      <a:pt x="6" y="161"/>
                      <a:pt x="6" y="161"/>
                      <a:pt x="6" y="161"/>
                    </a:cubicBezTo>
                    <a:cubicBezTo>
                      <a:pt x="6" y="163"/>
                      <a:pt x="5" y="164"/>
                      <a:pt x="3" y="164"/>
                    </a:cubicBezTo>
                    <a:cubicBezTo>
                      <a:pt x="1" y="164"/>
                      <a:pt x="0" y="163"/>
                      <a:pt x="0" y="161"/>
                    </a:cubicBezTo>
                    <a:cubicBezTo>
                      <a:pt x="1" y="3"/>
                      <a:pt x="1" y="3"/>
                      <a:pt x="1" y="3"/>
                    </a:cubicBezTo>
                    <a:cubicBezTo>
                      <a:pt x="1" y="2"/>
                      <a:pt x="3" y="0"/>
                      <a:pt x="5" y="0"/>
                    </a:cubicBezTo>
                    <a:close/>
                  </a:path>
                </a:pathLst>
              </a:custGeom>
              <a:solidFill>
                <a:srgbClr val="FFF48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7" name="ïṣļíḋè"/>
              <p:cNvSpPr/>
              <p:nvPr/>
            </p:nvSpPr>
            <p:spPr bwMode="auto">
              <a:xfrm>
                <a:off x="6147" y="1916"/>
                <a:ext cx="208" cy="14"/>
              </a:xfrm>
              <a:prstGeom prst="rect">
                <a:avLst/>
              </a:prstGeom>
              <a:solidFill>
                <a:srgbClr val="F6A0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8" name="ï$ľîḋê"/>
              <p:cNvSpPr/>
              <p:nvPr/>
            </p:nvSpPr>
            <p:spPr bwMode="auto">
              <a:xfrm>
                <a:off x="6171" y="2160"/>
                <a:ext cx="160" cy="14"/>
              </a:xfrm>
              <a:prstGeom prst="rect">
                <a:avLst/>
              </a:pr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89" name="íṣľiďè"/>
              <p:cNvSpPr/>
              <p:nvPr/>
            </p:nvSpPr>
            <p:spPr bwMode="auto">
              <a:xfrm>
                <a:off x="6147" y="1930"/>
                <a:ext cx="208" cy="19"/>
              </a:xfrm>
              <a:custGeom>
                <a:avLst/>
                <a:gdLst>
                  <a:gd name="T0" fmla="*/ 203 w 208"/>
                  <a:gd name="T1" fmla="*/ 19 h 19"/>
                  <a:gd name="T2" fmla="*/ 2 w 208"/>
                  <a:gd name="T3" fmla="*/ 19 h 19"/>
                  <a:gd name="T4" fmla="*/ 0 w 208"/>
                  <a:gd name="T5" fmla="*/ 0 h 19"/>
                  <a:gd name="T6" fmla="*/ 208 w 208"/>
                  <a:gd name="T7" fmla="*/ 0 h 19"/>
                  <a:gd name="T8" fmla="*/ 203 w 208"/>
                  <a:gd name="T9" fmla="*/ 19 h 1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08" h="19">
                    <a:moveTo>
                      <a:pt x="203" y="19"/>
                    </a:moveTo>
                    <a:lnTo>
                      <a:pt x="2" y="19"/>
                    </a:lnTo>
                    <a:lnTo>
                      <a:pt x="0" y="0"/>
                    </a:lnTo>
                    <a:lnTo>
                      <a:pt x="208" y="0"/>
                    </a:lnTo>
                    <a:lnTo>
                      <a:pt x="203" y="19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0" name="íṩḷîḓê"/>
              <p:cNvSpPr/>
              <p:nvPr/>
            </p:nvSpPr>
            <p:spPr bwMode="auto">
              <a:xfrm>
                <a:off x="6149" y="1949"/>
                <a:ext cx="24" cy="211"/>
              </a:xfrm>
              <a:custGeom>
                <a:avLst/>
                <a:gdLst>
                  <a:gd name="T0" fmla="*/ 22 w 24"/>
                  <a:gd name="T1" fmla="*/ 211 h 211"/>
                  <a:gd name="T2" fmla="*/ 0 w 24"/>
                  <a:gd name="T3" fmla="*/ 0 h 211"/>
                  <a:gd name="T4" fmla="*/ 5 w 24"/>
                  <a:gd name="T5" fmla="*/ 0 h 211"/>
                  <a:gd name="T6" fmla="*/ 24 w 24"/>
                  <a:gd name="T7" fmla="*/ 211 h 211"/>
                  <a:gd name="T8" fmla="*/ 22 w 24"/>
                  <a:gd name="T9" fmla="*/ 211 h 2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" h="211">
                    <a:moveTo>
                      <a:pt x="22" y="211"/>
                    </a:moveTo>
                    <a:lnTo>
                      <a:pt x="0" y="0"/>
                    </a:lnTo>
                    <a:lnTo>
                      <a:pt x="5" y="0"/>
                    </a:lnTo>
                    <a:lnTo>
                      <a:pt x="24" y="211"/>
                    </a:lnTo>
                    <a:lnTo>
                      <a:pt x="22" y="211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1" name="îŝ1íḓè"/>
              <p:cNvSpPr/>
              <p:nvPr/>
            </p:nvSpPr>
            <p:spPr bwMode="auto">
              <a:xfrm>
                <a:off x="6327" y="1949"/>
                <a:ext cx="23" cy="213"/>
              </a:xfrm>
              <a:custGeom>
                <a:avLst/>
                <a:gdLst>
                  <a:gd name="T0" fmla="*/ 4 w 23"/>
                  <a:gd name="T1" fmla="*/ 213 h 213"/>
                  <a:gd name="T2" fmla="*/ 0 w 23"/>
                  <a:gd name="T3" fmla="*/ 211 h 213"/>
                  <a:gd name="T4" fmla="*/ 21 w 23"/>
                  <a:gd name="T5" fmla="*/ 0 h 213"/>
                  <a:gd name="T6" fmla="*/ 23 w 23"/>
                  <a:gd name="T7" fmla="*/ 0 h 213"/>
                  <a:gd name="T8" fmla="*/ 4 w 23"/>
                  <a:gd name="T9" fmla="*/ 213 h 2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3" h="213">
                    <a:moveTo>
                      <a:pt x="4" y="213"/>
                    </a:moveTo>
                    <a:lnTo>
                      <a:pt x="0" y="211"/>
                    </a:lnTo>
                    <a:lnTo>
                      <a:pt x="21" y="0"/>
                    </a:lnTo>
                    <a:lnTo>
                      <a:pt x="23" y="0"/>
                    </a:lnTo>
                    <a:lnTo>
                      <a:pt x="4" y="21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2" name="îšḻíḋê"/>
              <p:cNvSpPr/>
              <p:nvPr/>
            </p:nvSpPr>
            <p:spPr bwMode="auto">
              <a:xfrm>
                <a:off x="6156" y="1944"/>
                <a:ext cx="41" cy="62"/>
              </a:xfrm>
              <a:custGeom>
                <a:avLst/>
                <a:gdLst>
                  <a:gd name="T0" fmla="*/ 0 w 41"/>
                  <a:gd name="T1" fmla="*/ 62 h 62"/>
                  <a:gd name="T2" fmla="*/ 0 w 41"/>
                  <a:gd name="T3" fmla="*/ 60 h 62"/>
                  <a:gd name="T4" fmla="*/ 38 w 41"/>
                  <a:gd name="T5" fmla="*/ 0 h 62"/>
                  <a:gd name="T6" fmla="*/ 41 w 41"/>
                  <a:gd name="T7" fmla="*/ 3 h 62"/>
                  <a:gd name="T8" fmla="*/ 0 w 41"/>
                  <a:gd name="T9" fmla="*/ 62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1" h="62">
                    <a:moveTo>
                      <a:pt x="0" y="62"/>
                    </a:moveTo>
                    <a:lnTo>
                      <a:pt x="0" y="60"/>
                    </a:lnTo>
                    <a:lnTo>
                      <a:pt x="38" y="0"/>
                    </a:lnTo>
                    <a:lnTo>
                      <a:pt x="41" y="3"/>
                    </a:lnTo>
                    <a:lnTo>
                      <a:pt x="0" y="62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3" name="iṣlïḓe"/>
              <p:cNvSpPr/>
              <p:nvPr/>
            </p:nvSpPr>
            <p:spPr bwMode="auto">
              <a:xfrm>
                <a:off x="6159" y="1944"/>
                <a:ext cx="66" cy="100"/>
              </a:xfrm>
              <a:custGeom>
                <a:avLst/>
                <a:gdLst>
                  <a:gd name="T0" fmla="*/ 2 w 66"/>
                  <a:gd name="T1" fmla="*/ 100 h 100"/>
                  <a:gd name="T2" fmla="*/ 0 w 66"/>
                  <a:gd name="T3" fmla="*/ 95 h 100"/>
                  <a:gd name="T4" fmla="*/ 64 w 66"/>
                  <a:gd name="T5" fmla="*/ 0 h 100"/>
                  <a:gd name="T6" fmla="*/ 66 w 66"/>
                  <a:gd name="T7" fmla="*/ 3 h 100"/>
                  <a:gd name="T8" fmla="*/ 2 w 66"/>
                  <a:gd name="T9" fmla="*/ 100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6" h="100">
                    <a:moveTo>
                      <a:pt x="2" y="100"/>
                    </a:moveTo>
                    <a:lnTo>
                      <a:pt x="0" y="95"/>
                    </a:lnTo>
                    <a:lnTo>
                      <a:pt x="64" y="0"/>
                    </a:lnTo>
                    <a:lnTo>
                      <a:pt x="66" y="3"/>
                    </a:lnTo>
                    <a:lnTo>
                      <a:pt x="2" y="100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4" name="ïşľiḓè"/>
              <p:cNvSpPr/>
              <p:nvPr/>
            </p:nvSpPr>
            <p:spPr bwMode="auto">
              <a:xfrm>
                <a:off x="6163" y="1944"/>
                <a:ext cx="93" cy="138"/>
              </a:xfrm>
              <a:custGeom>
                <a:avLst/>
                <a:gdLst>
                  <a:gd name="T0" fmla="*/ 0 w 93"/>
                  <a:gd name="T1" fmla="*/ 138 h 138"/>
                  <a:gd name="T2" fmla="*/ 0 w 93"/>
                  <a:gd name="T3" fmla="*/ 133 h 138"/>
                  <a:gd name="T4" fmla="*/ 90 w 93"/>
                  <a:gd name="T5" fmla="*/ 0 h 138"/>
                  <a:gd name="T6" fmla="*/ 93 w 93"/>
                  <a:gd name="T7" fmla="*/ 3 h 138"/>
                  <a:gd name="T8" fmla="*/ 0 w 93"/>
                  <a:gd name="T9" fmla="*/ 138 h 1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93" h="138">
                    <a:moveTo>
                      <a:pt x="0" y="138"/>
                    </a:moveTo>
                    <a:lnTo>
                      <a:pt x="0" y="133"/>
                    </a:lnTo>
                    <a:lnTo>
                      <a:pt x="90" y="0"/>
                    </a:lnTo>
                    <a:lnTo>
                      <a:pt x="93" y="3"/>
                    </a:lnTo>
                    <a:lnTo>
                      <a:pt x="0" y="138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5" name="î$1íḓè"/>
              <p:cNvSpPr/>
              <p:nvPr/>
            </p:nvSpPr>
            <p:spPr bwMode="auto">
              <a:xfrm>
                <a:off x="6166" y="1944"/>
                <a:ext cx="116" cy="183"/>
              </a:xfrm>
              <a:custGeom>
                <a:avLst/>
                <a:gdLst>
                  <a:gd name="T0" fmla="*/ 2 w 116"/>
                  <a:gd name="T1" fmla="*/ 183 h 183"/>
                  <a:gd name="T2" fmla="*/ 0 w 116"/>
                  <a:gd name="T3" fmla="*/ 178 h 183"/>
                  <a:gd name="T4" fmla="*/ 113 w 116"/>
                  <a:gd name="T5" fmla="*/ 0 h 183"/>
                  <a:gd name="T6" fmla="*/ 116 w 116"/>
                  <a:gd name="T7" fmla="*/ 3 h 183"/>
                  <a:gd name="T8" fmla="*/ 2 w 116"/>
                  <a:gd name="T9" fmla="*/ 183 h 1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6" h="183">
                    <a:moveTo>
                      <a:pt x="2" y="183"/>
                    </a:moveTo>
                    <a:lnTo>
                      <a:pt x="0" y="178"/>
                    </a:lnTo>
                    <a:lnTo>
                      <a:pt x="113" y="0"/>
                    </a:lnTo>
                    <a:lnTo>
                      <a:pt x="116" y="3"/>
                    </a:lnTo>
                    <a:lnTo>
                      <a:pt x="2" y="18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6" name="ïṡḻîďé"/>
              <p:cNvSpPr/>
              <p:nvPr/>
            </p:nvSpPr>
            <p:spPr bwMode="auto">
              <a:xfrm>
                <a:off x="6173" y="1944"/>
                <a:ext cx="144" cy="218"/>
              </a:xfrm>
              <a:custGeom>
                <a:avLst/>
                <a:gdLst>
                  <a:gd name="T0" fmla="*/ 5 w 144"/>
                  <a:gd name="T1" fmla="*/ 218 h 218"/>
                  <a:gd name="T2" fmla="*/ 0 w 144"/>
                  <a:gd name="T3" fmla="*/ 216 h 218"/>
                  <a:gd name="T4" fmla="*/ 142 w 144"/>
                  <a:gd name="T5" fmla="*/ 0 h 218"/>
                  <a:gd name="T6" fmla="*/ 144 w 144"/>
                  <a:gd name="T7" fmla="*/ 3 h 218"/>
                  <a:gd name="T8" fmla="*/ 5 w 144"/>
                  <a:gd name="T9" fmla="*/ 218 h 21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4" h="218">
                    <a:moveTo>
                      <a:pt x="5" y="218"/>
                    </a:moveTo>
                    <a:lnTo>
                      <a:pt x="0" y="216"/>
                    </a:lnTo>
                    <a:lnTo>
                      <a:pt x="142" y="0"/>
                    </a:lnTo>
                    <a:lnTo>
                      <a:pt x="144" y="3"/>
                    </a:lnTo>
                    <a:lnTo>
                      <a:pt x="5" y="218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7" name="íṥľiďè"/>
              <p:cNvSpPr/>
              <p:nvPr/>
            </p:nvSpPr>
            <p:spPr bwMode="auto">
              <a:xfrm>
                <a:off x="6201" y="1944"/>
                <a:ext cx="145" cy="223"/>
              </a:xfrm>
              <a:custGeom>
                <a:avLst/>
                <a:gdLst>
                  <a:gd name="T0" fmla="*/ 5 w 145"/>
                  <a:gd name="T1" fmla="*/ 223 h 223"/>
                  <a:gd name="T2" fmla="*/ 0 w 145"/>
                  <a:gd name="T3" fmla="*/ 221 h 223"/>
                  <a:gd name="T4" fmla="*/ 142 w 145"/>
                  <a:gd name="T5" fmla="*/ 0 h 223"/>
                  <a:gd name="T6" fmla="*/ 145 w 145"/>
                  <a:gd name="T7" fmla="*/ 3 h 223"/>
                  <a:gd name="T8" fmla="*/ 5 w 145"/>
                  <a:gd name="T9" fmla="*/ 223 h 22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45" h="223">
                    <a:moveTo>
                      <a:pt x="5" y="223"/>
                    </a:moveTo>
                    <a:lnTo>
                      <a:pt x="0" y="221"/>
                    </a:lnTo>
                    <a:lnTo>
                      <a:pt x="142" y="0"/>
                    </a:lnTo>
                    <a:lnTo>
                      <a:pt x="145" y="3"/>
                    </a:lnTo>
                    <a:lnTo>
                      <a:pt x="5" y="22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8" name="ïšľídè"/>
              <p:cNvSpPr/>
              <p:nvPr/>
            </p:nvSpPr>
            <p:spPr bwMode="auto">
              <a:xfrm>
                <a:off x="6237" y="1985"/>
                <a:ext cx="109" cy="187"/>
              </a:xfrm>
              <a:custGeom>
                <a:avLst/>
                <a:gdLst>
                  <a:gd name="T0" fmla="*/ 2 w 109"/>
                  <a:gd name="T1" fmla="*/ 187 h 187"/>
                  <a:gd name="T2" fmla="*/ 0 w 109"/>
                  <a:gd name="T3" fmla="*/ 185 h 187"/>
                  <a:gd name="T4" fmla="*/ 109 w 109"/>
                  <a:gd name="T5" fmla="*/ 0 h 187"/>
                  <a:gd name="T6" fmla="*/ 109 w 109"/>
                  <a:gd name="T7" fmla="*/ 9 h 187"/>
                  <a:gd name="T8" fmla="*/ 2 w 109"/>
                  <a:gd name="T9" fmla="*/ 187 h 18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09" h="187">
                    <a:moveTo>
                      <a:pt x="2" y="187"/>
                    </a:moveTo>
                    <a:lnTo>
                      <a:pt x="0" y="185"/>
                    </a:lnTo>
                    <a:lnTo>
                      <a:pt x="109" y="0"/>
                    </a:lnTo>
                    <a:lnTo>
                      <a:pt x="109" y="9"/>
                    </a:lnTo>
                    <a:lnTo>
                      <a:pt x="2" y="187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99" name="iṣḷîḓê"/>
              <p:cNvSpPr/>
              <p:nvPr/>
            </p:nvSpPr>
            <p:spPr bwMode="auto">
              <a:xfrm>
                <a:off x="6263" y="2037"/>
                <a:ext cx="78" cy="135"/>
              </a:xfrm>
              <a:custGeom>
                <a:avLst/>
                <a:gdLst>
                  <a:gd name="T0" fmla="*/ 2 w 78"/>
                  <a:gd name="T1" fmla="*/ 135 h 135"/>
                  <a:gd name="T2" fmla="*/ 0 w 78"/>
                  <a:gd name="T3" fmla="*/ 133 h 135"/>
                  <a:gd name="T4" fmla="*/ 78 w 78"/>
                  <a:gd name="T5" fmla="*/ 0 h 135"/>
                  <a:gd name="T6" fmla="*/ 78 w 78"/>
                  <a:gd name="T7" fmla="*/ 7 h 135"/>
                  <a:gd name="T8" fmla="*/ 2 w 78"/>
                  <a:gd name="T9" fmla="*/ 135 h 13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78" h="135">
                    <a:moveTo>
                      <a:pt x="2" y="135"/>
                    </a:moveTo>
                    <a:lnTo>
                      <a:pt x="0" y="133"/>
                    </a:lnTo>
                    <a:lnTo>
                      <a:pt x="78" y="0"/>
                    </a:lnTo>
                    <a:lnTo>
                      <a:pt x="78" y="7"/>
                    </a:lnTo>
                    <a:lnTo>
                      <a:pt x="2" y="135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0" name="íṡḻîḑè"/>
              <p:cNvSpPr/>
              <p:nvPr/>
            </p:nvSpPr>
            <p:spPr bwMode="auto">
              <a:xfrm>
                <a:off x="6298" y="2110"/>
                <a:ext cx="38" cy="60"/>
              </a:xfrm>
              <a:custGeom>
                <a:avLst/>
                <a:gdLst>
                  <a:gd name="T0" fmla="*/ 5 w 38"/>
                  <a:gd name="T1" fmla="*/ 60 h 60"/>
                  <a:gd name="T2" fmla="*/ 0 w 38"/>
                  <a:gd name="T3" fmla="*/ 57 h 60"/>
                  <a:gd name="T4" fmla="*/ 36 w 38"/>
                  <a:gd name="T5" fmla="*/ 0 h 60"/>
                  <a:gd name="T6" fmla="*/ 38 w 38"/>
                  <a:gd name="T7" fmla="*/ 5 h 60"/>
                  <a:gd name="T8" fmla="*/ 5 w 38"/>
                  <a:gd name="T9" fmla="*/ 60 h 6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38" h="60">
                    <a:moveTo>
                      <a:pt x="5" y="60"/>
                    </a:moveTo>
                    <a:lnTo>
                      <a:pt x="0" y="57"/>
                    </a:lnTo>
                    <a:lnTo>
                      <a:pt x="36" y="0"/>
                    </a:lnTo>
                    <a:lnTo>
                      <a:pt x="38" y="5"/>
                    </a:lnTo>
                    <a:lnTo>
                      <a:pt x="5" y="60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1" name="íṡlîḑê"/>
              <p:cNvSpPr/>
              <p:nvPr/>
            </p:nvSpPr>
            <p:spPr bwMode="auto">
              <a:xfrm>
                <a:off x="6175" y="1940"/>
                <a:ext cx="163" cy="116"/>
              </a:xfrm>
              <a:custGeom>
                <a:avLst/>
                <a:gdLst>
                  <a:gd name="T0" fmla="*/ 163 w 163"/>
                  <a:gd name="T1" fmla="*/ 116 h 116"/>
                  <a:gd name="T2" fmla="*/ 0 w 163"/>
                  <a:gd name="T3" fmla="*/ 4 h 116"/>
                  <a:gd name="T4" fmla="*/ 0 w 163"/>
                  <a:gd name="T5" fmla="*/ 0 h 116"/>
                  <a:gd name="T6" fmla="*/ 163 w 163"/>
                  <a:gd name="T7" fmla="*/ 111 h 116"/>
                  <a:gd name="T8" fmla="*/ 163 w 163"/>
                  <a:gd name="T9" fmla="*/ 116 h 1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63" h="116">
                    <a:moveTo>
                      <a:pt x="163" y="116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163" y="111"/>
                    </a:lnTo>
                    <a:lnTo>
                      <a:pt x="163" y="116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2" name="iṩḷîḋè"/>
              <p:cNvSpPr/>
              <p:nvPr/>
            </p:nvSpPr>
            <p:spPr bwMode="auto">
              <a:xfrm>
                <a:off x="6232" y="1940"/>
                <a:ext cx="111" cy="78"/>
              </a:xfrm>
              <a:custGeom>
                <a:avLst/>
                <a:gdLst>
                  <a:gd name="T0" fmla="*/ 111 w 111"/>
                  <a:gd name="T1" fmla="*/ 78 h 78"/>
                  <a:gd name="T2" fmla="*/ 0 w 111"/>
                  <a:gd name="T3" fmla="*/ 4 h 78"/>
                  <a:gd name="T4" fmla="*/ 2 w 111"/>
                  <a:gd name="T5" fmla="*/ 0 h 78"/>
                  <a:gd name="T6" fmla="*/ 111 w 111"/>
                  <a:gd name="T7" fmla="*/ 73 h 78"/>
                  <a:gd name="T8" fmla="*/ 111 w 111"/>
                  <a:gd name="T9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11" h="78">
                    <a:moveTo>
                      <a:pt x="111" y="78"/>
                    </a:moveTo>
                    <a:lnTo>
                      <a:pt x="0" y="4"/>
                    </a:lnTo>
                    <a:lnTo>
                      <a:pt x="2" y="0"/>
                    </a:lnTo>
                    <a:lnTo>
                      <a:pt x="111" y="73"/>
                    </a:lnTo>
                    <a:lnTo>
                      <a:pt x="111" y="78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3" name="îṧ1iḍê"/>
              <p:cNvSpPr/>
              <p:nvPr/>
            </p:nvSpPr>
            <p:spPr bwMode="auto">
              <a:xfrm>
                <a:off x="6296" y="1937"/>
                <a:ext cx="52" cy="43"/>
              </a:xfrm>
              <a:custGeom>
                <a:avLst/>
                <a:gdLst>
                  <a:gd name="T0" fmla="*/ 50 w 52"/>
                  <a:gd name="T1" fmla="*/ 43 h 43"/>
                  <a:gd name="T2" fmla="*/ 0 w 52"/>
                  <a:gd name="T3" fmla="*/ 5 h 43"/>
                  <a:gd name="T4" fmla="*/ 2 w 52"/>
                  <a:gd name="T5" fmla="*/ 0 h 43"/>
                  <a:gd name="T6" fmla="*/ 52 w 52"/>
                  <a:gd name="T7" fmla="*/ 38 h 43"/>
                  <a:gd name="T8" fmla="*/ 50 w 52"/>
                  <a:gd name="T9" fmla="*/ 43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2" h="43">
                    <a:moveTo>
                      <a:pt x="50" y="43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52" y="38"/>
                    </a:lnTo>
                    <a:lnTo>
                      <a:pt x="50" y="4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4" name="ï$1ïde"/>
              <p:cNvSpPr/>
              <p:nvPr/>
            </p:nvSpPr>
            <p:spPr bwMode="auto">
              <a:xfrm>
                <a:off x="6152" y="1954"/>
                <a:ext cx="184" cy="130"/>
              </a:xfrm>
              <a:custGeom>
                <a:avLst/>
                <a:gdLst>
                  <a:gd name="T0" fmla="*/ 184 w 184"/>
                  <a:gd name="T1" fmla="*/ 130 h 130"/>
                  <a:gd name="T2" fmla="*/ 0 w 184"/>
                  <a:gd name="T3" fmla="*/ 2 h 130"/>
                  <a:gd name="T4" fmla="*/ 0 w 184"/>
                  <a:gd name="T5" fmla="*/ 0 h 130"/>
                  <a:gd name="T6" fmla="*/ 184 w 184"/>
                  <a:gd name="T7" fmla="*/ 126 h 130"/>
                  <a:gd name="T8" fmla="*/ 184 w 184"/>
                  <a:gd name="T9" fmla="*/ 130 h 13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4" h="130">
                    <a:moveTo>
                      <a:pt x="184" y="130"/>
                    </a:moveTo>
                    <a:lnTo>
                      <a:pt x="0" y="2"/>
                    </a:lnTo>
                    <a:lnTo>
                      <a:pt x="0" y="0"/>
                    </a:lnTo>
                    <a:lnTo>
                      <a:pt x="184" y="126"/>
                    </a:lnTo>
                    <a:lnTo>
                      <a:pt x="184" y="130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5" name="îśļidè"/>
              <p:cNvSpPr/>
              <p:nvPr/>
            </p:nvSpPr>
            <p:spPr bwMode="auto">
              <a:xfrm>
                <a:off x="6154" y="1992"/>
                <a:ext cx="180" cy="133"/>
              </a:xfrm>
              <a:custGeom>
                <a:avLst/>
                <a:gdLst>
                  <a:gd name="T0" fmla="*/ 180 w 180"/>
                  <a:gd name="T1" fmla="*/ 133 h 133"/>
                  <a:gd name="T2" fmla="*/ 0 w 180"/>
                  <a:gd name="T3" fmla="*/ 5 h 133"/>
                  <a:gd name="T4" fmla="*/ 2 w 180"/>
                  <a:gd name="T5" fmla="*/ 0 h 133"/>
                  <a:gd name="T6" fmla="*/ 180 w 180"/>
                  <a:gd name="T7" fmla="*/ 128 h 133"/>
                  <a:gd name="T8" fmla="*/ 180 w 180"/>
                  <a:gd name="T9" fmla="*/ 133 h 1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80" h="133">
                    <a:moveTo>
                      <a:pt x="180" y="133"/>
                    </a:moveTo>
                    <a:lnTo>
                      <a:pt x="0" y="5"/>
                    </a:lnTo>
                    <a:lnTo>
                      <a:pt x="2" y="0"/>
                    </a:lnTo>
                    <a:lnTo>
                      <a:pt x="180" y="128"/>
                    </a:lnTo>
                    <a:lnTo>
                      <a:pt x="180" y="13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6" name="îṧḻiḑé"/>
              <p:cNvSpPr/>
              <p:nvPr/>
            </p:nvSpPr>
            <p:spPr bwMode="auto">
              <a:xfrm>
                <a:off x="6159" y="2034"/>
                <a:ext cx="170" cy="131"/>
              </a:xfrm>
              <a:custGeom>
                <a:avLst/>
                <a:gdLst>
                  <a:gd name="T0" fmla="*/ 168 w 170"/>
                  <a:gd name="T1" fmla="*/ 131 h 131"/>
                  <a:gd name="T2" fmla="*/ 0 w 170"/>
                  <a:gd name="T3" fmla="*/ 5 h 131"/>
                  <a:gd name="T4" fmla="*/ 0 w 170"/>
                  <a:gd name="T5" fmla="*/ 0 h 131"/>
                  <a:gd name="T6" fmla="*/ 170 w 170"/>
                  <a:gd name="T7" fmla="*/ 126 h 131"/>
                  <a:gd name="T8" fmla="*/ 168 w 170"/>
                  <a:gd name="T9" fmla="*/ 131 h 1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70" h="131">
                    <a:moveTo>
                      <a:pt x="168" y="131"/>
                    </a:moveTo>
                    <a:lnTo>
                      <a:pt x="0" y="5"/>
                    </a:lnTo>
                    <a:lnTo>
                      <a:pt x="0" y="0"/>
                    </a:lnTo>
                    <a:lnTo>
                      <a:pt x="170" y="126"/>
                    </a:lnTo>
                    <a:lnTo>
                      <a:pt x="168" y="131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7" name="iśľîḍé"/>
              <p:cNvSpPr/>
              <p:nvPr/>
            </p:nvSpPr>
            <p:spPr bwMode="auto">
              <a:xfrm>
                <a:off x="6163" y="2087"/>
                <a:ext cx="126" cy="83"/>
              </a:xfrm>
              <a:custGeom>
                <a:avLst/>
                <a:gdLst>
                  <a:gd name="T0" fmla="*/ 126 w 126"/>
                  <a:gd name="T1" fmla="*/ 83 h 83"/>
                  <a:gd name="T2" fmla="*/ 0 w 126"/>
                  <a:gd name="T3" fmla="*/ 4 h 83"/>
                  <a:gd name="T4" fmla="*/ 0 w 126"/>
                  <a:gd name="T5" fmla="*/ 0 h 83"/>
                  <a:gd name="T6" fmla="*/ 126 w 126"/>
                  <a:gd name="T7" fmla="*/ 78 h 83"/>
                  <a:gd name="T8" fmla="*/ 126 w 126"/>
                  <a:gd name="T9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126" h="83">
                    <a:moveTo>
                      <a:pt x="126" y="83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126" y="78"/>
                    </a:lnTo>
                    <a:lnTo>
                      <a:pt x="126" y="83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8" name="îṩľíďê"/>
              <p:cNvSpPr/>
              <p:nvPr/>
            </p:nvSpPr>
            <p:spPr bwMode="auto">
              <a:xfrm>
                <a:off x="6168" y="2132"/>
                <a:ext cx="55" cy="38"/>
              </a:xfrm>
              <a:custGeom>
                <a:avLst/>
                <a:gdLst>
                  <a:gd name="T0" fmla="*/ 52 w 55"/>
                  <a:gd name="T1" fmla="*/ 38 h 38"/>
                  <a:gd name="T2" fmla="*/ 0 w 55"/>
                  <a:gd name="T3" fmla="*/ 4 h 38"/>
                  <a:gd name="T4" fmla="*/ 0 w 55"/>
                  <a:gd name="T5" fmla="*/ 0 h 38"/>
                  <a:gd name="T6" fmla="*/ 55 w 55"/>
                  <a:gd name="T7" fmla="*/ 33 h 38"/>
                  <a:gd name="T8" fmla="*/ 52 w 55"/>
                  <a:gd name="T9" fmla="*/ 38 h 3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55" h="38">
                    <a:moveTo>
                      <a:pt x="52" y="38"/>
                    </a:moveTo>
                    <a:lnTo>
                      <a:pt x="0" y="4"/>
                    </a:lnTo>
                    <a:lnTo>
                      <a:pt x="0" y="0"/>
                    </a:lnTo>
                    <a:lnTo>
                      <a:pt x="55" y="33"/>
                    </a:lnTo>
                    <a:lnTo>
                      <a:pt x="52" y="38"/>
                    </a:lnTo>
                    <a:close/>
                  </a:path>
                </a:pathLst>
              </a:custGeom>
              <a:solidFill>
                <a:srgbClr val="D37E0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09" name="îṩ1iḓè"/>
              <p:cNvSpPr/>
              <p:nvPr/>
            </p:nvSpPr>
            <p:spPr bwMode="auto">
              <a:xfrm>
                <a:off x="3458" y="2155"/>
                <a:ext cx="667" cy="15"/>
              </a:xfrm>
              <a:prstGeom prst="rect">
                <a:avLst/>
              </a:prstGeom>
              <a:solidFill>
                <a:srgbClr val="1D772A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0" name="íṥliḓe"/>
              <p:cNvSpPr/>
              <p:nvPr/>
            </p:nvSpPr>
            <p:spPr bwMode="auto">
              <a:xfrm>
                <a:off x="3470" y="2113"/>
                <a:ext cx="636" cy="42"/>
              </a:xfrm>
              <a:prstGeom prst="rect">
                <a:avLst/>
              </a:prstGeom>
              <a:solidFill>
                <a:srgbClr val="F9EA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1" name="işľíďé"/>
              <p:cNvSpPr/>
              <p:nvPr/>
            </p:nvSpPr>
            <p:spPr bwMode="auto">
              <a:xfrm>
                <a:off x="3470" y="2120"/>
                <a:ext cx="260" cy="2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2" name="íṣlíďe"/>
              <p:cNvSpPr/>
              <p:nvPr/>
            </p:nvSpPr>
            <p:spPr bwMode="auto">
              <a:xfrm>
                <a:off x="3756" y="2132"/>
                <a:ext cx="260" cy="2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3" name="îṡḻîḋé"/>
              <p:cNvSpPr/>
              <p:nvPr/>
            </p:nvSpPr>
            <p:spPr bwMode="auto">
              <a:xfrm>
                <a:off x="3990" y="2115"/>
                <a:ext cx="104" cy="2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4" name="îśľîḍé"/>
              <p:cNvSpPr/>
              <p:nvPr/>
            </p:nvSpPr>
            <p:spPr bwMode="auto">
              <a:xfrm>
                <a:off x="3482" y="2146"/>
                <a:ext cx="113" cy="2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5" name="íṣ1íḓe"/>
              <p:cNvSpPr/>
              <p:nvPr/>
            </p:nvSpPr>
            <p:spPr bwMode="auto">
              <a:xfrm>
                <a:off x="3846" y="2148"/>
                <a:ext cx="260" cy="3"/>
              </a:xfrm>
              <a:prstGeom prst="rect">
                <a:avLst/>
              </a:prstGeom>
              <a:solidFill>
                <a:srgbClr val="AA9A72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6" name="íşļiḍè"/>
              <p:cNvSpPr/>
              <p:nvPr/>
            </p:nvSpPr>
            <p:spPr bwMode="auto">
              <a:xfrm>
                <a:off x="3527" y="2117"/>
                <a:ext cx="78" cy="53"/>
              </a:xfrm>
              <a:prstGeom prst="rect">
                <a:avLst/>
              </a:prstGeom>
              <a:solidFill>
                <a:srgbClr val="E3061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7" name="iśľïdè"/>
              <p:cNvSpPr/>
              <p:nvPr/>
            </p:nvSpPr>
            <p:spPr bwMode="auto">
              <a:xfrm>
                <a:off x="3650" y="2127"/>
                <a:ext cx="80" cy="43"/>
              </a:xfrm>
              <a:prstGeom prst="rect">
                <a:avLst/>
              </a:prstGeom>
              <a:solidFill>
                <a:srgbClr val="FFED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8" name="îśļïḑè"/>
              <p:cNvSpPr/>
              <p:nvPr/>
            </p:nvSpPr>
            <p:spPr bwMode="auto">
              <a:xfrm>
                <a:off x="3784" y="2136"/>
                <a:ext cx="81" cy="34"/>
              </a:xfrm>
              <a:prstGeom prst="rect">
                <a:avLst/>
              </a:prstGeom>
              <a:solidFill>
                <a:srgbClr val="EC7B2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19" name="îŝlîḑè"/>
              <p:cNvSpPr/>
              <p:nvPr/>
            </p:nvSpPr>
            <p:spPr bwMode="auto">
              <a:xfrm>
                <a:off x="3915" y="2146"/>
                <a:ext cx="78" cy="24"/>
              </a:xfrm>
              <a:prstGeom prst="rect">
                <a:avLst/>
              </a:prstGeom>
              <a:solidFill>
                <a:srgbClr val="009FE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0" name="ïṥļîḓè"/>
              <p:cNvSpPr/>
              <p:nvPr/>
            </p:nvSpPr>
            <p:spPr bwMode="auto">
              <a:xfrm>
                <a:off x="3470" y="2101"/>
                <a:ext cx="636" cy="12"/>
              </a:xfrm>
              <a:custGeom>
                <a:avLst/>
                <a:gdLst>
                  <a:gd name="T0" fmla="*/ 620 w 636"/>
                  <a:gd name="T1" fmla="*/ 12 h 12"/>
                  <a:gd name="T2" fmla="*/ 24 w 636"/>
                  <a:gd name="T3" fmla="*/ 12 h 12"/>
                  <a:gd name="T4" fmla="*/ 0 w 636"/>
                  <a:gd name="T5" fmla="*/ 0 h 12"/>
                  <a:gd name="T6" fmla="*/ 636 w 636"/>
                  <a:gd name="T7" fmla="*/ 0 h 12"/>
                  <a:gd name="T8" fmla="*/ 620 w 636"/>
                  <a:gd name="T9" fmla="*/ 12 h 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636" h="12">
                    <a:moveTo>
                      <a:pt x="620" y="12"/>
                    </a:moveTo>
                    <a:lnTo>
                      <a:pt x="24" y="12"/>
                    </a:lnTo>
                    <a:lnTo>
                      <a:pt x="0" y="0"/>
                    </a:lnTo>
                    <a:lnTo>
                      <a:pt x="636" y="0"/>
                    </a:lnTo>
                    <a:lnTo>
                      <a:pt x="620" y="12"/>
                    </a:lnTo>
                    <a:close/>
                  </a:path>
                </a:pathLst>
              </a:custGeom>
              <a:solidFill>
                <a:srgbClr val="CCB98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121" name="íşḻidê"/>
              <p:cNvSpPr/>
              <p:nvPr/>
            </p:nvSpPr>
            <p:spPr bwMode="auto">
              <a:xfrm>
                <a:off x="3470" y="2098"/>
                <a:ext cx="636" cy="3"/>
              </a:xfrm>
              <a:prstGeom prst="rect">
                <a:avLst/>
              </a:prstGeom>
              <a:solidFill>
                <a:srgbClr val="F9EABD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7" name="iṣľïdê"/>
            <p:cNvGrpSpPr/>
            <p:nvPr/>
          </p:nvGrpSpPr>
          <p:grpSpPr>
            <a:xfrm>
              <a:off x="893853" y="1357000"/>
              <a:ext cx="3501296" cy="2277547"/>
              <a:chOff x="6624246" y="1361772"/>
              <a:chExt cx="3501296" cy="2277547"/>
            </a:xfrm>
          </p:grpSpPr>
          <p:sp>
            <p:nvSpPr>
              <p:cNvPr id="21" name="îṡ1íḍê"/>
              <p:cNvSpPr txBox="1"/>
              <p:nvPr/>
            </p:nvSpPr>
            <p:spPr>
              <a:xfrm>
                <a:off x="6624246" y="1638771"/>
                <a:ext cx="3501296" cy="1169551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2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更能够让枯燥的段落赋予变化！</a:t>
                </a:r>
                <a:endParaRPr lang="zh-CN" altLang="en-US" sz="2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2" name="iṧlïďe"/>
              <p:cNvSpPr txBox="1"/>
              <p:nvPr/>
            </p:nvSpPr>
            <p:spPr>
              <a:xfrm>
                <a:off x="6624246" y="1361772"/>
                <a:ext cx="3501296" cy="276999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z="11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或许大小不同的文字错落的排版</a:t>
                </a:r>
                <a:endParaRPr lang="zh-CN" altLang="en-US" sz="11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3" name="iṩ1ïďê"/>
              <p:cNvSpPr txBox="1"/>
              <p:nvPr/>
            </p:nvSpPr>
            <p:spPr>
              <a:xfrm>
                <a:off x="6624246" y="2808322"/>
                <a:ext cx="3501296" cy="830997"/>
              </a:xfrm>
              <a:prstGeom prst="rect">
                <a:avLst/>
              </a:prstGeom>
              <a:noFill/>
            </p:spPr>
            <p:txBody>
              <a:bodyPr wrap="square" lIns="90000" tIns="46800" rIns="90000" bIns="46800" anchor="ctr">
                <a:normAutofit/>
              </a:bodyPr>
              <a:lstStyle/>
              <a:p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主次分明的布局排版帮助</a:t>
                </a:r>
                <a:r>
                  <a:rPr lang="en-US" altLang="zh-CN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PPT</a:t>
                </a:r>
                <a:r>
                  <a:rPr lang="zh-CN" altLang="en-US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更好的传递和表达信息。</a:t>
                </a:r>
                <a:endParaRPr lang="zh-CN" altLang="en-US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8" name="isļîďe"/>
            <p:cNvGrpSpPr/>
            <p:nvPr/>
          </p:nvGrpSpPr>
          <p:grpSpPr>
            <a:xfrm>
              <a:off x="6457555" y="4940830"/>
              <a:ext cx="3492795" cy="906499"/>
              <a:chOff x="3155538" y="5127764"/>
              <a:chExt cx="3492795" cy="906499"/>
            </a:xfrm>
          </p:grpSpPr>
          <p:sp>
            <p:nvSpPr>
              <p:cNvPr id="19" name="ïšľiḍê"/>
              <p:cNvSpPr/>
              <p:nvPr/>
            </p:nvSpPr>
            <p:spPr bwMode="auto">
              <a:xfrm>
                <a:off x="3155538" y="5478903"/>
                <a:ext cx="3492795" cy="55536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 lIns="90000" rIns="90000" anchor="t" anchorCtr="0">
                <a:normAutofit/>
              </a:bodyPr>
              <a:lstStyle/>
              <a:p>
                <a:pPr algn="ctr" eaLnBrk="1" hangingPunct="1">
                  <a:lnSpc>
                    <a:spcPct val="120000"/>
                  </a:lnSpc>
                  <a:spcBef>
                    <a:spcPct val="0"/>
                  </a:spcBef>
                </a:pP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此部分内容作为文字排版占位显示（建议使用主题字体）</a:t>
                </a:r>
                <a:b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</a:br>
                <a:r>
                  <a:rPr lang="zh-CN" altLang="en-US" sz="1000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如需更改请在（设置形状格式）菜单下（文本选项）中调整</a:t>
                </a:r>
                <a:endParaRPr lang="zh-CN" altLang="en-US" sz="1000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  <p:sp>
            <p:nvSpPr>
              <p:cNvPr id="20" name="ïṥľiḍe"/>
              <p:cNvSpPr txBox="1"/>
              <p:nvPr/>
            </p:nvSpPr>
            <p:spPr bwMode="auto">
              <a:xfrm>
                <a:off x="3155538" y="5127764"/>
                <a:ext cx="3492795" cy="3511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lIns="90000" rIns="90000">
                <a:normAutofit lnSpcReduction="10000"/>
              </a:bodyPr>
              <a:lstStyle/>
              <a:p>
                <a:pPr algn="ctr" eaLnBrk="1" hangingPunct="1">
                  <a:spcBef>
                    <a:spcPct val="0"/>
                  </a:spcBef>
                </a:pPr>
                <a:r>
                  <a:rPr lang="zh-CN" altLang="en-US" sz="1800" b="1" smtClean="0">
                    <a:solidFill>
                      <a:schemeClr val="tx1">
                        <a:lumMod val="95000"/>
                        <a:lumOff val="5000"/>
                      </a:schemeClr>
                    </a:solidFill>
                  </a:rPr>
                  <a:t>标题文本预设</a:t>
                </a:r>
                <a:endParaRPr lang="zh-CN" altLang="en-US" sz="1800" b="1" dirty="0">
                  <a:solidFill>
                    <a:schemeClr val="tx1">
                      <a:lumMod val="95000"/>
                      <a:lumOff val="5000"/>
                    </a:schemeClr>
                  </a:solidFill>
                </a:endParaRPr>
              </a:p>
            </p:txBody>
          </p:sp>
        </p:grpSp>
        <p:grpSp>
          <p:nvGrpSpPr>
            <p:cNvPr id="9" name="íşľíḍe"/>
            <p:cNvGrpSpPr/>
            <p:nvPr/>
          </p:nvGrpSpPr>
          <p:grpSpPr>
            <a:xfrm>
              <a:off x="822349" y="4281134"/>
              <a:ext cx="4368350" cy="1566195"/>
              <a:chOff x="822349" y="4096974"/>
              <a:chExt cx="4368350" cy="1566195"/>
            </a:xfrm>
          </p:grpSpPr>
          <p:grpSp>
            <p:nvGrpSpPr>
              <p:cNvPr id="10" name="í$ḻiḋé"/>
              <p:cNvGrpSpPr/>
              <p:nvPr/>
            </p:nvGrpSpPr>
            <p:grpSpPr>
              <a:xfrm>
                <a:off x="822349" y="4096974"/>
                <a:ext cx="2110432" cy="1566195"/>
                <a:chOff x="1310966" y="961528"/>
                <a:chExt cx="2110432" cy="1566195"/>
              </a:xfrm>
            </p:grpSpPr>
            <p:sp>
              <p:nvSpPr>
                <p:cNvPr id="16" name="íŝlîḍe"/>
                <p:cNvSpPr/>
                <p:nvPr/>
              </p:nvSpPr>
              <p:spPr bwMode="auto">
                <a:xfrm>
                  <a:off x="1310966" y="1970324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7" name="íSľíḋé"/>
                <p:cNvSpPr txBox="1"/>
                <p:nvPr/>
              </p:nvSpPr>
              <p:spPr bwMode="auto">
                <a:xfrm>
                  <a:off x="1310966" y="1619185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8" name="išļíḑè"/>
                <p:cNvSpPr/>
                <p:nvPr/>
              </p:nvSpPr>
              <p:spPr bwMode="auto">
                <a:xfrm>
                  <a:off x="2135642" y="961528"/>
                  <a:ext cx="461080" cy="460474"/>
                </a:xfrm>
                <a:custGeom>
                  <a:avLst/>
                  <a:gdLst>
                    <a:gd name="connsiteX0" fmla="*/ 86413 w 591547"/>
                    <a:gd name="connsiteY0" fmla="*/ 515758 h 590770"/>
                    <a:gd name="connsiteX1" fmla="*/ 171919 w 591547"/>
                    <a:gd name="connsiteY1" fmla="*/ 515758 h 590770"/>
                    <a:gd name="connsiteX2" fmla="*/ 171919 w 591547"/>
                    <a:gd name="connsiteY2" fmla="*/ 537523 h 590770"/>
                    <a:gd name="connsiteX3" fmla="*/ 86413 w 591547"/>
                    <a:gd name="connsiteY3" fmla="*/ 537523 h 590770"/>
                    <a:gd name="connsiteX4" fmla="*/ 86413 w 591547"/>
                    <a:gd name="connsiteY4" fmla="*/ 461733 h 590770"/>
                    <a:gd name="connsiteX5" fmla="*/ 171919 w 591547"/>
                    <a:gd name="connsiteY5" fmla="*/ 461733 h 590770"/>
                    <a:gd name="connsiteX6" fmla="*/ 171919 w 591547"/>
                    <a:gd name="connsiteY6" fmla="*/ 483498 h 590770"/>
                    <a:gd name="connsiteX7" fmla="*/ 86413 w 591547"/>
                    <a:gd name="connsiteY7" fmla="*/ 483498 h 590770"/>
                    <a:gd name="connsiteX8" fmla="*/ 86413 w 591547"/>
                    <a:gd name="connsiteY8" fmla="*/ 408616 h 590770"/>
                    <a:gd name="connsiteX9" fmla="*/ 171919 w 591547"/>
                    <a:gd name="connsiteY9" fmla="*/ 408616 h 590770"/>
                    <a:gd name="connsiteX10" fmla="*/ 171919 w 591547"/>
                    <a:gd name="connsiteY10" fmla="*/ 429474 h 590770"/>
                    <a:gd name="connsiteX11" fmla="*/ 86413 w 591547"/>
                    <a:gd name="connsiteY11" fmla="*/ 429474 h 590770"/>
                    <a:gd name="connsiteX12" fmla="*/ 204177 w 591547"/>
                    <a:gd name="connsiteY12" fmla="*/ 357041 h 590770"/>
                    <a:gd name="connsiteX13" fmla="*/ 204177 w 591547"/>
                    <a:gd name="connsiteY13" fmla="*/ 569815 h 590770"/>
                    <a:gd name="connsiteX14" fmla="*/ 333300 w 591547"/>
                    <a:gd name="connsiteY14" fmla="*/ 569815 h 590770"/>
                    <a:gd name="connsiteX15" fmla="*/ 333300 w 591547"/>
                    <a:gd name="connsiteY15" fmla="*/ 382026 h 590770"/>
                    <a:gd name="connsiteX16" fmla="*/ 183194 w 591547"/>
                    <a:gd name="connsiteY16" fmla="*/ 357041 h 590770"/>
                    <a:gd name="connsiteX17" fmla="*/ 75053 w 591547"/>
                    <a:gd name="connsiteY17" fmla="*/ 382026 h 590770"/>
                    <a:gd name="connsiteX18" fmla="*/ 75053 w 591547"/>
                    <a:gd name="connsiteY18" fmla="*/ 569815 h 590770"/>
                    <a:gd name="connsiteX19" fmla="*/ 183194 w 591547"/>
                    <a:gd name="connsiteY19" fmla="*/ 569815 h 590770"/>
                    <a:gd name="connsiteX20" fmla="*/ 247709 w 591547"/>
                    <a:gd name="connsiteY20" fmla="*/ 311838 h 590770"/>
                    <a:gd name="connsiteX21" fmla="*/ 322851 w 591547"/>
                    <a:gd name="connsiteY21" fmla="*/ 311838 h 590770"/>
                    <a:gd name="connsiteX22" fmla="*/ 322851 w 591547"/>
                    <a:gd name="connsiteY22" fmla="*/ 332826 h 590770"/>
                    <a:gd name="connsiteX23" fmla="*/ 247709 w 591547"/>
                    <a:gd name="connsiteY23" fmla="*/ 332826 h 590770"/>
                    <a:gd name="connsiteX24" fmla="*/ 247709 w 591547"/>
                    <a:gd name="connsiteY24" fmla="*/ 257944 h 590770"/>
                    <a:gd name="connsiteX25" fmla="*/ 322851 w 591547"/>
                    <a:gd name="connsiteY25" fmla="*/ 257944 h 590770"/>
                    <a:gd name="connsiteX26" fmla="*/ 322851 w 591547"/>
                    <a:gd name="connsiteY26" fmla="*/ 279580 h 590770"/>
                    <a:gd name="connsiteX27" fmla="*/ 247709 w 591547"/>
                    <a:gd name="connsiteY27" fmla="*/ 279580 h 590770"/>
                    <a:gd name="connsiteX28" fmla="*/ 247709 w 591547"/>
                    <a:gd name="connsiteY28" fmla="*/ 203919 h 590770"/>
                    <a:gd name="connsiteX29" fmla="*/ 322851 w 591547"/>
                    <a:gd name="connsiteY29" fmla="*/ 203919 h 590770"/>
                    <a:gd name="connsiteX30" fmla="*/ 322851 w 591547"/>
                    <a:gd name="connsiteY30" fmla="*/ 225684 h 590770"/>
                    <a:gd name="connsiteX31" fmla="*/ 247709 w 591547"/>
                    <a:gd name="connsiteY31" fmla="*/ 225684 h 590770"/>
                    <a:gd name="connsiteX32" fmla="*/ 247709 w 591547"/>
                    <a:gd name="connsiteY32" fmla="*/ 150672 h 590770"/>
                    <a:gd name="connsiteX33" fmla="*/ 322851 w 591547"/>
                    <a:gd name="connsiteY33" fmla="*/ 150672 h 590770"/>
                    <a:gd name="connsiteX34" fmla="*/ 322851 w 591547"/>
                    <a:gd name="connsiteY34" fmla="*/ 171660 h 590770"/>
                    <a:gd name="connsiteX35" fmla="*/ 247709 w 591547"/>
                    <a:gd name="connsiteY35" fmla="*/ 171660 h 590770"/>
                    <a:gd name="connsiteX36" fmla="*/ 355090 w 591547"/>
                    <a:gd name="connsiteY36" fmla="*/ 102357 h 590770"/>
                    <a:gd name="connsiteX37" fmla="*/ 355090 w 591547"/>
                    <a:gd name="connsiteY37" fmla="*/ 373160 h 590770"/>
                    <a:gd name="connsiteX38" fmla="*/ 355090 w 591547"/>
                    <a:gd name="connsiteY38" fmla="*/ 376384 h 590770"/>
                    <a:gd name="connsiteX39" fmla="*/ 355090 w 591547"/>
                    <a:gd name="connsiteY39" fmla="*/ 569815 h 590770"/>
                    <a:gd name="connsiteX40" fmla="*/ 484213 w 591547"/>
                    <a:gd name="connsiteY40" fmla="*/ 569815 h 590770"/>
                    <a:gd name="connsiteX41" fmla="*/ 484213 w 591547"/>
                    <a:gd name="connsiteY41" fmla="*/ 154744 h 590770"/>
                    <a:gd name="connsiteX42" fmla="*/ 333300 w 591547"/>
                    <a:gd name="connsiteY42" fmla="*/ 99939 h 590770"/>
                    <a:gd name="connsiteX43" fmla="*/ 236458 w 591547"/>
                    <a:gd name="connsiteY43" fmla="*/ 125730 h 590770"/>
                    <a:gd name="connsiteX44" fmla="*/ 236458 w 591547"/>
                    <a:gd name="connsiteY44" fmla="*/ 341728 h 590770"/>
                    <a:gd name="connsiteX45" fmla="*/ 333300 w 591547"/>
                    <a:gd name="connsiteY45" fmla="*/ 360265 h 590770"/>
                    <a:gd name="connsiteX46" fmla="*/ 397862 w 591547"/>
                    <a:gd name="connsiteY46" fmla="*/ 21761 h 590770"/>
                    <a:gd name="connsiteX47" fmla="*/ 387371 w 591547"/>
                    <a:gd name="connsiteY47" fmla="*/ 32238 h 590770"/>
                    <a:gd name="connsiteX48" fmla="*/ 397862 w 591547"/>
                    <a:gd name="connsiteY48" fmla="*/ 42716 h 590770"/>
                    <a:gd name="connsiteX49" fmla="*/ 409160 w 591547"/>
                    <a:gd name="connsiteY49" fmla="*/ 32238 h 590770"/>
                    <a:gd name="connsiteX50" fmla="*/ 397862 w 591547"/>
                    <a:gd name="connsiteY50" fmla="*/ 21761 h 590770"/>
                    <a:gd name="connsiteX51" fmla="*/ 397862 w 591547"/>
                    <a:gd name="connsiteY51" fmla="*/ 0 h 590770"/>
                    <a:gd name="connsiteX52" fmla="*/ 430143 w 591547"/>
                    <a:gd name="connsiteY52" fmla="*/ 32238 h 590770"/>
                    <a:gd name="connsiteX53" fmla="*/ 409160 w 591547"/>
                    <a:gd name="connsiteY53" fmla="*/ 62865 h 590770"/>
                    <a:gd name="connsiteX54" fmla="*/ 409160 w 591547"/>
                    <a:gd name="connsiteY54" fmla="*/ 100745 h 590770"/>
                    <a:gd name="connsiteX55" fmla="*/ 498740 w 591547"/>
                    <a:gd name="connsiteY55" fmla="*/ 137819 h 590770"/>
                    <a:gd name="connsiteX56" fmla="*/ 506003 w 591547"/>
                    <a:gd name="connsiteY56" fmla="*/ 147491 h 590770"/>
                    <a:gd name="connsiteX57" fmla="*/ 506003 w 591547"/>
                    <a:gd name="connsiteY57" fmla="*/ 569815 h 590770"/>
                    <a:gd name="connsiteX58" fmla="*/ 591547 w 591547"/>
                    <a:gd name="connsiteY58" fmla="*/ 569815 h 590770"/>
                    <a:gd name="connsiteX59" fmla="*/ 591547 w 591547"/>
                    <a:gd name="connsiteY59" fmla="*/ 590770 h 590770"/>
                    <a:gd name="connsiteX60" fmla="*/ 494705 w 591547"/>
                    <a:gd name="connsiteY60" fmla="*/ 590770 h 590770"/>
                    <a:gd name="connsiteX61" fmla="*/ 344598 w 591547"/>
                    <a:gd name="connsiteY61" fmla="*/ 590770 h 590770"/>
                    <a:gd name="connsiteX62" fmla="*/ 193685 w 591547"/>
                    <a:gd name="connsiteY62" fmla="*/ 590770 h 590770"/>
                    <a:gd name="connsiteX63" fmla="*/ 64562 w 591547"/>
                    <a:gd name="connsiteY63" fmla="*/ 590770 h 590770"/>
                    <a:gd name="connsiteX64" fmla="*/ 0 w 591547"/>
                    <a:gd name="connsiteY64" fmla="*/ 590770 h 590770"/>
                    <a:gd name="connsiteX65" fmla="*/ 0 w 591547"/>
                    <a:gd name="connsiteY65" fmla="*/ 569815 h 590770"/>
                    <a:gd name="connsiteX66" fmla="*/ 54070 w 591547"/>
                    <a:gd name="connsiteY66" fmla="*/ 569815 h 590770"/>
                    <a:gd name="connsiteX67" fmla="*/ 54070 w 591547"/>
                    <a:gd name="connsiteY67" fmla="*/ 373160 h 590770"/>
                    <a:gd name="connsiteX68" fmla="*/ 62141 w 591547"/>
                    <a:gd name="connsiteY68" fmla="*/ 362683 h 590770"/>
                    <a:gd name="connsiteX69" fmla="*/ 191264 w 591547"/>
                    <a:gd name="connsiteY69" fmla="*/ 333668 h 590770"/>
                    <a:gd name="connsiteX70" fmla="*/ 195299 w 591547"/>
                    <a:gd name="connsiteY70" fmla="*/ 333668 h 590770"/>
                    <a:gd name="connsiteX71" fmla="*/ 196106 w 591547"/>
                    <a:gd name="connsiteY71" fmla="*/ 333668 h 590770"/>
                    <a:gd name="connsiteX72" fmla="*/ 215475 w 591547"/>
                    <a:gd name="connsiteY72" fmla="*/ 336892 h 590770"/>
                    <a:gd name="connsiteX73" fmla="*/ 215475 w 591547"/>
                    <a:gd name="connsiteY73" fmla="*/ 116864 h 590770"/>
                    <a:gd name="connsiteX74" fmla="*/ 223545 w 591547"/>
                    <a:gd name="connsiteY74" fmla="*/ 106387 h 590770"/>
                    <a:gd name="connsiteX75" fmla="*/ 341370 w 591547"/>
                    <a:gd name="connsiteY75" fmla="*/ 75760 h 590770"/>
                    <a:gd name="connsiteX76" fmla="*/ 342984 w 591547"/>
                    <a:gd name="connsiteY76" fmla="*/ 75760 h 590770"/>
                    <a:gd name="connsiteX77" fmla="*/ 345405 w 591547"/>
                    <a:gd name="connsiteY77" fmla="*/ 75760 h 590770"/>
                    <a:gd name="connsiteX78" fmla="*/ 347020 w 591547"/>
                    <a:gd name="connsiteY78" fmla="*/ 75760 h 590770"/>
                    <a:gd name="connsiteX79" fmla="*/ 348634 w 591547"/>
                    <a:gd name="connsiteY79" fmla="*/ 75760 h 590770"/>
                    <a:gd name="connsiteX80" fmla="*/ 387371 w 591547"/>
                    <a:gd name="connsiteY80" fmla="*/ 91879 h 590770"/>
                    <a:gd name="connsiteX81" fmla="*/ 387371 w 591547"/>
                    <a:gd name="connsiteY81" fmla="*/ 62865 h 590770"/>
                    <a:gd name="connsiteX82" fmla="*/ 365581 w 591547"/>
                    <a:gd name="connsiteY82" fmla="*/ 32238 h 590770"/>
                    <a:gd name="connsiteX83" fmla="*/ 397862 w 591547"/>
                    <a:gd name="connsiteY83" fmla="*/ 0 h 59077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</a:cxnLst>
                  <a:rect l="l" t="t" r="r" b="b"/>
                  <a:pathLst>
                    <a:path w="591547" h="590770">
                      <a:moveTo>
                        <a:pt x="86413" y="515758"/>
                      </a:moveTo>
                      <a:lnTo>
                        <a:pt x="171919" y="515758"/>
                      </a:lnTo>
                      <a:lnTo>
                        <a:pt x="171919" y="537523"/>
                      </a:lnTo>
                      <a:lnTo>
                        <a:pt x="86413" y="537523"/>
                      </a:lnTo>
                      <a:close/>
                      <a:moveTo>
                        <a:pt x="86413" y="461733"/>
                      </a:moveTo>
                      <a:lnTo>
                        <a:pt x="171919" y="461733"/>
                      </a:lnTo>
                      <a:lnTo>
                        <a:pt x="171919" y="483498"/>
                      </a:lnTo>
                      <a:lnTo>
                        <a:pt x="86413" y="483498"/>
                      </a:lnTo>
                      <a:close/>
                      <a:moveTo>
                        <a:pt x="86413" y="408616"/>
                      </a:moveTo>
                      <a:lnTo>
                        <a:pt x="171919" y="408616"/>
                      </a:lnTo>
                      <a:lnTo>
                        <a:pt x="171919" y="429474"/>
                      </a:lnTo>
                      <a:lnTo>
                        <a:pt x="86413" y="429474"/>
                      </a:lnTo>
                      <a:close/>
                      <a:moveTo>
                        <a:pt x="204177" y="357041"/>
                      </a:moveTo>
                      <a:lnTo>
                        <a:pt x="204177" y="569815"/>
                      </a:lnTo>
                      <a:lnTo>
                        <a:pt x="333300" y="569815"/>
                      </a:lnTo>
                      <a:lnTo>
                        <a:pt x="333300" y="382026"/>
                      </a:lnTo>
                      <a:close/>
                      <a:moveTo>
                        <a:pt x="183194" y="357041"/>
                      </a:moveTo>
                      <a:lnTo>
                        <a:pt x="75053" y="382026"/>
                      </a:lnTo>
                      <a:lnTo>
                        <a:pt x="75053" y="569815"/>
                      </a:lnTo>
                      <a:lnTo>
                        <a:pt x="183194" y="569815"/>
                      </a:lnTo>
                      <a:close/>
                      <a:moveTo>
                        <a:pt x="247709" y="311838"/>
                      </a:moveTo>
                      <a:lnTo>
                        <a:pt x="322851" y="311838"/>
                      </a:lnTo>
                      <a:lnTo>
                        <a:pt x="322851" y="332826"/>
                      </a:lnTo>
                      <a:lnTo>
                        <a:pt x="247709" y="332826"/>
                      </a:lnTo>
                      <a:close/>
                      <a:moveTo>
                        <a:pt x="247709" y="257944"/>
                      </a:moveTo>
                      <a:lnTo>
                        <a:pt x="322851" y="257944"/>
                      </a:lnTo>
                      <a:lnTo>
                        <a:pt x="322851" y="279580"/>
                      </a:lnTo>
                      <a:lnTo>
                        <a:pt x="247709" y="279580"/>
                      </a:lnTo>
                      <a:close/>
                      <a:moveTo>
                        <a:pt x="247709" y="203919"/>
                      </a:moveTo>
                      <a:lnTo>
                        <a:pt x="322851" y="203919"/>
                      </a:lnTo>
                      <a:lnTo>
                        <a:pt x="322851" y="225684"/>
                      </a:lnTo>
                      <a:lnTo>
                        <a:pt x="247709" y="225684"/>
                      </a:lnTo>
                      <a:close/>
                      <a:moveTo>
                        <a:pt x="247709" y="150672"/>
                      </a:moveTo>
                      <a:lnTo>
                        <a:pt x="322851" y="150672"/>
                      </a:lnTo>
                      <a:lnTo>
                        <a:pt x="322851" y="171660"/>
                      </a:lnTo>
                      <a:lnTo>
                        <a:pt x="247709" y="171660"/>
                      </a:lnTo>
                      <a:close/>
                      <a:moveTo>
                        <a:pt x="355090" y="102357"/>
                      </a:moveTo>
                      <a:lnTo>
                        <a:pt x="355090" y="373160"/>
                      </a:lnTo>
                      <a:lnTo>
                        <a:pt x="355090" y="376384"/>
                      </a:lnTo>
                      <a:lnTo>
                        <a:pt x="355090" y="569815"/>
                      </a:lnTo>
                      <a:lnTo>
                        <a:pt x="484213" y="569815"/>
                      </a:lnTo>
                      <a:lnTo>
                        <a:pt x="484213" y="154744"/>
                      </a:lnTo>
                      <a:close/>
                      <a:moveTo>
                        <a:pt x="333300" y="99939"/>
                      </a:moveTo>
                      <a:lnTo>
                        <a:pt x="236458" y="125730"/>
                      </a:lnTo>
                      <a:lnTo>
                        <a:pt x="236458" y="341728"/>
                      </a:lnTo>
                      <a:lnTo>
                        <a:pt x="333300" y="360265"/>
                      </a:lnTo>
                      <a:close/>
                      <a:moveTo>
                        <a:pt x="397862" y="21761"/>
                      </a:moveTo>
                      <a:cubicBezTo>
                        <a:pt x="392213" y="21761"/>
                        <a:pt x="387371" y="26596"/>
                        <a:pt x="387371" y="32238"/>
                      </a:cubicBezTo>
                      <a:cubicBezTo>
                        <a:pt x="387371" y="37880"/>
                        <a:pt x="392213" y="42716"/>
                        <a:pt x="397862" y="42716"/>
                      </a:cubicBezTo>
                      <a:cubicBezTo>
                        <a:pt x="404318" y="42716"/>
                        <a:pt x="409160" y="37880"/>
                        <a:pt x="409160" y="32238"/>
                      </a:cubicBezTo>
                      <a:cubicBezTo>
                        <a:pt x="409160" y="26596"/>
                        <a:pt x="404318" y="21761"/>
                        <a:pt x="397862" y="21761"/>
                      </a:cubicBezTo>
                      <a:close/>
                      <a:moveTo>
                        <a:pt x="397862" y="0"/>
                      </a:moveTo>
                      <a:cubicBezTo>
                        <a:pt x="415616" y="0"/>
                        <a:pt x="430143" y="14507"/>
                        <a:pt x="430143" y="32238"/>
                      </a:cubicBezTo>
                      <a:cubicBezTo>
                        <a:pt x="430143" y="45940"/>
                        <a:pt x="421266" y="58029"/>
                        <a:pt x="409160" y="62865"/>
                      </a:cubicBezTo>
                      <a:lnTo>
                        <a:pt x="409160" y="100745"/>
                      </a:lnTo>
                      <a:lnTo>
                        <a:pt x="498740" y="137819"/>
                      </a:lnTo>
                      <a:cubicBezTo>
                        <a:pt x="502775" y="139431"/>
                        <a:pt x="506003" y="143461"/>
                        <a:pt x="506003" y="147491"/>
                      </a:cubicBezTo>
                      <a:lnTo>
                        <a:pt x="506003" y="569815"/>
                      </a:lnTo>
                      <a:lnTo>
                        <a:pt x="591547" y="569815"/>
                      </a:lnTo>
                      <a:lnTo>
                        <a:pt x="591547" y="590770"/>
                      </a:lnTo>
                      <a:lnTo>
                        <a:pt x="494705" y="590770"/>
                      </a:lnTo>
                      <a:lnTo>
                        <a:pt x="344598" y="590770"/>
                      </a:lnTo>
                      <a:lnTo>
                        <a:pt x="193685" y="590770"/>
                      </a:lnTo>
                      <a:lnTo>
                        <a:pt x="64562" y="590770"/>
                      </a:lnTo>
                      <a:lnTo>
                        <a:pt x="0" y="590770"/>
                      </a:lnTo>
                      <a:lnTo>
                        <a:pt x="0" y="569815"/>
                      </a:lnTo>
                      <a:lnTo>
                        <a:pt x="54070" y="569815"/>
                      </a:lnTo>
                      <a:lnTo>
                        <a:pt x="54070" y="373160"/>
                      </a:lnTo>
                      <a:cubicBezTo>
                        <a:pt x="54070" y="368324"/>
                        <a:pt x="57298" y="364294"/>
                        <a:pt x="62141" y="362683"/>
                      </a:cubicBezTo>
                      <a:lnTo>
                        <a:pt x="191264" y="333668"/>
                      </a:lnTo>
                      <a:cubicBezTo>
                        <a:pt x="192878" y="332862"/>
                        <a:pt x="194492" y="332862"/>
                        <a:pt x="195299" y="333668"/>
                      </a:cubicBezTo>
                      <a:cubicBezTo>
                        <a:pt x="196106" y="333668"/>
                        <a:pt x="196106" y="333668"/>
                        <a:pt x="196106" y="333668"/>
                      </a:cubicBezTo>
                      <a:lnTo>
                        <a:pt x="215475" y="336892"/>
                      </a:lnTo>
                      <a:lnTo>
                        <a:pt x="215475" y="116864"/>
                      </a:lnTo>
                      <a:cubicBezTo>
                        <a:pt x="215475" y="112028"/>
                        <a:pt x="218703" y="107999"/>
                        <a:pt x="223545" y="106387"/>
                      </a:cubicBezTo>
                      <a:lnTo>
                        <a:pt x="341370" y="75760"/>
                      </a:lnTo>
                      <a:cubicBezTo>
                        <a:pt x="342177" y="75760"/>
                        <a:pt x="342177" y="75760"/>
                        <a:pt x="342984" y="75760"/>
                      </a:cubicBezTo>
                      <a:cubicBezTo>
                        <a:pt x="343791" y="75760"/>
                        <a:pt x="344598" y="74954"/>
                        <a:pt x="345405" y="75760"/>
                      </a:cubicBezTo>
                      <a:cubicBezTo>
                        <a:pt x="346213" y="75760"/>
                        <a:pt x="347020" y="75760"/>
                        <a:pt x="347020" y="75760"/>
                      </a:cubicBezTo>
                      <a:cubicBezTo>
                        <a:pt x="347827" y="75760"/>
                        <a:pt x="347827" y="75760"/>
                        <a:pt x="348634" y="75760"/>
                      </a:cubicBezTo>
                      <a:lnTo>
                        <a:pt x="387371" y="91879"/>
                      </a:lnTo>
                      <a:lnTo>
                        <a:pt x="387371" y="62865"/>
                      </a:lnTo>
                      <a:cubicBezTo>
                        <a:pt x="375265" y="58029"/>
                        <a:pt x="365581" y="45940"/>
                        <a:pt x="365581" y="32238"/>
                      </a:cubicBezTo>
                      <a:cubicBezTo>
                        <a:pt x="365581" y="14507"/>
                        <a:pt x="380107" y="0"/>
                        <a:pt x="397862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grpSp>
            <p:nvGrpSpPr>
              <p:cNvPr id="11" name="îṧļíďê"/>
              <p:cNvGrpSpPr/>
              <p:nvPr/>
            </p:nvGrpSpPr>
            <p:grpSpPr>
              <a:xfrm>
                <a:off x="3080267" y="4102160"/>
                <a:ext cx="2110432" cy="1555823"/>
                <a:chOff x="1310966" y="971900"/>
                <a:chExt cx="2110432" cy="1555823"/>
              </a:xfrm>
            </p:grpSpPr>
            <p:sp>
              <p:nvSpPr>
                <p:cNvPr id="13" name="iṥḻïḋe"/>
                <p:cNvSpPr/>
                <p:nvPr/>
              </p:nvSpPr>
              <p:spPr bwMode="auto">
                <a:xfrm>
                  <a:off x="1310966" y="1970324"/>
                  <a:ext cx="2110432" cy="55739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square" lIns="90000" rIns="90000" anchor="t" anchorCtr="0">
                  <a:normAutofit/>
                </a:bodyPr>
                <a:lstStyle/>
                <a:p>
                  <a:pPr algn="ctr" eaLnBrk="1" hangingPunct="1">
                    <a:lnSpc>
                      <a:spcPct val="120000"/>
                    </a:lnSpc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此部分内容作为文字排版占位显示</a:t>
                  </a:r>
                  <a:b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</a:br>
                  <a:r>
                    <a:rPr lang="zh-CN" altLang="en-US" sz="1000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 （建议使用主题字体）</a:t>
                  </a:r>
                  <a:endParaRPr lang="zh-CN" altLang="en-US" sz="1000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4" name="îṥḻiḑê"/>
                <p:cNvSpPr txBox="1"/>
                <p:nvPr/>
              </p:nvSpPr>
              <p:spPr bwMode="auto">
                <a:xfrm>
                  <a:off x="1310966" y="1619185"/>
                  <a:ext cx="2110432" cy="351139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lIns="90000" rIns="90000">
                  <a:normAutofit lnSpcReduction="10000"/>
                </a:bodyPr>
                <a:lstStyle/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r>
                    <a:rPr lang="zh-CN" altLang="en-US" sz="1800" b="1" smtClean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rPr>
                    <a:t>标题文本预设</a:t>
                  </a:r>
                  <a:endParaRPr lang="zh-CN" altLang="en-US" sz="1800" b="1" dirty="0"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  <p:sp>
              <p:nvSpPr>
                <p:cNvPr id="15" name="íSľiḍè"/>
                <p:cNvSpPr/>
                <p:nvPr/>
              </p:nvSpPr>
              <p:spPr bwMode="auto">
                <a:xfrm>
                  <a:off x="2135642" y="971900"/>
                  <a:ext cx="461080" cy="439730"/>
                </a:xfrm>
                <a:custGeom>
                  <a:avLst/>
                  <a:gdLst>
                    <a:gd name="connsiteX0" fmla="*/ 315778 w 607639"/>
                    <a:gd name="connsiteY0" fmla="*/ 173080 h 579502"/>
                    <a:gd name="connsiteX1" fmla="*/ 315778 w 607639"/>
                    <a:gd name="connsiteY1" fmla="*/ 266058 h 579502"/>
                    <a:gd name="connsiteX2" fmla="*/ 303493 w 607639"/>
                    <a:gd name="connsiteY2" fmla="*/ 278325 h 579502"/>
                    <a:gd name="connsiteX3" fmla="*/ 210375 w 607639"/>
                    <a:gd name="connsiteY3" fmla="*/ 278325 h 579502"/>
                    <a:gd name="connsiteX4" fmla="*/ 303493 w 607639"/>
                    <a:gd name="connsiteY4" fmla="*/ 359925 h 579502"/>
                    <a:gd name="connsiteX5" fmla="*/ 397500 w 607639"/>
                    <a:gd name="connsiteY5" fmla="*/ 266058 h 579502"/>
                    <a:gd name="connsiteX6" fmla="*/ 315778 w 607639"/>
                    <a:gd name="connsiteY6" fmla="*/ 173080 h 579502"/>
                    <a:gd name="connsiteX7" fmla="*/ 249814 w 607639"/>
                    <a:gd name="connsiteY7" fmla="*/ 160816 h 579502"/>
                    <a:gd name="connsiteX8" fmla="*/ 198110 w 607639"/>
                    <a:gd name="connsiteY8" fmla="*/ 212449 h 579502"/>
                    <a:gd name="connsiteX9" fmla="*/ 249814 w 607639"/>
                    <a:gd name="connsiteY9" fmla="*/ 212449 h 579502"/>
                    <a:gd name="connsiteX10" fmla="*/ 303493 w 607639"/>
                    <a:gd name="connsiteY10" fmla="*/ 147835 h 579502"/>
                    <a:gd name="connsiteX11" fmla="*/ 421981 w 607639"/>
                    <a:gd name="connsiteY11" fmla="*/ 266058 h 579502"/>
                    <a:gd name="connsiteX12" fmla="*/ 303493 w 607639"/>
                    <a:gd name="connsiteY12" fmla="*/ 384370 h 579502"/>
                    <a:gd name="connsiteX13" fmla="*/ 185093 w 607639"/>
                    <a:gd name="connsiteY13" fmla="*/ 266058 h 579502"/>
                    <a:gd name="connsiteX14" fmla="*/ 197289 w 607639"/>
                    <a:gd name="connsiteY14" fmla="*/ 253880 h 579502"/>
                    <a:gd name="connsiteX15" fmla="*/ 291297 w 607639"/>
                    <a:gd name="connsiteY15" fmla="*/ 253880 h 579502"/>
                    <a:gd name="connsiteX16" fmla="*/ 291297 w 607639"/>
                    <a:gd name="connsiteY16" fmla="*/ 160013 h 579502"/>
                    <a:gd name="connsiteX17" fmla="*/ 303493 w 607639"/>
                    <a:gd name="connsiteY17" fmla="*/ 147835 h 579502"/>
                    <a:gd name="connsiteX18" fmla="*/ 262095 w 607639"/>
                    <a:gd name="connsiteY18" fmla="*/ 135133 h 579502"/>
                    <a:gd name="connsiteX19" fmla="*/ 274287 w 607639"/>
                    <a:gd name="connsiteY19" fmla="*/ 147397 h 579502"/>
                    <a:gd name="connsiteX20" fmla="*/ 274287 w 607639"/>
                    <a:gd name="connsiteY20" fmla="*/ 224713 h 579502"/>
                    <a:gd name="connsiteX21" fmla="*/ 262095 w 607639"/>
                    <a:gd name="connsiteY21" fmla="*/ 236888 h 579502"/>
                    <a:gd name="connsiteX22" fmla="*/ 184672 w 607639"/>
                    <a:gd name="connsiteY22" fmla="*/ 236888 h 579502"/>
                    <a:gd name="connsiteX23" fmla="*/ 172391 w 607639"/>
                    <a:gd name="connsiteY23" fmla="*/ 224713 h 579502"/>
                    <a:gd name="connsiteX24" fmla="*/ 262095 w 607639"/>
                    <a:gd name="connsiteY24" fmla="*/ 135133 h 579502"/>
                    <a:gd name="connsiteX25" fmla="*/ 58120 w 607639"/>
                    <a:gd name="connsiteY25" fmla="*/ 108514 h 579502"/>
                    <a:gd name="connsiteX26" fmla="*/ 58120 w 607639"/>
                    <a:gd name="connsiteY26" fmla="*/ 413970 h 579502"/>
                    <a:gd name="connsiteX27" fmla="*/ 549430 w 607639"/>
                    <a:gd name="connsiteY27" fmla="*/ 413970 h 579502"/>
                    <a:gd name="connsiteX28" fmla="*/ 549430 w 607639"/>
                    <a:gd name="connsiteY28" fmla="*/ 108514 h 579502"/>
                    <a:gd name="connsiteX29" fmla="*/ 27236 w 607639"/>
                    <a:gd name="connsiteY29" fmla="*/ 56079 h 579502"/>
                    <a:gd name="connsiteX30" fmla="*/ 27236 w 607639"/>
                    <a:gd name="connsiteY30" fmla="*/ 81319 h 579502"/>
                    <a:gd name="connsiteX31" fmla="*/ 580403 w 607639"/>
                    <a:gd name="connsiteY31" fmla="*/ 81319 h 579502"/>
                    <a:gd name="connsiteX32" fmla="*/ 580403 w 607639"/>
                    <a:gd name="connsiteY32" fmla="*/ 56079 h 579502"/>
                    <a:gd name="connsiteX33" fmla="*/ 303775 w 607639"/>
                    <a:gd name="connsiteY33" fmla="*/ 0 h 579502"/>
                    <a:gd name="connsiteX34" fmla="*/ 317393 w 607639"/>
                    <a:gd name="connsiteY34" fmla="*/ 13597 h 579502"/>
                    <a:gd name="connsiteX35" fmla="*/ 317393 w 607639"/>
                    <a:gd name="connsiteY35" fmla="*/ 28884 h 579502"/>
                    <a:gd name="connsiteX36" fmla="*/ 580403 w 607639"/>
                    <a:gd name="connsiteY36" fmla="*/ 28884 h 579502"/>
                    <a:gd name="connsiteX37" fmla="*/ 607639 w 607639"/>
                    <a:gd name="connsiteY37" fmla="*/ 56079 h 579502"/>
                    <a:gd name="connsiteX38" fmla="*/ 607639 w 607639"/>
                    <a:gd name="connsiteY38" fmla="*/ 81319 h 579502"/>
                    <a:gd name="connsiteX39" fmla="*/ 580403 w 607639"/>
                    <a:gd name="connsiteY39" fmla="*/ 108514 h 579502"/>
                    <a:gd name="connsiteX40" fmla="*/ 576665 w 607639"/>
                    <a:gd name="connsiteY40" fmla="*/ 108514 h 579502"/>
                    <a:gd name="connsiteX41" fmla="*/ 576665 w 607639"/>
                    <a:gd name="connsiteY41" fmla="*/ 413970 h 579502"/>
                    <a:gd name="connsiteX42" fmla="*/ 549430 w 607639"/>
                    <a:gd name="connsiteY42" fmla="*/ 441165 h 579502"/>
                    <a:gd name="connsiteX43" fmla="*/ 317393 w 607639"/>
                    <a:gd name="connsiteY43" fmla="*/ 441165 h 579502"/>
                    <a:gd name="connsiteX44" fmla="*/ 317393 w 607639"/>
                    <a:gd name="connsiteY44" fmla="*/ 481069 h 579502"/>
                    <a:gd name="connsiteX45" fmla="*/ 418236 w 607639"/>
                    <a:gd name="connsiteY45" fmla="*/ 554923 h 579502"/>
                    <a:gd name="connsiteX46" fmla="*/ 421173 w 607639"/>
                    <a:gd name="connsiteY46" fmla="*/ 573942 h 579502"/>
                    <a:gd name="connsiteX47" fmla="*/ 410225 w 607639"/>
                    <a:gd name="connsiteY47" fmla="*/ 579452 h 579502"/>
                    <a:gd name="connsiteX48" fmla="*/ 402215 w 607639"/>
                    <a:gd name="connsiteY48" fmla="*/ 576874 h 579502"/>
                    <a:gd name="connsiteX49" fmla="*/ 317393 w 607639"/>
                    <a:gd name="connsiteY49" fmla="*/ 514752 h 579502"/>
                    <a:gd name="connsiteX50" fmla="*/ 317393 w 607639"/>
                    <a:gd name="connsiteY50" fmla="*/ 565854 h 579502"/>
                    <a:gd name="connsiteX51" fmla="*/ 303775 w 607639"/>
                    <a:gd name="connsiteY51" fmla="*/ 579452 h 579502"/>
                    <a:gd name="connsiteX52" fmla="*/ 290157 w 607639"/>
                    <a:gd name="connsiteY52" fmla="*/ 565854 h 579502"/>
                    <a:gd name="connsiteX53" fmla="*/ 290157 w 607639"/>
                    <a:gd name="connsiteY53" fmla="*/ 514752 h 579502"/>
                    <a:gd name="connsiteX54" fmla="*/ 205424 w 607639"/>
                    <a:gd name="connsiteY54" fmla="*/ 576874 h 579502"/>
                    <a:gd name="connsiteX55" fmla="*/ 186377 w 607639"/>
                    <a:gd name="connsiteY55" fmla="*/ 573942 h 579502"/>
                    <a:gd name="connsiteX56" fmla="*/ 189314 w 607639"/>
                    <a:gd name="connsiteY56" fmla="*/ 554923 h 579502"/>
                    <a:gd name="connsiteX57" fmla="*/ 290157 w 607639"/>
                    <a:gd name="connsiteY57" fmla="*/ 481069 h 579502"/>
                    <a:gd name="connsiteX58" fmla="*/ 290157 w 607639"/>
                    <a:gd name="connsiteY58" fmla="*/ 441165 h 579502"/>
                    <a:gd name="connsiteX59" fmla="*/ 58120 w 607639"/>
                    <a:gd name="connsiteY59" fmla="*/ 441165 h 579502"/>
                    <a:gd name="connsiteX60" fmla="*/ 30885 w 607639"/>
                    <a:gd name="connsiteY60" fmla="*/ 413970 h 579502"/>
                    <a:gd name="connsiteX61" fmla="*/ 30885 w 607639"/>
                    <a:gd name="connsiteY61" fmla="*/ 108514 h 579502"/>
                    <a:gd name="connsiteX62" fmla="*/ 27236 w 607639"/>
                    <a:gd name="connsiteY62" fmla="*/ 108514 h 579502"/>
                    <a:gd name="connsiteX63" fmla="*/ 0 w 607639"/>
                    <a:gd name="connsiteY63" fmla="*/ 81319 h 579502"/>
                    <a:gd name="connsiteX64" fmla="*/ 0 w 607639"/>
                    <a:gd name="connsiteY64" fmla="*/ 56079 h 579502"/>
                    <a:gd name="connsiteX65" fmla="*/ 27236 w 607639"/>
                    <a:gd name="connsiteY65" fmla="*/ 28884 h 579502"/>
                    <a:gd name="connsiteX66" fmla="*/ 290157 w 607639"/>
                    <a:gd name="connsiteY66" fmla="*/ 28884 h 579502"/>
                    <a:gd name="connsiteX67" fmla="*/ 290157 w 607639"/>
                    <a:gd name="connsiteY67" fmla="*/ 13597 h 579502"/>
                    <a:gd name="connsiteX68" fmla="*/ 303775 w 607639"/>
                    <a:gd name="connsiteY68" fmla="*/ 0 h 57950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</a:cxnLst>
                  <a:rect l="l" t="t" r="r" b="b"/>
                  <a:pathLst>
                    <a:path w="607639" h="579502">
                      <a:moveTo>
                        <a:pt x="315778" y="173080"/>
                      </a:moveTo>
                      <a:lnTo>
                        <a:pt x="315778" y="266058"/>
                      </a:lnTo>
                      <a:cubicBezTo>
                        <a:pt x="315778" y="272814"/>
                        <a:pt x="310258" y="278325"/>
                        <a:pt x="303493" y="278325"/>
                      </a:cubicBezTo>
                      <a:lnTo>
                        <a:pt x="210375" y="278325"/>
                      </a:lnTo>
                      <a:cubicBezTo>
                        <a:pt x="216429" y="324281"/>
                        <a:pt x="255866" y="359925"/>
                        <a:pt x="303493" y="359925"/>
                      </a:cubicBezTo>
                      <a:cubicBezTo>
                        <a:pt x="355303" y="359925"/>
                        <a:pt x="397500" y="317792"/>
                        <a:pt x="397500" y="266058"/>
                      </a:cubicBezTo>
                      <a:cubicBezTo>
                        <a:pt x="397500" y="218502"/>
                        <a:pt x="361802" y="179124"/>
                        <a:pt x="315778" y="173080"/>
                      </a:cubicBezTo>
                      <a:close/>
                      <a:moveTo>
                        <a:pt x="249814" y="160816"/>
                      </a:moveTo>
                      <a:cubicBezTo>
                        <a:pt x="223740" y="165793"/>
                        <a:pt x="203093" y="186410"/>
                        <a:pt x="198110" y="212449"/>
                      </a:cubicBezTo>
                      <a:lnTo>
                        <a:pt x="249814" y="212449"/>
                      </a:lnTo>
                      <a:close/>
                      <a:moveTo>
                        <a:pt x="303493" y="147835"/>
                      </a:moveTo>
                      <a:cubicBezTo>
                        <a:pt x="368835" y="147835"/>
                        <a:pt x="421981" y="200902"/>
                        <a:pt x="421981" y="266058"/>
                      </a:cubicBezTo>
                      <a:cubicBezTo>
                        <a:pt x="421981" y="331303"/>
                        <a:pt x="368835" y="384370"/>
                        <a:pt x="303493" y="384370"/>
                      </a:cubicBezTo>
                      <a:cubicBezTo>
                        <a:pt x="238239" y="384370"/>
                        <a:pt x="185093" y="331303"/>
                        <a:pt x="185093" y="266058"/>
                      </a:cubicBezTo>
                      <a:cubicBezTo>
                        <a:pt x="185093" y="259303"/>
                        <a:pt x="190523" y="253880"/>
                        <a:pt x="197289" y="253880"/>
                      </a:cubicBezTo>
                      <a:lnTo>
                        <a:pt x="291297" y="253880"/>
                      </a:lnTo>
                      <a:lnTo>
                        <a:pt x="291297" y="160013"/>
                      </a:lnTo>
                      <a:cubicBezTo>
                        <a:pt x="291297" y="153257"/>
                        <a:pt x="296727" y="147835"/>
                        <a:pt x="303493" y="147835"/>
                      </a:cubicBezTo>
                      <a:close/>
                      <a:moveTo>
                        <a:pt x="262095" y="135133"/>
                      </a:moveTo>
                      <a:cubicBezTo>
                        <a:pt x="268859" y="135133"/>
                        <a:pt x="274287" y="140643"/>
                        <a:pt x="274287" y="147397"/>
                      </a:cubicBezTo>
                      <a:lnTo>
                        <a:pt x="274287" y="224713"/>
                      </a:lnTo>
                      <a:cubicBezTo>
                        <a:pt x="274287" y="231467"/>
                        <a:pt x="268859" y="236888"/>
                        <a:pt x="262095" y="236888"/>
                      </a:cubicBezTo>
                      <a:lnTo>
                        <a:pt x="184672" y="236888"/>
                      </a:lnTo>
                      <a:cubicBezTo>
                        <a:pt x="177909" y="236888"/>
                        <a:pt x="172391" y="231467"/>
                        <a:pt x="172391" y="224713"/>
                      </a:cubicBezTo>
                      <a:cubicBezTo>
                        <a:pt x="172391" y="175302"/>
                        <a:pt x="212616" y="135133"/>
                        <a:pt x="262095" y="135133"/>
                      </a:cubicBezTo>
                      <a:close/>
                      <a:moveTo>
                        <a:pt x="58120" y="108514"/>
                      </a:moveTo>
                      <a:lnTo>
                        <a:pt x="58120" y="413970"/>
                      </a:lnTo>
                      <a:lnTo>
                        <a:pt x="549430" y="413970"/>
                      </a:lnTo>
                      <a:lnTo>
                        <a:pt x="549430" y="108514"/>
                      </a:lnTo>
                      <a:close/>
                      <a:moveTo>
                        <a:pt x="27236" y="56079"/>
                      </a:moveTo>
                      <a:lnTo>
                        <a:pt x="27236" y="81319"/>
                      </a:lnTo>
                      <a:lnTo>
                        <a:pt x="580403" y="81319"/>
                      </a:lnTo>
                      <a:lnTo>
                        <a:pt x="580403" y="56079"/>
                      </a:lnTo>
                      <a:close/>
                      <a:moveTo>
                        <a:pt x="303775" y="0"/>
                      </a:moveTo>
                      <a:cubicBezTo>
                        <a:pt x="311341" y="0"/>
                        <a:pt x="317393" y="6132"/>
                        <a:pt x="317393" y="13597"/>
                      </a:cubicBezTo>
                      <a:lnTo>
                        <a:pt x="317393" y="28884"/>
                      </a:lnTo>
                      <a:lnTo>
                        <a:pt x="580403" y="28884"/>
                      </a:lnTo>
                      <a:cubicBezTo>
                        <a:pt x="595356" y="28884"/>
                        <a:pt x="607639" y="41148"/>
                        <a:pt x="607639" y="56079"/>
                      </a:cubicBezTo>
                      <a:lnTo>
                        <a:pt x="607639" y="81319"/>
                      </a:lnTo>
                      <a:cubicBezTo>
                        <a:pt x="607639" y="96338"/>
                        <a:pt x="595356" y="108514"/>
                        <a:pt x="580403" y="108514"/>
                      </a:cubicBezTo>
                      <a:lnTo>
                        <a:pt x="576665" y="108514"/>
                      </a:lnTo>
                      <a:lnTo>
                        <a:pt x="576665" y="413970"/>
                      </a:lnTo>
                      <a:cubicBezTo>
                        <a:pt x="576665" y="428990"/>
                        <a:pt x="564472" y="441165"/>
                        <a:pt x="549430" y="441165"/>
                      </a:cubicBezTo>
                      <a:lnTo>
                        <a:pt x="317393" y="441165"/>
                      </a:lnTo>
                      <a:lnTo>
                        <a:pt x="317393" y="481069"/>
                      </a:lnTo>
                      <a:lnTo>
                        <a:pt x="418236" y="554923"/>
                      </a:lnTo>
                      <a:cubicBezTo>
                        <a:pt x="424377" y="559366"/>
                        <a:pt x="425623" y="567898"/>
                        <a:pt x="421173" y="573942"/>
                      </a:cubicBezTo>
                      <a:cubicBezTo>
                        <a:pt x="418503" y="577585"/>
                        <a:pt x="414409" y="579452"/>
                        <a:pt x="410225" y="579452"/>
                      </a:cubicBezTo>
                      <a:cubicBezTo>
                        <a:pt x="407466" y="579452"/>
                        <a:pt x="404618" y="578652"/>
                        <a:pt x="402215" y="576874"/>
                      </a:cubicBezTo>
                      <a:lnTo>
                        <a:pt x="317393" y="514752"/>
                      </a:lnTo>
                      <a:lnTo>
                        <a:pt x="317393" y="565854"/>
                      </a:lnTo>
                      <a:cubicBezTo>
                        <a:pt x="317393" y="573408"/>
                        <a:pt x="311341" y="579452"/>
                        <a:pt x="303775" y="579452"/>
                      </a:cubicBezTo>
                      <a:cubicBezTo>
                        <a:pt x="296299" y="579452"/>
                        <a:pt x="290157" y="573408"/>
                        <a:pt x="290157" y="565854"/>
                      </a:cubicBezTo>
                      <a:lnTo>
                        <a:pt x="290157" y="514752"/>
                      </a:lnTo>
                      <a:lnTo>
                        <a:pt x="205424" y="576874"/>
                      </a:lnTo>
                      <a:cubicBezTo>
                        <a:pt x="199372" y="581318"/>
                        <a:pt x="190827" y="579985"/>
                        <a:pt x="186377" y="573942"/>
                      </a:cubicBezTo>
                      <a:cubicBezTo>
                        <a:pt x="181927" y="567898"/>
                        <a:pt x="183262" y="559366"/>
                        <a:pt x="189314" y="554923"/>
                      </a:cubicBezTo>
                      <a:lnTo>
                        <a:pt x="290157" y="481069"/>
                      </a:lnTo>
                      <a:lnTo>
                        <a:pt x="290157" y="441165"/>
                      </a:lnTo>
                      <a:lnTo>
                        <a:pt x="58120" y="441165"/>
                      </a:lnTo>
                      <a:cubicBezTo>
                        <a:pt x="43167" y="441165"/>
                        <a:pt x="30885" y="428990"/>
                        <a:pt x="30885" y="413970"/>
                      </a:cubicBezTo>
                      <a:lnTo>
                        <a:pt x="30885" y="108514"/>
                      </a:lnTo>
                      <a:lnTo>
                        <a:pt x="27236" y="108514"/>
                      </a:lnTo>
                      <a:cubicBezTo>
                        <a:pt x="12194" y="108514"/>
                        <a:pt x="0" y="96338"/>
                        <a:pt x="0" y="81319"/>
                      </a:cubicBezTo>
                      <a:lnTo>
                        <a:pt x="0" y="56079"/>
                      </a:lnTo>
                      <a:cubicBezTo>
                        <a:pt x="0" y="41148"/>
                        <a:pt x="12194" y="28884"/>
                        <a:pt x="27236" y="28884"/>
                      </a:cubicBezTo>
                      <a:lnTo>
                        <a:pt x="290157" y="28884"/>
                      </a:lnTo>
                      <a:lnTo>
                        <a:pt x="290157" y="13597"/>
                      </a:lnTo>
                      <a:cubicBezTo>
                        <a:pt x="290157" y="6132"/>
                        <a:pt x="296299" y="0"/>
                        <a:pt x="303775" y="0"/>
                      </a:cubicBezTo>
                      <a:close/>
                    </a:path>
                  </a:pathLst>
                </a:custGeom>
                <a:solidFill>
                  <a:schemeClr val="tx1">
                    <a:lumMod val="50000"/>
                    <a:lumOff val="50000"/>
                  </a:schemeClr>
                </a:solidFill>
                <a:ln>
                  <a:noFill/>
                </a:ln>
              </p:spPr>
              <p:txBody>
                <a:bodyPr anchor="ctr"/>
                <a:lstStyle/>
                <a:p>
                  <a:pPr algn="ctr"/>
                  <a:endParaRPr>
                    <a:solidFill>
                      <a:schemeClr val="tx1">
                        <a:lumMod val="95000"/>
                        <a:lumOff val="5000"/>
                      </a:schemeClr>
                    </a:solidFill>
                  </a:endParaRPr>
                </a:p>
              </p:txBody>
            </p:sp>
          </p:grpSp>
          <p:cxnSp>
            <p:nvCxnSpPr>
              <p:cNvPr id="12" name="直接连接符 11"/>
              <p:cNvCxnSpPr/>
              <p:nvPr/>
            </p:nvCxnSpPr>
            <p:spPr>
              <a:xfrm>
                <a:off x="3006524" y="4762063"/>
                <a:ext cx="0" cy="856429"/>
              </a:xfrm>
              <a:prstGeom prst="line">
                <a:avLst/>
              </a:prstGeom>
              <a:ln w="3175" cap="rnd">
                <a:solidFill>
                  <a:schemeClr val="bg1">
                    <a:lumMod val="85000"/>
                  </a:schemeClr>
                </a:solidFill>
                <a:round/>
                <a:headEnd type="none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1" cstate="screen">
            <a:alphaModFix amt="4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screen"/>
          <a:stretch>
            <a:fillRect/>
          </a:stretch>
        </p:blipFill>
        <p:spPr>
          <a:xfrm rot="1114295" flipH="1">
            <a:off x="2813398" y="2034602"/>
            <a:ext cx="2457617" cy="366594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91" y="2743564"/>
            <a:ext cx="3340599" cy="3340599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033726" y="2116501"/>
            <a:ext cx="4031873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5000" dirty="0">
                <a:cs typeface="+mn-ea"/>
                <a:sym typeface="+mn-lt"/>
              </a:rPr>
              <a:t>感谢您的支持</a:t>
            </a:r>
            <a:endParaRPr lang="zh-CN" altLang="en-US" sz="5000" dirty="0">
              <a:cs typeface="+mn-ea"/>
              <a:sym typeface="+mn-lt"/>
            </a:endParaRPr>
          </a:p>
        </p:txBody>
      </p:sp>
      <p:cxnSp>
        <p:nvCxnSpPr>
          <p:cNvPr id="5" name="直接连接符 4"/>
          <p:cNvCxnSpPr/>
          <p:nvPr/>
        </p:nvCxnSpPr>
        <p:spPr>
          <a:xfrm>
            <a:off x="6028009" y="2978275"/>
            <a:ext cx="4689164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9997945" y="2191392"/>
            <a:ext cx="786883" cy="786883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10379667" y="4154603"/>
            <a:ext cx="1812333" cy="2703397"/>
          </a:xfrm>
          <a:prstGeom prst="rect">
            <a:avLst/>
          </a:prstGeom>
        </p:spPr>
      </p:pic>
      <p:sp>
        <p:nvSpPr>
          <p:cNvPr id="9" name="文本框 8"/>
          <p:cNvSpPr txBox="1"/>
          <p:nvPr/>
        </p:nvSpPr>
        <p:spPr>
          <a:xfrm>
            <a:off x="5318710" y="3176682"/>
            <a:ext cx="62376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Synthesize your knowledge of financial reporting through a </a:t>
            </a:r>
            <a:endParaRPr lang="en-US" altLang="zh-CN" dirty="0">
              <a:cs typeface="+mn-ea"/>
              <a:sym typeface="+mn-lt"/>
            </a:endParaRPr>
          </a:p>
          <a:p>
            <a:r>
              <a:rPr lang="en-US" altLang="zh-CN" dirty="0">
                <a:cs typeface="+mn-ea"/>
                <a:sym typeface="+mn-lt"/>
              </a:rPr>
              <a:t>                     comprehensive case analysis. 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6" cstate="screen"/>
          <a:stretch>
            <a:fillRect/>
          </a:stretch>
        </p:blipFill>
        <p:spPr>
          <a:xfrm>
            <a:off x="2994161" y="1080883"/>
            <a:ext cx="2351246" cy="2060238"/>
          </a:xfrm>
          <a:prstGeom prst="rect">
            <a:avLst/>
          </a:prstGeom>
        </p:spPr>
      </p:pic>
      <p:sp>
        <p:nvSpPr>
          <p:cNvPr id="11" name="文本框 10"/>
          <p:cNvSpPr txBox="1"/>
          <p:nvPr/>
        </p:nvSpPr>
        <p:spPr>
          <a:xfrm>
            <a:off x="11153099" y="80408"/>
            <a:ext cx="8515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>
                <a:cs typeface="+mn-ea"/>
                <a:sym typeface="+mn-lt"/>
              </a:rPr>
              <a:t>LOGO</a:t>
            </a:r>
            <a:endParaRPr lang="zh-CN" altLang="en-US" dirty="0">
              <a:cs typeface="+mn-ea"/>
              <a:sym typeface="+mn-lt"/>
            </a:endParaRP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>
            <a:off x="-101820" y="843440"/>
            <a:ext cx="2892377" cy="431446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Requires="p14" p14:dur="2000" advClick="0" advTm="4000">
        <p15:prstTrans prst="drape"/>
      </p:transition>
    </mc:Choice>
    <mc:Fallback>
      <p:transition spd="slow" advClick="0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9" grpId="0"/>
    </p:bldLst>
  </p:timing>
</p:sld>
</file>

<file path=ppt/tags/tag1.xml><?xml version="1.0" encoding="utf-8"?>
<p:tagLst xmlns:p="http://schemas.openxmlformats.org/presentationml/2006/main">
  <p:tag name="ISLIDE.DIAGRAM" val="3d16b036-8531-4299-a1a5-0d6c162f6e24"/>
</p:tagLst>
</file>

<file path=ppt/tags/tag2.xml><?xml version="1.0" encoding="utf-8"?>
<p:tagLst xmlns:p="http://schemas.openxmlformats.org/presentationml/2006/main">
  <p:tag name="ISLIDE.DIAGRAM" val="6b4bf363-1ad6-426b-bc82-51b1b72fe033"/>
</p:tagLst>
</file>

<file path=ppt/tags/tag3.xml><?xml version="1.0" encoding="utf-8"?>
<p:tagLst xmlns:p="http://schemas.openxmlformats.org/presentationml/2006/main">
  <p:tag name="ISLIDE.DIAGRAM" val="a417bf34-d299-4453-a191-a54692244ff8"/>
</p:tagLst>
</file>

<file path=ppt/tags/tag4.xml><?xml version="1.0" encoding="utf-8"?>
<p:tagLst xmlns:p="http://schemas.openxmlformats.org/presentationml/2006/main">
  <p:tag name="ISLIDE.DIAGRAM" val="54d90786-f329-4da7-bb33-8ba309089779"/>
</p:tagLst>
</file>

<file path=ppt/tags/tag5.xml><?xml version="1.0" encoding="utf-8"?>
<p:tagLst xmlns:p="http://schemas.openxmlformats.org/presentationml/2006/main">
  <p:tag name="ISLIDE.DIAGRAM" val="8cae10a8-af75-4788-8fec-2f68ef68c81e"/>
</p:tagLst>
</file>

<file path=ppt/tags/tag6.xml><?xml version="1.0" encoding="utf-8"?>
<p:tagLst xmlns:p="http://schemas.openxmlformats.org/presentationml/2006/main">
  <p:tag name="ISLIDE.DIAGRAM" val="04cb33fb-745b-43f4-b9e9-f51d41b9acf3"/>
</p:tagLst>
</file>

<file path=ppt/tags/tag7.xml><?xml version="1.0" encoding="utf-8"?>
<p:tagLst xmlns:p="http://schemas.openxmlformats.org/presentationml/2006/main">
  <p:tag name="ISLIDE.DIAGRAM" val="4023bcb6-e624-4cd7-9e38-d52d9353a69f"/>
</p:tagLst>
</file>

<file path=ppt/tags/tag8.xml><?xml version="1.0" encoding="utf-8"?>
<p:tagLst xmlns:p="http://schemas.openxmlformats.org/presentationml/2006/main">
  <p:tag name="ISLIDE.DIAGRAM" val="2afcd1f5-4a5e-475c-8e39-3932cc615179"/>
</p:tagLst>
</file>

<file path=ppt/tags/tag9.xml><?xml version="1.0" encoding="utf-8"?>
<p:tagLst xmlns:p="http://schemas.openxmlformats.org/presentationml/2006/main">
  <p:tag name="ISLIDE.DIAGRAM" val="9c388a6b-9b78-4f7c-ba37-ca1ade42e6e7"/>
</p:tagLst>
</file>

<file path=ppt/tags/tag10.xml><?xml version="1.0" encoding="utf-8"?>
<p:tagLst xmlns:p="http://schemas.openxmlformats.org/presentationml/2006/main">
  <p:tag name="ISLIDE.DIAGRAM" val="df1ef63c-9c05-47ab-b58b-a95ace167dad"/>
</p:tagLst>
</file>

<file path=ppt/tags/tag11.xml><?xml version="1.0" encoding="utf-8"?>
<p:tagLst xmlns:p="http://schemas.openxmlformats.org/presentationml/2006/main">
  <p:tag name="ISLIDE.DIAGRAM" val="8493124e-6eaf-4a9d-9c92-f9ecc7145f0a"/>
</p:tagLst>
</file>

<file path=ppt/tags/tag12.xml><?xml version="1.0" encoding="utf-8"?>
<p:tagLst xmlns:p="http://schemas.openxmlformats.org/presentationml/2006/main">
  <p:tag name="ISLIDE.DIAGRAM" val="4a2e35d2-bce0-4019-8519-2fe7737ca1e1"/>
</p:tagLst>
</file>

<file path=ppt/tags/tag13.xml><?xml version="1.0" encoding="utf-8"?>
<p:tagLst xmlns:p="http://schemas.openxmlformats.org/presentationml/2006/main">
  <p:tag name="ISLIDE.DIAGRAM" val="6d23c604-0650-42ae-bf7d-99f062acf3a4"/>
</p:tagLst>
</file>

<file path=ppt/tags/tag14.xml><?xml version="1.0" encoding="utf-8"?>
<p:tagLst xmlns:p="http://schemas.openxmlformats.org/presentationml/2006/main">
  <p:tag name="ISLIDE.DIAGRAM" val="72247556-54d0-4417-91cb-e47376a61dcc"/>
</p:tagLst>
</file>

<file path=ppt/tags/tag15.xml><?xml version="1.0" encoding="utf-8"?>
<p:tagLst xmlns:p="http://schemas.openxmlformats.org/presentationml/2006/main">
  <p:tag name="ISLIDE.DIAGRAM" val="5c609ece-3ba3-4ef0-b375-1cc8da447510"/>
</p:tagLst>
</file>

<file path=ppt/tags/tag16.xml><?xml version="1.0" encoding="utf-8"?>
<p:tagLst xmlns:p="http://schemas.openxmlformats.org/presentationml/2006/main">
  <p:tag name="ISLIDE.DIAGRAM" val="1a8a88b8-940d-493b-a646-d33707380e95"/>
</p:tagLst>
</file>

<file path=ppt/tags/tag17.xml><?xml version="1.0" encoding="utf-8"?>
<p:tagLst xmlns:p="http://schemas.openxmlformats.org/presentationml/2006/main">
  <p:tag name="ISLIDE.DIAGRAM" val="c7f47f89-7940-44ff-9a6f-817f09ea652c"/>
</p:tagLst>
</file>

<file path=ppt/tags/tag18.xml><?xml version="1.0" encoding="utf-8"?>
<p:tagLst xmlns:p="http://schemas.openxmlformats.org/presentationml/2006/main">
  <p:tag name="ISPRING_PRESENTATION_TITLE" val="中国风财务报告PPT模板.pptx"/>
</p:tagLst>
</file>

<file path=ppt/theme/theme1.xml><?xml version="1.0" encoding="utf-8"?>
<a:theme xmlns:a="http://schemas.openxmlformats.org/drawingml/2006/main" name="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4B5050"/>
      </a:accent1>
      <a:accent2>
        <a:srgbClr val="DC696E"/>
      </a:accent2>
      <a:accent3>
        <a:srgbClr val="4B5050"/>
      </a:accent3>
      <a:accent4>
        <a:srgbClr val="91969B"/>
      </a:accent4>
      <a:accent5>
        <a:srgbClr val="4B5050"/>
      </a:accent5>
      <a:accent6>
        <a:srgbClr val="91969B"/>
      </a:accent6>
      <a:hlink>
        <a:srgbClr val="4B5050"/>
      </a:hlink>
      <a:folHlink>
        <a:srgbClr val="BFBFBF"/>
      </a:folHlink>
    </a:clrScheme>
    <a:fontScheme name="lu33srij">
      <a:majorFont>
        <a:latin typeface="Arial"/>
        <a:ea typeface="段宁毛笔行书(修订版）"/>
        <a:cs typeface=""/>
      </a:majorFont>
      <a:minorFont>
        <a:latin typeface="Arial"/>
        <a:ea typeface="段宁毛笔行书(修订版）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778495"/>
    </a:dk2>
    <a:lt2>
      <a:srgbClr val="F0F0F0"/>
    </a:lt2>
    <a:accent1>
      <a:srgbClr val="4B5050"/>
    </a:accent1>
    <a:accent2>
      <a:srgbClr val="DC696E"/>
    </a:accent2>
    <a:accent3>
      <a:srgbClr val="4B5050"/>
    </a:accent3>
    <a:accent4>
      <a:srgbClr val="91969B"/>
    </a:accent4>
    <a:accent5>
      <a:srgbClr val="4B5050"/>
    </a:accent5>
    <a:accent6>
      <a:srgbClr val="91969B"/>
    </a:accent6>
    <a:hlink>
      <a:srgbClr val="4B5050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3951</Words>
  <Application>WPS 演示</Application>
  <PresentationFormat>宽屏</PresentationFormat>
  <Paragraphs>536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Arial</vt:lpstr>
      <vt:lpstr>宋体</vt:lpstr>
      <vt:lpstr>Wingdings</vt:lpstr>
      <vt:lpstr>Impact</vt:lpstr>
      <vt:lpstr>段宁毛笔行书(修订版）</vt:lpstr>
      <vt:lpstr>Segoe Print</vt:lpstr>
      <vt:lpstr>微软雅黑</vt:lpstr>
      <vt:lpstr>Arial Unicode MS</vt:lpstr>
      <vt:lpstr>等线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中国风财务报告PPT模板.pptx</dc:title>
  <dc:creator>lxl</dc:creator>
  <cp:keywords>中国风财务报告PPT模板</cp:keywords>
  <cp:lastModifiedBy>拉普耶鲁</cp:lastModifiedBy>
  <cp:revision>19</cp:revision>
  <dcterms:created xsi:type="dcterms:W3CDTF">2017-09-15T02:25:00Z</dcterms:created>
  <dcterms:modified xsi:type="dcterms:W3CDTF">2020-08-04T07:16:09Z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2052-11.1.0.9912</vt:lpwstr>
  </property>
</Properties>
</file>