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4" r:id="rId5"/>
    <p:sldId id="273" r:id="rId6"/>
    <p:sldId id="302" r:id="rId7"/>
    <p:sldId id="301" r:id="rId8"/>
    <p:sldId id="261" r:id="rId9"/>
    <p:sldId id="300" r:id="rId10"/>
    <p:sldId id="268" r:id="rId11"/>
    <p:sldId id="269" r:id="rId12"/>
    <p:sldId id="290" r:id="rId13"/>
    <p:sldId id="285" r:id="rId14"/>
    <p:sldId id="294" r:id="rId15"/>
    <p:sldId id="262" r:id="rId16"/>
    <p:sldId id="287" r:id="rId17"/>
    <p:sldId id="293" r:id="rId18"/>
    <p:sldId id="286" r:id="rId19"/>
    <p:sldId id="266" r:id="rId20"/>
    <p:sldId id="297" r:id="rId21"/>
    <p:sldId id="284" r:id="rId22"/>
    <p:sldId id="291" r:id="rId23"/>
    <p:sldId id="263" r:id="rId24"/>
    <p:sldId id="295" r:id="rId25"/>
    <p:sldId id="277" r:id="rId26"/>
    <p:sldId id="299" r:id="rId27"/>
    <p:sldId id="296" r:id="rId28"/>
    <p:sldId id="292" r:id="rId29"/>
    <p:sldId id="303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9" autoAdjust="0"/>
    <p:restoredTop sz="94660"/>
  </p:normalViewPr>
  <p:slideViewPr>
    <p:cSldViewPr snapToGrid="0" showGuides="1">
      <p:cViewPr>
        <p:scale>
          <a:sx n="89" d="100"/>
          <a:sy n="89" d="100"/>
        </p:scale>
        <p:origin x="-1320" y="-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D0B4AB47-DB6A-404D-97EB-6FDFC1A5299E}" type="datetimeFigureOut">
              <a:rPr lang="zh-CN" altLang="en-US" smtClean="0"/>
              <a:pPr/>
              <a:t>2020/8/26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4710DB88-CD41-468A-B1B3-E8A76695083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8395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1635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5182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9906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8B0EA-B62F-42A2-A049-51642A71320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8159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1927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504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634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4471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0211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1318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304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1013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5672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130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5545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7493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5579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152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17395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53189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30296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33750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8898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602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2119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31559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07462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25138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0DB88-CD41-468A-B1B3-E8A766950834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3636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7E9703A-9B64-4362-A0E8-D951EFA29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D716625-5F15-40FB-9064-8715E6E6B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6FF3CD5-87E3-43DF-ACCE-2A42C4CB6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1E1F68F-5081-4D15-979C-83C69D20D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39E276A-CC50-49D2-AF8C-B69312E8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0269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AE10195-8686-4174-9705-9509C210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381D481-AF3C-4D39-B739-E1ED388AC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411E86F-DE66-4C2F-BE96-76ECFBFB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C8119DA-7001-49D0-B5F2-55EDBD20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DDC417F-F8C8-439F-838A-4AA04E8ED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9908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5BC978C-FF41-4C0F-8214-0062B019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836CC76-0240-42C5-BBA6-12A44477F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62AC91D-CBC1-42AF-977A-4D863FD5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0E4A9A7-EB4C-4C9A-870C-B2447348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6BCC1A-EE63-4FB5-9D5E-0C57DC096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7252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3DC7F40-3BF7-4F06-AD43-30E19951F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4F56C8E-5598-4B8A-AD21-A891E43932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E5023EE-AB6D-4C81-A4BD-6CEC7C620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E995365-9112-4161-BE49-CDECA233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7A05229-7F65-407B-BF60-A70FEAF4D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9F9E647-9ED7-4563-91C6-DDA8DD780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708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20F9950-9DC3-4044-BC5F-6481761DA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7E1E92E-07A2-4373-A051-4A92413D8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3A7532-9DD2-43BC-AD4A-E616C019A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639564D-59F9-4D89-B176-2EFC045777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DA5CDEC-F514-4C2B-86EF-97791B3A4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9DFE059-5577-469E-8E2C-EED6450C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46CEFFA-B353-4B58-B4BD-433F797F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15D381F-59B8-4378-AB2C-4D5DCF434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639678" y="647938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www.XXXXXX.com/xiazai/huibao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58403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79272CC-CF74-417E-A034-197DC5D8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6305B51-8820-4C82-8DB4-7A984882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6E5B12F-0FC1-43EF-9899-FDBF394E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9FC4B42-B52A-4487-8327-6FEDD68F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430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1FD2763-50C0-4C40-BE10-84DC5743D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0673F3C-29CE-4728-87F8-B7DE7FDE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05101EA-BEFE-4B33-90E1-C37065FE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607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D9CACE1-49E4-4BF1-A657-851560B8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B12FEC9-8BF2-4032-9770-6017F8A82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1FC6874-95E0-4F02-A156-BE149990F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E1167C0-9B19-47C2-B718-D8CEB76D7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CEE593F-6AF1-475F-A2E0-3EDD7817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E331BB4-08B2-4AEF-B72D-7AA50637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334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ACADBE9-F1B5-4008-AEBC-C954A7C2D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BC56DF1-F78A-4F17-A87C-9C0A5E8DB4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03443C1-2064-481B-B858-630BBF7CC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1EF570D-805B-4BA3-A092-C6A4D47D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1B5950-9C9B-4B21-AA79-FD6742AE3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80176B1-7C67-4054-83C5-F64A5BFF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633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40CF58B-3966-4324-A885-6C569E49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4A00E9D-CF09-47C5-8B35-FE787CA71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4D777C6-F351-4B63-A8E5-F0629AE8A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686321D-E2CE-4343-8A7B-98458BE0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69E329F-71B3-488A-86D4-EE1E2258D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7868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0ADA822-AF4E-4FCD-AD3F-9ADEE71FC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568F289-0659-4925-AC27-2DEA093F0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154D32F-2CC5-47B7-98E0-074EE6E5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E9943AA-1C57-4977-A670-6585A563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E0B3064-AFF0-497F-A912-278E922FD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498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38E337C-760D-4D7F-9180-B05C682A0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8B07C61-D634-47F0-B4FE-54BBA6FD0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7F89D1A-8AB7-447B-8A28-AAC5EFBE00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B9C71BA6-A92E-45D3-BB4B-3B6DB3C66CFD}" type="datetimeFigureOut">
              <a:rPr lang="zh-CN" altLang="en-US" smtClean="0"/>
              <a:pPr/>
              <a:t>2020/8/26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9708181-EC51-473F-BB5C-3275704FC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D55BB59-2B1F-4C92-BD4A-E53CC5313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0600F571-90E1-465F-819F-B0E96101DC6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49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pin heiti" charset="-122"/>
          <a:ea typeface="inpin heiti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3552F9-4913-4AE1-82AD-9DF424CB6B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PA_文本框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E5D452-AA71-4C10-A7BA-97F0CD87A6D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91378" y="746225"/>
            <a:ext cx="1154162" cy="34536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溪山掩映斜阳里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楼台影动鸳鸯起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.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隔岸两三家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出墙红杏花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.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　绿杨堤下路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早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晚溪边去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.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三见柳绵飞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离人犹未归</a:t>
            </a:r>
            <a:r>
              <a:rPr lang="en-US" altLang="zh-CN" sz="1400" dirty="0">
                <a:solidFill>
                  <a:schemeClr val="bg1"/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46EFD-02F4-464D-A592-22DE115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530844" y="3129001"/>
            <a:ext cx="5683011" cy="320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A_库_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94002E-1D8C-4308-9039-DCDA0F56651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449669" y="-110741"/>
            <a:ext cx="1292662" cy="49846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中式古风</a:t>
            </a:r>
          </a:p>
        </p:txBody>
      </p:sp>
    </p:spTree>
    <p:extLst>
      <p:ext uri="{BB962C8B-B14F-4D97-AF65-F5344CB8AC3E}">
        <p14:creationId xmlns:p14="http://schemas.microsoft.com/office/powerpoint/2010/main" xmlns="" val="55126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F779F3-FD6E-421F-9763-3974E93C6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8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3AF8AA-7325-463B-8E49-19240EFC9836}"/>
              </a:ext>
            </a:extLst>
          </p:cNvPr>
          <p:cNvSpPr txBox="1"/>
          <p:nvPr/>
        </p:nvSpPr>
        <p:spPr>
          <a:xfrm>
            <a:off x="7743786" y="2370189"/>
            <a:ext cx="454373" cy="17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古风行</a:t>
            </a:r>
          </a:p>
        </p:txBody>
      </p:sp>
      <p:sp>
        <p:nvSpPr>
          <p:cNvPr id="5" name="TextBox 8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C65EFB-38B0-4634-AC51-DD5DF694E40C}"/>
              </a:ext>
            </a:extLst>
          </p:cNvPr>
          <p:cNvSpPr txBox="1"/>
          <p:nvPr/>
        </p:nvSpPr>
        <p:spPr>
          <a:xfrm rot="5400000">
            <a:off x="7754771" y="3295220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6" name="TextBox 8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A02BDB-8CC1-4ADA-AD6E-0D825EEB94EE}"/>
              </a:ext>
            </a:extLst>
          </p:cNvPr>
          <p:cNvSpPr txBox="1"/>
          <p:nvPr/>
        </p:nvSpPr>
        <p:spPr>
          <a:xfrm>
            <a:off x="6464919" y="2370189"/>
            <a:ext cx="724376" cy="17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房地产</a:t>
            </a:r>
          </a:p>
        </p:txBody>
      </p:sp>
      <p:sp>
        <p:nvSpPr>
          <p:cNvPr id="7" name="TextBox 9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0722FD9-C3DD-4B71-A6AB-B80AF21FE643}"/>
              </a:ext>
            </a:extLst>
          </p:cNvPr>
          <p:cNvSpPr txBox="1"/>
          <p:nvPr/>
        </p:nvSpPr>
        <p:spPr>
          <a:xfrm rot="5400000">
            <a:off x="6481155" y="3294652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8" name="TextBox 9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E6954C-BC97-49E8-820F-B3BBC7A60B4E}"/>
              </a:ext>
            </a:extLst>
          </p:cNvPr>
          <p:cNvSpPr txBox="1"/>
          <p:nvPr/>
        </p:nvSpPr>
        <p:spPr>
          <a:xfrm>
            <a:off x="5120769" y="2370189"/>
            <a:ext cx="724376" cy="17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9" name="TextBox 9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788F3D-22F1-419A-91CA-5C3B091D1D9D}"/>
              </a:ext>
            </a:extLst>
          </p:cNvPr>
          <p:cNvSpPr txBox="1"/>
          <p:nvPr/>
        </p:nvSpPr>
        <p:spPr>
          <a:xfrm rot="5400000">
            <a:off x="5137006" y="3294652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49F5AB-CEF7-44B0-8660-B1E0F5DD6CBE}"/>
              </a:ext>
            </a:extLst>
          </p:cNvPr>
          <p:cNvCxnSpPr/>
          <p:nvPr/>
        </p:nvCxnSpPr>
        <p:spPr>
          <a:xfrm>
            <a:off x="7612500" y="1951551"/>
            <a:ext cx="0" cy="22167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AA505A-0532-4555-A678-6D4D3507AD55}"/>
              </a:ext>
            </a:extLst>
          </p:cNvPr>
          <p:cNvCxnSpPr/>
          <p:nvPr/>
        </p:nvCxnSpPr>
        <p:spPr>
          <a:xfrm>
            <a:off x="6268351" y="1951551"/>
            <a:ext cx="0" cy="22167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DAD051-AE88-477C-8290-9A6F2322E1EF}"/>
              </a:ext>
            </a:extLst>
          </p:cNvPr>
          <p:cNvCxnSpPr/>
          <p:nvPr/>
        </p:nvCxnSpPr>
        <p:spPr>
          <a:xfrm>
            <a:off x="4828191" y="1951551"/>
            <a:ext cx="0" cy="22167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9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0AEDFB-CF8F-449E-8658-615ACE407A29}"/>
              </a:ext>
            </a:extLst>
          </p:cNvPr>
          <p:cNvSpPr txBox="1"/>
          <p:nvPr/>
        </p:nvSpPr>
        <p:spPr>
          <a:xfrm>
            <a:off x="3750219" y="2370189"/>
            <a:ext cx="724376" cy="17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新中式</a:t>
            </a:r>
          </a:p>
        </p:txBody>
      </p:sp>
      <p:sp>
        <p:nvSpPr>
          <p:cNvPr id="14" name="TextBox 9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271B83-A9CB-45F3-89CD-8770CC175F26}"/>
              </a:ext>
            </a:extLst>
          </p:cNvPr>
          <p:cNvSpPr txBox="1"/>
          <p:nvPr/>
        </p:nvSpPr>
        <p:spPr>
          <a:xfrm rot="5400000">
            <a:off x="3766455" y="3294652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AD88E3-499D-4F8D-82EE-35A410E12F8D}"/>
              </a:ext>
            </a:extLst>
          </p:cNvPr>
          <p:cNvGrpSpPr/>
          <p:nvPr/>
        </p:nvGrpSpPr>
        <p:grpSpPr>
          <a:xfrm>
            <a:off x="7823918" y="1957698"/>
            <a:ext cx="737997" cy="414773"/>
            <a:chOff x="5085218" y="1424531"/>
            <a:chExt cx="478713" cy="269049"/>
          </a:xfrm>
        </p:grpSpPr>
        <p:sp>
          <p:nvSpPr>
            <p:cNvPr id="16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CB3F00-8385-4C20-97FA-708397BA4947}"/>
                </a:ext>
              </a:extLst>
            </p:cNvPr>
            <p:cNvSpPr>
              <a:spLocks noEditPoints="1"/>
            </p:cNvSpPr>
            <p:nvPr/>
          </p:nvSpPr>
          <p:spPr bwMode="auto">
            <a:xfrm rot="816186">
              <a:off x="5085218" y="1424531"/>
              <a:ext cx="478713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TextBox 10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10D0B6-84E5-486B-B7D8-300E360BD974}"/>
                </a:ext>
              </a:extLst>
            </p:cNvPr>
            <p:cNvSpPr txBox="1"/>
            <p:nvPr/>
          </p:nvSpPr>
          <p:spPr>
            <a:xfrm>
              <a:off x="5087019" y="1442616"/>
              <a:ext cx="367542" cy="232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latin typeface="inpin heiti" charset="-122"/>
                  <a:ea typeface="inpin heiti" charset="-122"/>
                </a:rPr>
                <a:t>壹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C84B50-649D-4D93-820C-F0EB428BF734}"/>
              </a:ext>
            </a:extLst>
          </p:cNvPr>
          <p:cNvGrpSpPr/>
          <p:nvPr/>
        </p:nvGrpSpPr>
        <p:grpSpPr>
          <a:xfrm>
            <a:off x="6574081" y="1988835"/>
            <a:ext cx="724346" cy="416468"/>
            <a:chOff x="4185688" y="1424279"/>
            <a:chExt cx="469857" cy="270148"/>
          </a:xfrm>
        </p:grpSpPr>
        <p:sp>
          <p:nvSpPr>
            <p:cNvPr id="19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41A718-BF62-455C-82BB-D6E26F04B296}"/>
                </a:ext>
              </a:extLst>
            </p:cNvPr>
            <p:cNvSpPr>
              <a:spLocks noEditPoints="1"/>
            </p:cNvSpPr>
            <p:nvPr/>
          </p:nvSpPr>
          <p:spPr bwMode="auto">
            <a:xfrm rot="816186">
              <a:off x="4207199" y="1425378"/>
              <a:ext cx="448346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TextBox 10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AE92B0-4121-4A82-BEF2-14713805E556}"/>
                </a:ext>
              </a:extLst>
            </p:cNvPr>
            <p:cNvSpPr txBox="1"/>
            <p:nvPr/>
          </p:nvSpPr>
          <p:spPr>
            <a:xfrm>
              <a:off x="4185688" y="1424279"/>
              <a:ext cx="367542" cy="23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latin typeface="inpin heiti" charset="-122"/>
                  <a:ea typeface="inpin heiti" charset="-122"/>
                </a:rPr>
                <a:t>贰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FC75A2-19DF-4392-815D-335C3ABCA38B}"/>
              </a:ext>
            </a:extLst>
          </p:cNvPr>
          <p:cNvGrpSpPr/>
          <p:nvPr/>
        </p:nvGrpSpPr>
        <p:grpSpPr>
          <a:xfrm>
            <a:off x="5181786" y="1957013"/>
            <a:ext cx="738098" cy="416767"/>
            <a:chOff x="3141654" y="1424085"/>
            <a:chExt cx="478778" cy="270342"/>
          </a:xfrm>
        </p:grpSpPr>
        <p:sp>
          <p:nvSpPr>
            <p:cNvPr id="22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3C5148-846C-4BC8-B69C-4EF35C836D91}"/>
                </a:ext>
              </a:extLst>
            </p:cNvPr>
            <p:cNvSpPr>
              <a:spLocks noEditPoints="1"/>
            </p:cNvSpPr>
            <p:nvPr/>
          </p:nvSpPr>
          <p:spPr bwMode="auto">
            <a:xfrm rot="816186">
              <a:off x="3172086" y="1425378"/>
              <a:ext cx="448346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TextBox 1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2720F7-FD20-44CC-AEDA-6B64F11621D8}"/>
                </a:ext>
              </a:extLst>
            </p:cNvPr>
            <p:cNvSpPr txBox="1"/>
            <p:nvPr/>
          </p:nvSpPr>
          <p:spPr>
            <a:xfrm>
              <a:off x="3141654" y="1424085"/>
              <a:ext cx="367542" cy="23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latin typeface="inpin heiti" charset="-122"/>
                  <a:ea typeface="inpin heiti" charset="-122"/>
                </a:rPr>
                <a:t>叁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381FD7-4ED7-409A-A0F2-B59D920225C3}"/>
              </a:ext>
            </a:extLst>
          </p:cNvPr>
          <p:cNvGrpSpPr/>
          <p:nvPr/>
        </p:nvGrpSpPr>
        <p:grpSpPr>
          <a:xfrm>
            <a:off x="3807524" y="1960359"/>
            <a:ext cx="708264" cy="414773"/>
            <a:chOff x="2107509" y="1425378"/>
            <a:chExt cx="459427" cy="269049"/>
          </a:xfrm>
        </p:grpSpPr>
        <p:sp>
          <p:nvSpPr>
            <p:cNvPr id="25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74995E-E568-4EE7-BB71-C24849B3BCBD}"/>
                </a:ext>
              </a:extLst>
            </p:cNvPr>
            <p:cNvSpPr>
              <a:spLocks noEditPoints="1"/>
            </p:cNvSpPr>
            <p:nvPr/>
          </p:nvSpPr>
          <p:spPr bwMode="auto">
            <a:xfrm rot="816186">
              <a:off x="2118590" y="1425378"/>
              <a:ext cx="448346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TextBox 1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10DD61-6A58-4122-BF2F-9FDB7ACDF436}"/>
                </a:ext>
              </a:extLst>
            </p:cNvPr>
            <p:cNvSpPr txBox="1"/>
            <p:nvPr/>
          </p:nvSpPr>
          <p:spPr>
            <a:xfrm>
              <a:off x="2107509" y="1441737"/>
              <a:ext cx="367542" cy="232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latin typeface="inpin heiti" charset="-122"/>
                  <a:ea typeface="inpin heiti" charset="-122"/>
                </a:rPr>
                <a:t>肆</a:t>
              </a: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542BBD-4A52-4577-A8D6-A56C3102F9A1}"/>
              </a:ext>
            </a:extLst>
          </p:cNvPr>
          <p:cNvSpPr txBox="1"/>
          <p:nvPr/>
        </p:nvSpPr>
        <p:spPr>
          <a:xfrm>
            <a:off x="2918477" y="-2337108"/>
            <a:ext cx="3862596" cy="4694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目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EFB402-DB8F-4B15-A8A1-D07963EB51C5}"/>
              </a:ext>
            </a:extLst>
          </p:cNvPr>
          <p:cNvSpPr txBox="1"/>
          <p:nvPr/>
        </p:nvSpPr>
        <p:spPr>
          <a:xfrm>
            <a:off x="5943147" y="-2351856"/>
            <a:ext cx="3862596" cy="4694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7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录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46EFD-02F4-464D-A592-22DE115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773585" y="3129001"/>
            <a:ext cx="5683011" cy="320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593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DD15D9-95B0-4E4C-950B-59D9B111C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12201181" cy="6858000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E6D56A-8533-4856-83D1-7041BB5DC9F3}"/>
              </a:ext>
            </a:extLst>
          </p:cNvPr>
          <p:cNvSpPr/>
          <p:nvPr/>
        </p:nvSpPr>
        <p:spPr>
          <a:xfrm>
            <a:off x="4326340" y="1049903"/>
            <a:ext cx="3087751" cy="3087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46EFD-02F4-464D-A592-22DE115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37471" y="405324"/>
            <a:ext cx="11150568" cy="628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0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5DD3BD-BC7B-46FB-86D4-44B34CA5A44C}"/>
              </a:ext>
            </a:extLst>
          </p:cNvPr>
          <p:cNvSpPr txBox="1"/>
          <p:nvPr/>
        </p:nvSpPr>
        <p:spPr>
          <a:xfrm>
            <a:off x="5143727" y="2496754"/>
            <a:ext cx="2208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古典 素雅</a:t>
            </a:r>
          </a:p>
        </p:txBody>
      </p:sp>
      <p:sp>
        <p:nvSpPr>
          <p:cNvPr id="7" name="TextBox 20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45645A-70AF-4826-AD8F-9DE0D95EA041}"/>
              </a:ext>
            </a:extLst>
          </p:cNvPr>
          <p:cNvSpPr txBox="1"/>
          <p:nvPr/>
        </p:nvSpPr>
        <p:spPr>
          <a:xfrm>
            <a:off x="5220057" y="2892486"/>
            <a:ext cx="2112235" cy="65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</a:t>
            </a:r>
            <a:r>
              <a:rPr lang="en-US" altLang="zh-CN" sz="800" dirty="0" err="1">
                <a:latin typeface="inpin heiti" charset="-122"/>
                <a:ea typeface="inpin heiti" charset="-122"/>
                <a:cs typeface="inpin heiti" charset="-122"/>
                <a:sym typeface="Lato"/>
              </a:rPr>
              <a:t>associ</a:t>
            </a: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 buying and selling a</a:t>
            </a:r>
            <a:endParaRPr lang="zh-CN" altLang="en-US" sz="800" dirty="0">
              <a:latin typeface="inpin heiti" charset="-122"/>
              <a:ea typeface="inpin heiti" charset="-122"/>
              <a:cs typeface="inpin heiti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7C9B67-214A-47C1-A4E2-482B38F849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684343" y="1317519"/>
            <a:ext cx="1145767" cy="133996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F316AE-DD46-4EC5-8279-3E062318257C}"/>
              </a:ext>
            </a:extLst>
          </p:cNvPr>
          <p:cNvSpPr txBox="1"/>
          <p:nvPr/>
        </p:nvSpPr>
        <p:spPr>
          <a:xfrm>
            <a:off x="5301945" y="1264316"/>
            <a:ext cx="1292662" cy="10188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inpin heiti" charset="-122"/>
                <a:ea typeface="inpin heiti" charset="-122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xmlns="" val="3089267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9E6839-DA77-40F1-9524-2394E2664F44}"/>
              </a:ext>
            </a:extLst>
          </p:cNvPr>
          <p:cNvSpPr/>
          <p:nvPr/>
        </p:nvSpPr>
        <p:spPr>
          <a:xfrm>
            <a:off x="723331" y="0"/>
            <a:ext cx="6864824" cy="6857999"/>
          </a:xfrm>
          <a:prstGeom prst="rect">
            <a:avLst/>
          </a:prstGeom>
          <a:blipFill dpi="0" rotWithShape="1">
            <a:blip r:embed="rId4">
              <a:alphaModFix amt="8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20CF8E-EDF6-4466-BC13-98DAB02F30F4}"/>
              </a:ext>
            </a:extLst>
          </p:cNvPr>
          <p:cNvSpPr txBox="1"/>
          <p:nvPr/>
        </p:nvSpPr>
        <p:spPr>
          <a:xfrm>
            <a:off x="8203682" y="1441154"/>
            <a:ext cx="313932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中式</a:t>
            </a:r>
            <a:endParaRPr lang="en-US" altLang="zh-CN" sz="9600" dirty="0">
              <a:solidFill>
                <a:schemeClr val="accent3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sz="9600" dirty="0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古风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AA0CEB-49B7-4F4C-9CC1-3A42B50300BD}"/>
              </a:ext>
            </a:extLst>
          </p:cNvPr>
          <p:cNvSpPr txBox="1"/>
          <p:nvPr/>
        </p:nvSpPr>
        <p:spPr>
          <a:xfrm>
            <a:off x="3857181" y="2758749"/>
            <a:ext cx="5432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46564E-A04E-4834-A087-B2D74CE83E92}"/>
              </a:ext>
            </a:extLst>
          </p:cNvPr>
          <p:cNvSpPr txBox="1"/>
          <p:nvPr/>
        </p:nvSpPr>
        <p:spPr>
          <a:xfrm rot="5400000">
            <a:off x="2893922" y="3113764"/>
            <a:ext cx="1431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inpin heiti" charset="-122"/>
                <a:ea typeface="inpin heiti" charset="-122"/>
              </a:rPr>
              <a:t>CHINA Design</a:t>
            </a:r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15992E-A298-4F54-AF85-5B6D56B5FDDD}"/>
              </a:ext>
            </a:extLst>
          </p:cNvPr>
          <p:cNvSpPr txBox="1"/>
          <p:nvPr/>
        </p:nvSpPr>
        <p:spPr>
          <a:xfrm>
            <a:off x="2711045" y="3712857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inpin heiti" charset="-122"/>
                <a:ea typeface="inpin heiti" charset="-122"/>
              </a:rPr>
              <a:t>2030</a:t>
            </a:r>
            <a:endParaRPr lang="zh-CN" altLang="en-US" sz="3200" dirty="0">
              <a:latin typeface="inpin heiti" charset="-122"/>
              <a:ea typeface="inpin heiti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9ECEFC-E273-4D13-BF89-7CAB829D23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41329" y="-1"/>
            <a:ext cx="10850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6917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6" name="组合 2055"/>
          <p:cNvGrpSpPr/>
          <p:nvPr/>
        </p:nvGrpSpPr>
        <p:grpSpPr>
          <a:xfrm>
            <a:off x="14256907" y="2194760"/>
            <a:ext cx="3584669" cy="3582805"/>
            <a:chOff x="11162604" y="-1904489"/>
            <a:chExt cx="9155113" cy="9150350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1162604" y="-1904489"/>
              <a:ext cx="9155113" cy="91503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11375329" y="-1691764"/>
              <a:ext cx="8729663" cy="87249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11588054" y="-1480627"/>
              <a:ext cx="8305800" cy="83026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11799192" y="-1267902"/>
              <a:ext cx="7881938" cy="78771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12011917" y="-1055177"/>
              <a:ext cx="7456488" cy="74517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12224642" y="-842452"/>
              <a:ext cx="7031038" cy="70262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Oval 14"/>
            <p:cNvSpPr>
              <a:spLocks noChangeArrowheads="1"/>
            </p:cNvSpPr>
            <p:nvPr/>
          </p:nvSpPr>
          <p:spPr bwMode="auto">
            <a:xfrm>
              <a:off x="12437367" y="-629727"/>
              <a:ext cx="6605588" cy="66008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Oval 15"/>
            <p:cNvSpPr>
              <a:spLocks noChangeArrowheads="1"/>
            </p:cNvSpPr>
            <p:nvPr/>
          </p:nvSpPr>
          <p:spPr bwMode="auto">
            <a:xfrm>
              <a:off x="12650092" y="-418589"/>
              <a:ext cx="6180138" cy="61785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Oval 16"/>
            <p:cNvSpPr>
              <a:spLocks noChangeArrowheads="1"/>
            </p:cNvSpPr>
            <p:nvPr/>
          </p:nvSpPr>
          <p:spPr bwMode="auto">
            <a:xfrm>
              <a:off x="12862817" y="-205864"/>
              <a:ext cx="5754688" cy="57531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4" name="Oval 17"/>
            <p:cNvSpPr>
              <a:spLocks noChangeArrowheads="1"/>
            </p:cNvSpPr>
            <p:nvPr/>
          </p:nvSpPr>
          <p:spPr bwMode="auto">
            <a:xfrm>
              <a:off x="13075542" y="6861"/>
              <a:ext cx="5329238" cy="53276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13288267" y="219586"/>
              <a:ext cx="4903788" cy="49022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Oval 19"/>
            <p:cNvSpPr>
              <a:spLocks noChangeArrowheads="1"/>
            </p:cNvSpPr>
            <p:nvPr/>
          </p:nvSpPr>
          <p:spPr bwMode="auto">
            <a:xfrm>
              <a:off x="13500992" y="432311"/>
              <a:ext cx="4478338" cy="44767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7" name="Oval 20"/>
            <p:cNvSpPr>
              <a:spLocks noChangeArrowheads="1"/>
            </p:cNvSpPr>
            <p:nvPr/>
          </p:nvSpPr>
          <p:spPr bwMode="auto">
            <a:xfrm>
              <a:off x="13712129" y="643449"/>
              <a:ext cx="4056063" cy="4052888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13924854" y="856174"/>
              <a:ext cx="3630613" cy="36290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9" name="Oval 22"/>
            <p:cNvSpPr>
              <a:spLocks noChangeArrowheads="1"/>
            </p:cNvSpPr>
            <p:nvPr/>
          </p:nvSpPr>
          <p:spPr bwMode="auto">
            <a:xfrm>
              <a:off x="14137579" y="1068899"/>
              <a:ext cx="3205163" cy="32035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0" name="Oval 23"/>
            <p:cNvSpPr>
              <a:spLocks noChangeArrowheads="1"/>
            </p:cNvSpPr>
            <p:nvPr/>
          </p:nvSpPr>
          <p:spPr bwMode="auto">
            <a:xfrm>
              <a:off x="14350304" y="1281624"/>
              <a:ext cx="2779713" cy="27781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Oval 24"/>
            <p:cNvSpPr>
              <a:spLocks noChangeArrowheads="1"/>
            </p:cNvSpPr>
            <p:nvPr/>
          </p:nvSpPr>
          <p:spPr bwMode="auto">
            <a:xfrm>
              <a:off x="14563029" y="1494349"/>
              <a:ext cx="2354263" cy="23526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48" name="Oval 25"/>
            <p:cNvSpPr>
              <a:spLocks noChangeArrowheads="1"/>
            </p:cNvSpPr>
            <p:nvPr/>
          </p:nvSpPr>
          <p:spPr bwMode="auto">
            <a:xfrm>
              <a:off x="14775754" y="1707074"/>
              <a:ext cx="1928813" cy="19272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49" name="Oval 26"/>
            <p:cNvSpPr>
              <a:spLocks noChangeArrowheads="1"/>
            </p:cNvSpPr>
            <p:nvPr/>
          </p:nvSpPr>
          <p:spPr bwMode="auto">
            <a:xfrm>
              <a:off x="14988479" y="1918211"/>
              <a:ext cx="1503363" cy="15049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53" name="Oval 27"/>
            <p:cNvSpPr>
              <a:spLocks noChangeArrowheads="1"/>
            </p:cNvSpPr>
            <p:nvPr/>
          </p:nvSpPr>
          <p:spPr bwMode="auto">
            <a:xfrm>
              <a:off x="15201204" y="2130936"/>
              <a:ext cx="1077913" cy="10795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54" name="Oval 28"/>
            <p:cNvSpPr>
              <a:spLocks noChangeArrowheads="1"/>
            </p:cNvSpPr>
            <p:nvPr/>
          </p:nvSpPr>
          <p:spPr bwMode="auto">
            <a:xfrm>
              <a:off x="15413929" y="2343661"/>
              <a:ext cx="652463" cy="6540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55" name="Oval 29"/>
            <p:cNvSpPr>
              <a:spLocks noChangeArrowheads="1"/>
            </p:cNvSpPr>
            <p:nvPr/>
          </p:nvSpPr>
          <p:spPr bwMode="auto">
            <a:xfrm>
              <a:off x="15625067" y="2556386"/>
              <a:ext cx="230188" cy="2286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2057" name="椭圆 2056"/>
          <p:cNvSpPr/>
          <p:nvPr/>
        </p:nvSpPr>
        <p:spPr>
          <a:xfrm>
            <a:off x="4360698" y="1225399"/>
            <a:ext cx="3537153" cy="3537153"/>
          </a:xfrm>
          <a:prstGeom prst="ellipse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2814281" y="824397"/>
            <a:ext cx="3851512" cy="75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8" name="TextBox 2057"/>
          <p:cNvSpPr txBox="1"/>
          <p:nvPr/>
        </p:nvSpPr>
        <p:spPr>
          <a:xfrm>
            <a:off x="5370355" y="2323217"/>
            <a:ext cx="22082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古典 素雅</a:t>
            </a:r>
          </a:p>
        </p:txBody>
      </p:sp>
      <p:sp>
        <p:nvSpPr>
          <p:cNvPr id="2059" name="TextBox 2058"/>
          <p:cNvSpPr txBox="1"/>
          <p:nvPr/>
        </p:nvSpPr>
        <p:spPr>
          <a:xfrm>
            <a:off x="5446685" y="2718949"/>
            <a:ext cx="2112235" cy="796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associ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 buying and selling a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 rot="5400000">
            <a:off x="478665" y="2980902"/>
            <a:ext cx="2400268" cy="1030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295211" y="2398365"/>
            <a:ext cx="446775" cy="1256145"/>
            <a:chOff x="2337926" y="1798774"/>
            <a:chExt cx="335081" cy="942109"/>
          </a:xfrm>
        </p:grpSpPr>
        <p:sp>
          <p:nvSpPr>
            <p:cNvPr id="52" name="矩形 51"/>
            <p:cNvSpPr/>
            <p:nvPr/>
          </p:nvSpPr>
          <p:spPr>
            <a:xfrm>
              <a:off x="2337926" y="1798774"/>
              <a:ext cx="324802" cy="942109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337926" y="1841273"/>
              <a:ext cx="335081" cy="807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古韵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 rot="5400000">
            <a:off x="8521225" y="2980902"/>
            <a:ext cx="2400268" cy="1030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268921" y="2398365"/>
            <a:ext cx="446775" cy="1256145"/>
            <a:chOff x="7164288" y="1798774"/>
            <a:chExt cx="335081" cy="942109"/>
          </a:xfrm>
        </p:grpSpPr>
        <p:sp>
          <p:nvSpPr>
            <p:cNvPr id="55" name="矩形 54"/>
            <p:cNvSpPr/>
            <p:nvPr/>
          </p:nvSpPr>
          <p:spPr>
            <a:xfrm>
              <a:off x="7164288" y="1798774"/>
              <a:ext cx="324802" cy="942109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164288" y="1841273"/>
              <a:ext cx="335081" cy="807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古韵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7019386" y="1213274"/>
            <a:ext cx="1070420" cy="1251849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9A2A90-1BA5-4A33-87ED-276BE5B5A075}"/>
              </a:ext>
            </a:extLst>
          </p:cNvPr>
          <p:cNvSpPr txBox="1"/>
          <p:nvPr/>
        </p:nvSpPr>
        <p:spPr>
          <a:xfrm>
            <a:off x="-1417887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32E756-2656-4EF1-B928-7FE67D46EB66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6F9F0D-0298-4DB4-A17E-9FB4C233782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8652" y="-2134435"/>
            <a:ext cx="7597252" cy="602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779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 animBg="1"/>
      <p:bldP spid="2058" grpId="0"/>
      <p:bldP spid="2059" grpId="0"/>
      <p:bldP spid="51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280525" y="1782695"/>
            <a:ext cx="1994014" cy="3208377"/>
            <a:chOff x="5849371" y="1797229"/>
            <a:chExt cx="1495511" cy="2406283"/>
          </a:xfrm>
        </p:grpSpPr>
        <p:sp>
          <p:nvSpPr>
            <p:cNvPr id="11" name="TextBox 10"/>
            <p:cNvSpPr txBox="1"/>
            <p:nvPr/>
          </p:nvSpPr>
          <p:spPr>
            <a:xfrm>
              <a:off x="6801600" y="1797229"/>
              <a:ext cx="543282" cy="19465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733" dirty="0">
                  <a:latin typeface="inpin heiti" charset="-122"/>
                  <a:ea typeface="inpin heiti" charset="-122"/>
                </a:rPr>
                <a:t>新中式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5400000">
              <a:off x="5221624" y="2592804"/>
              <a:ext cx="2238455" cy="982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advertising, The activities of a company associated with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a product or service. It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delivering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633483" y="991186"/>
            <a:ext cx="3202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inpin heiti" charset="-122"/>
                <a:ea typeface="inpin heiti" charset="-122"/>
              </a:rPr>
              <a:t>C H I N A</a:t>
            </a:r>
            <a:endParaRPr lang="zh-CN" altLang="en-US" sz="4800" dirty="0">
              <a:latin typeface="inpin heiti" charset="-122"/>
              <a:ea typeface="inpin heiti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71000" y="3020347"/>
            <a:ext cx="1701852" cy="2400268"/>
            <a:chOff x="1628250" y="2265260"/>
            <a:chExt cx="1276389" cy="1800201"/>
          </a:xfrm>
        </p:grpSpPr>
        <p:sp>
          <p:nvSpPr>
            <p:cNvPr id="16" name="TextBox 15"/>
            <p:cNvSpPr txBox="1"/>
            <p:nvPr/>
          </p:nvSpPr>
          <p:spPr>
            <a:xfrm rot="5400000">
              <a:off x="1114770" y="2778740"/>
              <a:ext cx="1800201" cy="77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advertising, The activities of a company associated with 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569558" y="2341838"/>
              <a:ext cx="324802" cy="942109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569558" y="2384337"/>
              <a:ext cx="335081" cy="807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古韵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20580" y="3020349"/>
            <a:ext cx="1451924" cy="2208247"/>
            <a:chOff x="3540434" y="2265261"/>
            <a:chExt cx="1088943" cy="1656185"/>
          </a:xfrm>
        </p:grpSpPr>
        <p:sp>
          <p:nvSpPr>
            <p:cNvPr id="20" name="TextBox 19"/>
            <p:cNvSpPr txBox="1"/>
            <p:nvPr/>
          </p:nvSpPr>
          <p:spPr>
            <a:xfrm rot="5400000">
              <a:off x="3098985" y="2706710"/>
              <a:ext cx="1656185" cy="773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advertising, The activities of a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294296" y="2341838"/>
              <a:ext cx="324802" cy="942109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94296" y="2384337"/>
              <a:ext cx="335081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古韵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4B4832-5C20-4FC4-B436-E7C72FFF43B5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7A10BB-8705-4D90-9A41-856D13DB72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70220" y="2322238"/>
            <a:ext cx="2005588" cy="23530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B2FF8C-A5E5-442F-B481-42BCC16D08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91760" y="0"/>
            <a:ext cx="9389307" cy="593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5021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 rot="5400000">
            <a:off x="-131738" y="2471195"/>
            <a:ext cx="3551708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733" dirty="0">
              <a:latin typeface="inpin heiti" charset="-122"/>
              <a:ea typeface="inpin heiti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8969" y="1114318"/>
            <a:ext cx="8623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inpin heiti" charset="-122"/>
                <a:ea typeface="inpin heiti" charset="-122"/>
              </a:rPr>
              <a:t>中</a:t>
            </a:r>
            <a:endParaRPr lang="en-US" altLang="zh-CN" sz="3200" dirty="0">
              <a:latin typeface="inpin heiti" charset="-122"/>
              <a:ea typeface="inpin heiti" charset="-122"/>
            </a:endParaRPr>
          </a:p>
          <a:p>
            <a:r>
              <a:rPr lang="zh-CN" altLang="en-US" sz="3200" dirty="0">
                <a:latin typeface="inpin heiti" charset="-122"/>
                <a:ea typeface="inpin heiti" charset="-122"/>
              </a:rPr>
              <a:t>国</a:t>
            </a:r>
            <a:endParaRPr lang="en-US" altLang="zh-CN" sz="3200" dirty="0">
              <a:latin typeface="inpin heiti" charset="-122"/>
              <a:ea typeface="inpin heiti" charset="-122"/>
            </a:endParaRPr>
          </a:p>
          <a:p>
            <a:r>
              <a:rPr lang="zh-CN" altLang="en-US" sz="3200" dirty="0">
                <a:latin typeface="inpin heiti" charset="-122"/>
                <a:ea typeface="inpin heiti" charset="-122"/>
              </a:rPr>
              <a:t>印</a:t>
            </a:r>
            <a:endParaRPr lang="en-US" altLang="zh-CN" sz="3200" dirty="0">
              <a:latin typeface="inpin heiti" charset="-122"/>
              <a:ea typeface="inpin heiti" charset="-122"/>
            </a:endParaRPr>
          </a:p>
          <a:p>
            <a:r>
              <a:rPr lang="zh-CN" altLang="en-US" sz="3200" dirty="0">
                <a:latin typeface="inpin heiti" charset="-122"/>
                <a:ea typeface="inpin heiti" charset="-122"/>
              </a:rPr>
              <a:t>象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42188F-1871-4BE6-91EE-65AA5D49CE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77444" y="815209"/>
            <a:ext cx="4014556" cy="512395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F36167-2A90-4617-A950-2F0413AC3DE7}"/>
              </a:ext>
            </a:extLst>
          </p:cNvPr>
          <p:cNvSpPr/>
          <p:nvPr/>
        </p:nvSpPr>
        <p:spPr>
          <a:xfrm>
            <a:off x="2248692" y="1391595"/>
            <a:ext cx="6093976" cy="4166767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 ，即 格，是建立在中国传统文化的基础上，蕴含大量中国元素并适应全球流行趋势的艺术形式或生活方式。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近年来， 被广泛应用于流行文化领域，如音乐、服饰、电影、广告等。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inpin heiti" charset="-122"/>
                <a:ea typeface="inpin heiti" charset="-122"/>
              </a:rPr>
              <a:t>。</a:t>
            </a:r>
            <a:r>
              <a:rPr lang="zh-CN" altLang="en-US" sz="1600" dirty="0">
                <a:latin typeface="inpin heiti" charset="-122"/>
                <a:ea typeface="inpin heiti" charset="-122"/>
              </a:rPr>
              <a:t> ，即 格，是建立在中国传统文化的基础上，蕴含大量中国元素并适应全球流行趋势的艺术形式或生活方式。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近年来， 被广泛应用于流行文化领域，如音乐、服饰、电影、广告等。</a:t>
            </a: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inpin heiti" charset="-122"/>
                <a:ea typeface="inpin heiti" charset="-122"/>
              </a:rPr>
              <a:t>。</a:t>
            </a:r>
          </a:p>
          <a:p>
            <a:pPr>
              <a:lnSpc>
                <a:spcPct val="20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3CA703-3177-4C7B-8AF9-97245C07CED6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4798E5-1724-4B58-B012-60909CFDA679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2364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DD15D9-95B0-4E4C-950B-59D9B111C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12201181" cy="6858000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E6D56A-8533-4856-83D1-7041BB5DC9F3}"/>
              </a:ext>
            </a:extLst>
          </p:cNvPr>
          <p:cNvSpPr/>
          <p:nvPr/>
        </p:nvSpPr>
        <p:spPr>
          <a:xfrm>
            <a:off x="4326340" y="1049903"/>
            <a:ext cx="3087751" cy="3087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FCB0D1-0D01-481A-B9E0-8D816F44A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452265" y="-79503"/>
            <a:ext cx="12165036" cy="6857999"/>
          </a:xfrm>
          <a:prstGeom prst="rect">
            <a:avLst/>
          </a:prstGeom>
        </p:spPr>
      </p:pic>
      <p:sp>
        <p:nvSpPr>
          <p:cNvPr id="6" name="TextBox 20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5DD3BD-BC7B-46FB-86D4-44B34CA5A44C}"/>
              </a:ext>
            </a:extLst>
          </p:cNvPr>
          <p:cNvSpPr txBox="1"/>
          <p:nvPr/>
        </p:nvSpPr>
        <p:spPr>
          <a:xfrm>
            <a:off x="5143727" y="2496754"/>
            <a:ext cx="2208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古典 素雅</a:t>
            </a:r>
          </a:p>
        </p:txBody>
      </p:sp>
      <p:sp>
        <p:nvSpPr>
          <p:cNvPr id="7" name="TextBox 20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45645A-70AF-4826-AD8F-9DE0D95EA041}"/>
              </a:ext>
            </a:extLst>
          </p:cNvPr>
          <p:cNvSpPr txBox="1"/>
          <p:nvPr/>
        </p:nvSpPr>
        <p:spPr>
          <a:xfrm>
            <a:off x="5220057" y="2892486"/>
            <a:ext cx="2112235" cy="65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</a:t>
            </a:r>
            <a:r>
              <a:rPr lang="en-US" altLang="zh-CN" sz="800" dirty="0" err="1">
                <a:latin typeface="inpin heiti" charset="-122"/>
                <a:ea typeface="inpin heiti" charset="-122"/>
                <a:cs typeface="inpin heiti" charset="-122"/>
                <a:sym typeface="Lato"/>
              </a:rPr>
              <a:t>associ</a:t>
            </a: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 buying and selling a</a:t>
            </a:r>
            <a:endParaRPr lang="zh-CN" altLang="en-US" sz="800" dirty="0">
              <a:latin typeface="inpin heiti" charset="-122"/>
              <a:ea typeface="inpin heiti" charset="-122"/>
              <a:cs typeface="inpin heiti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7C9B67-214A-47C1-A4E2-482B38F849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684343" y="1317519"/>
            <a:ext cx="1145767" cy="133996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F316AE-DD46-4EC5-8279-3E062318257C}"/>
              </a:ext>
            </a:extLst>
          </p:cNvPr>
          <p:cNvSpPr txBox="1"/>
          <p:nvPr/>
        </p:nvSpPr>
        <p:spPr>
          <a:xfrm>
            <a:off x="5301945" y="1264316"/>
            <a:ext cx="1292662" cy="10188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inpin heiti" charset="-122"/>
                <a:ea typeface="inpin heiti" charset="-122"/>
              </a:rPr>
              <a:t>贰</a:t>
            </a:r>
          </a:p>
        </p:txBody>
      </p:sp>
    </p:spTree>
    <p:extLst>
      <p:ext uri="{BB962C8B-B14F-4D97-AF65-F5344CB8AC3E}">
        <p14:creationId xmlns:p14="http://schemas.microsoft.com/office/powerpoint/2010/main" xmlns="" val="413630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247437-0721-4EBE-975B-F8E297E4B4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" y="1925052"/>
            <a:ext cx="7343947" cy="463765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 rot="5400000">
            <a:off x="8668972" y="3611272"/>
            <a:ext cx="345638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733" dirty="0">
              <a:latin typeface="inpin heiti" charset="-122"/>
              <a:ea typeface="inpin heiti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35018" y="1381732"/>
            <a:ext cx="554668" cy="2390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dirty="0">
                <a:latin typeface="inpin heiti" charset="-122"/>
                <a:ea typeface="inpin heiti" charset="-122"/>
              </a:rPr>
              <a:t>中承文化</a:t>
            </a:r>
          </a:p>
        </p:txBody>
      </p:sp>
      <p:sp>
        <p:nvSpPr>
          <p:cNvPr id="26" name="TextBox 25"/>
          <p:cNvSpPr txBox="1"/>
          <p:nvPr/>
        </p:nvSpPr>
        <p:spPr>
          <a:xfrm rot="5400000">
            <a:off x="7199333" y="2424856"/>
            <a:ext cx="2984607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a product or service. It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16543" y="963011"/>
            <a:ext cx="1362370" cy="149036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D3397E-F678-4B8A-9CFC-D1B822D06CBE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678590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982858-82FD-47C0-A913-D926A74F3D8A}"/>
              </a:ext>
            </a:extLst>
          </p:cNvPr>
          <p:cNvSpPr/>
          <p:nvPr/>
        </p:nvSpPr>
        <p:spPr>
          <a:xfrm>
            <a:off x="6096000" y="433137"/>
            <a:ext cx="5597658" cy="6051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2A73A6-1937-4F45-A801-A822A311AA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4811" y="-367444"/>
            <a:ext cx="7292437" cy="6315772"/>
          </a:xfrm>
          <a:custGeom>
            <a:avLst/>
            <a:gdLst>
              <a:gd name="connsiteX0" fmla="*/ 7341904 w 7341904"/>
              <a:gd name="connsiteY0" fmla="*/ 0 h 5190695"/>
              <a:gd name="connsiteX1" fmla="*/ 0 w 7341904"/>
              <a:gd name="connsiteY1" fmla="*/ 0 h 5190695"/>
              <a:gd name="connsiteX2" fmla="*/ 0 w 7341904"/>
              <a:gd name="connsiteY2" fmla="*/ 5190695 h 5190695"/>
              <a:gd name="connsiteX3" fmla="*/ 7341904 w 7341904"/>
              <a:gd name="connsiteY3" fmla="*/ 5190695 h 5190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41904" h="5190695">
                <a:moveTo>
                  <a:pt x="7341904" y="0"/>
                </a:moveTo>
                <a:lnTo>
                  <a:pt x="0" y="0"/>
                </a:lnTo>
                <a:lnTo>
                  <a:pt x="0" y="5190695"/>
                </a:lnTo>
                <a:lnTo>
                  <a:pt x="7341904" y="5190695"/>
                </a:lnTo>
                <a:close/>
              </a:path>
            </a:pathLst>
          </a:custGeom>
        </p:spPr>
      </p:pic>
      <p:cxnSp>
        <p:nvCxnSpPr>
          <p:cNvPr id="14" name="直接连接符 13"/>
          <p:cNvCxnSpPr/>
          <p:nvPr/>
        </p:nvCxnSpPr>
        <p:spPr>
          <a:xfrm>
            <a:off x="9737307" y="2772960"/>
            <a:ext cx="0" cy="27532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173810" y="2898613"/>
            <a:ext cx="3266565" cy="869971"/>
            <a:chOff x="4864336" y="1727771"/>
            <a:chExt cx="2449924" cy="652478"/>
          </a:xfrm>
        </p:grpSpPr>
        <p:sp>
          <p:nvSpPr>
            <p:cNvPr id="18" name="TextBox 17"/>
            <p:cNvSpPr txBox="1"/>
            <p:nvPr/>
          </p:nvSpPr>
          <p:spPr>
            <a:xfrm>
              <a:off x="6338445" y="1727771"/>
              <a:ext cx="975815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64336" y="1971050"/>
              <a:ext cx="2386649" cy="409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867"/>
                </a:lnSpc>
              </a:pPr>
              <a:r>
                <a:rPr lang="en-US" altLang="zh-CN" sz="800" dirty="0"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advertising, The</a:t>
              </a:r>
              <a:endParaRPr lang="zh-CN" altLang="en-US" sz="8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73810" y="4273581"/>
            <a:ext cx="3266565" cy="869971"/>
            <a:chOff x="4864336" y="2758997"/>
            <a:chExt cx="2449924" cy="652478"/>
          </a:xfrm>
        </p:grpSpPr>
        <p:sp>
          <p:nvSpPr>
            <p:cNvPr id="21" name="TextBox 20"/>
            <p:cNvSpPr txBox="1"/>
            <p:nvPr/>
          </p:nvSpPr>
          <p:spPr>
            <a:xfrm>
              <a:off x="6338445" y="2758997"/>
              <a:ext cx="975815" cy="284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67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64336" y="3002276"/>
              <a:ext cx="2386649" cy="409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867"/>
                </a:lnSpc>
              </a:pPr>
              <a:r>
                <a:rPr lang="en-US" altLang="zh-CN" sz="800" dirty="0"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advertising, The</a:t>
              </a:r>
              <a:endParaRPr lang="zh-CN" altLang="en-US" sz="800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9670889" y="4431804"/>
            <a:ext cx="132835" cy="132835"/>
          </a:xfrm>
          <a:prstGeom prst="ellipse">
            <a:avLst/>
          </a:prstGeom>
          <a:solidFill>
            <a:srgbClr val="00A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670889" y="3060613"/>
            <a:ext cx="132835" cy="132835"/>
          </a:xfrm>
          <a:prstGeom prst="ellipse">
            <a:avLst/>
          </a:prstGeom>
          <a:solidFill>
            <a:srgbClr val="00A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274268" y="1011332"/>
            <a:ext cx="4644132" cy="1299356"/>
            <a:chOff x="4332986" y="500482"/>
            <a:chExt cx="3483099" cy="974517"/>
          </a:xfrm>
        </p:grpSpPr>
        <p:sp>
          <p:nvSpPr>
            <p:cNvPr id="37" name="TextBox 36"/>
            <p:cNvSpPr txBox="1"/>
            <p:nvPr/>
          </p:nvSpPr>
          <p:spPr>
            <a:xfrm>
              <a:off x="4332986" y="500482"/>
              <a:ext cx="3483099" cy="56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4267" dirty="0">
                  <a:latin typeface="inpin heiti" charset="-122"/>
                  <a:ea typeface="inpin heiti" charset="-122"/>
                </a:rPr>
                <a:t>CHINA Design</a:t>
              </a:r>
              <a:endParaRPr lang="zh-CN" altLang="en-US" sz="4267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251230" y="1036418"/>
              <a:ext cx="1485570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dirty="0">
                  <a:latin typeface="inpin heiti" charset="-122"/>
                  <a:ea typeface="inpin heiti" charset="-122"/>
                </a:rPr>
                <a:t>中国传统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B8FB3D-8ED0-499E-A1ED-DF2401306B15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9CB4DF-575B-439C-AA73-D4A2C5A64D3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8342" y="2772960"/>
            <a:ext cx="2564567" cy="50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5587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 rot="5400000">
            <a:off x="4295689" y="-1242049"/>
            <a:ext cx="3685601" cy="953776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42208" y="3177617"/>
            <a:ext cx="269719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76826" y="3738649"/>
            <a:ext cx="1947367" cy="1518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a product or service. It 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83538" y="465982"/>
            <a:ext cx="724376" cy="4058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latin typeface="inpin heiti" charset="-122"/>
                <a:ea typeface="inpin heiti" charset="-122"/>
              </a:rPr>
              <a:t>韵春色山</a:t>
            </a:r>
          </a:p>
        </p:txBody>
      </p:sp>
      <p:sp>
        <p:nvSpPr>
          <p:cNvPr id="26" name="TextBox 25"/>
          <p:cNvSpPr txBox="1"/>
          <p:nvPr/>
        </p:nvSpPr>
        <p:spPr>
          <a:xfrm rot="5400000">
            <a:off x="1342752" y="2993356"/>
            <a:ext cx="2984607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a product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odelivering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69258" y="1524376"/>
            <a:ext cx="3809247" cy="380924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F79E92-A91A-403F-BA7E-BAD1C10548F4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86656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623111" y="3378681"/>
            <a:ext cx="724376" cy="2953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67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8158" y="3760066"/>
            <a:ext cx="4996207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</a:t>
            </a:r>
          </a:p>
        </p:txBody>
      </p:sp>
      <p:sp>
        <p:nvSpPr>
          <p:cNvPr id="31" name="TextBox 30"/>
          <p:cNvSpPr txBox="1"/>
          <p:nvPr/>
        </p:nvSpPr>
        <p:spPr>
          <a:xfrm rot="5400000">
            <a:off x="3349531" y="5587938"/>
            <a:ext cx="255411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inpin heiti" charset="-122"/>
                <a:ea typeface="inpin heiti" charset="-122"/>
              </a:rPr>
              <a:t>C</a:t>
            </a:r>
            <a:r>
              <a:rPr lang="en-US" altLang="zh-CN" sz="2667" dirty="0">
                <a:latin typeface="inpin heiti" charset="-122"/>
                <a:ea typeface="inpin heiti" charset="-122"/>
              </a:rPr>
              <a:t>HIN</a:t>
            </a:r>
            <a:r>
              <a:rPr lang="en-US" altLang="zh-CN" sz="4267" dirty="0">
                <a:latin typeface="inpin heiti" charset="-122"/>
                <a:ea typeface="inpin heiti" charset="-122"/>
              </a:rPr>
              <a:t>A</a:t>
            </a:r>
            <a:r>
              <a:rPr lang="en-US" altLang="zh-CN" sz="2667" dirty="0">
                <a:latin typeface="inpin heiti" charset="-122"/>
                <a:ea typeface="inpin heiti" charset="-122"/>
              </a:rPr>
              <a:t> D</a:t>
            </a:r>
            <a:endParaRPr lang="zh-CN" altLang="en-US" sz="2667" dirty="0">
              <a:latin typeface="inpin heiti" charset="-122"/>
              <a:ea typeface="inpin heiti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66932" y="1054015"/>
            <a:ext cx="5485081" cy="320456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C617C8-2068-4E93-B07F-388E93949CEB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8160" y="1061358"/>
            <a:ext cx="4037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200" dirty="0">
              <a:latin typeface="inpin heiti" charset="-122"/>
              <a:ea typeface="inpin heiti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9892" y="1579345"/>
            <a:ext cx="198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inpin heiti" charset="-122"/>
                <a:ea typeface="inpin heiti" charset="-122"/>
              </a:rPr>
              <a:t> 雅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C41552-C50B-472A-95F6-E630EF336C4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-1841843" y="1789698"/>
            <a:ext cx="9727542" cy="614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143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2633569" y="2159065"/>
            <a:ext cx="109773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miter lim="800000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2633569" y="4934477"/>
            <a:ext cx="109773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miter lim="800000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51677" y="879539"/>
            <a:ext cx="5105296" cy="509892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456457" y="3013979"/>
            <a:ext cx="1020211" cy="1020212"/>
            <a:chOff x="1778143" y="2260484"/>
            <a:chExt cx="765158" cy="765159"/>
          </a:xfrm>
        </p:grpSpPr>
        <p:sp>
          <p:nvSpPr>
            <p:cNvPr id="48" name="圆角矩形 47"/>
            <p:cNvSpPr/>
            <p:nvPr/>
          </p:nvSpPr>
          <p:spPr>
            <a:xfrm rot="2700000">
              <a:off x="1778142" y="2260485"/>
              <a:ext cx="765159" cy="7651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 rot="2700000">
              <a:off x="1835420" y="2319807"/>
              <a:ext cx="650600" cy="650596"/>
            </a:xfrm>
            <a:prstGeom prst="round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88080" y="1780586"/>
            <a:ext cx="756957" cy="756957"/>
            <a:chOff x="1876860" y="1335439"/>
            <a:chExt cx="567718" cy="567718"/>
          </a:xfrm>
        </p:grpSpPr>
        <p:sp>
          <p:nvSpPr>
            <p:cNvPr id="4" name="圆角矩形 3"/>
            <p:cNvSpPr/>
            <p:nvPr/>
          </p:nvSpPr>
          <p:spPr>
            <a:xfrm rot="2700000">
              <a:off x="1876860" y="1335439"/>
              <a:ext cx="567718" cy="5677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 rot="2700000">
              <a:off x="1926111" y="1384692"/>
              <a:ext cx="469214" cy="469214"/>
            </a:xfrm>
            <a:prstGeom prst="roundRect">
              <a:avLst/>
            </a:prstGeom>
            <a:solidFill>
              <a:srgbClr val="324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inpin heiti" charset="-122"/>
                  <a:ea typeface="inpin heiti" charset="-122"/>
                </a:rPr>
                <a:t>@</a:t>
              </a:r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88080" y="4511486"/>
            <a:ext cx="756957" cy="756957"/>
            <a:chOff x="1876860" y="3383614"/>
            <a:chExt cx="567718" cy="567718"/>
          </a:xfrm>
        </p:grpSpPr>
        <p:sp>
          <p:nvSpPr>
            <p:cNvPr id="49" name="圆角矩形 48"/>
            <p:cNvSpPr/>
            <p:nvPr/>
          </p:nvSpPr>
          <p:spPr>
            <a:xfrm rot="2700000">
              <a:off x="1876860" y="3383614"/>
              <a:ext cx="567718" cy="5677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 rot="2700000">
              <a:off x="1926113" y="3432868"/>
              <a:ext cx="469214" cy="469214"/>
            </a:xfrm>
            <a:prstGeom prst="roundRect">
              <a:avLst/>
            </a:prstGeom>
            <a:solidFill>
              <a:srgbClr val="324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inpin heiti" charset="-122"/>
                  <a:ea typeface="inpin heiti" charset="-122"/>
                </a:rPr>
                <a:t>A</a:t>
              </a:r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2633569" y="3530185"/>
            <a:ext cx="109773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miter lim="800000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3338922" y="1666623"/>
            <a:ext cx="3596351" cy="3724964"/>
            <a:chOff x="3189991" y="1249967"/>
            <a:chExt cx="2697263" cy="2793723"/>
          </a:xfrm>
        </p:grpSpPr>
        <p:sp>
          <p:nvSpPr>
            <p:cNvPr id="12" name="矩形 11"/>
            <p:cNvSpPr/>
            <p:nvPr/>
          </p:nvSpPr>
          <p:spPr>
            <a:xfrm>
              <a:off x="3200270" y="1302967"/>
              <a:ext cx="324802" cy="685664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189991" y="1249967"/>
              <a:ext cx="335081" cy="715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200270" y="2356380"/>
              <a:ext cx="324802" cy="685664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189991" y="2303380"/>
              <a:ext cx="335081" cy="715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3200270" y="3358026"/>
              <a:ext cx="324802" cy="685664"/>
            </a:xfrm>
            <a:prstGeom prst="rect">
              <a:avLst/>
            </a:prstGeom>
            <a:solidFill>
              <a:srgbClr val="EDF6F9"/>
            </a:solidFill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189991" y="3305026"/>
              <a:ext cx="335081" cy="715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素</a:t>
              </a:r>
              <a:endParaRPr lang="en-US" altLang="zh-CN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charset="-122"/>
                  <a:ea typeface="inpin heiti" charset="-122"/>
                </a:rPr>
                <a:t>雅</a:t>
              </a:r>
              <a:endParaRPr lang="en-US" altLang="zh-CN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779912" y="1302967"/>
              <a:ext cx="1872208" cy="61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sociated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 with     a product or service. It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delivering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9912" y="2383741"/>
              <a:ext cx="2107342" cy="61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sociated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 with     a product or service. It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delivering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79912" y="3358887"/>
              <a:ext cx="2107342" cy="61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sociated</a:t>
              </a: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 with     a product or service. It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delivering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EAF9C3-5CB4-4C6D-89FB-E0014E672402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33182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174812" y="4490519"/>
            <a:ext cx="12979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32605" y="4908668"/>
            <a:ext cx="1565832" cy="78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15005" y="4490519"/>
            <a:ext cx="12979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72798" y="4908668"/>
            <a:ext cx="1565832" cy="78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08775" y="4490519"/>
            <a:ext cx="12979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666568" y="4908668"/>
            <a:ext cx="1565832" cy="78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06467" y="1066357"/>
            <a:ext cx="3099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200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FD6D3A-0960-4D18-A4FC-52F8FE504BD6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332F1D-260E-453C-8768-777CDEA1CC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0725" y="2432371"/>
            <a:ext cx="2963157" cy="258625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DF07A71-48C6-4FA5-BE7C-5825FCE7E7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08740" y="2035934"/>
            <a:ext cx="2136159" cy="29846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ADE4DD-C344-4A38-B10A-B7DB6E16C93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74241" y="1356598"/>
            <a:ext cx="2150642" cy="423140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D37849-BE99-4487-BF00-1027C3443E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71262" y="1917471"/>
            <a:ext cx="2465261" cy="24652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68AC33-EB5D-4B2B-8B64-151994F61C3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95470" y="2091590"/>
            <a:ext cx="2663629" cy="267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932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DD15D9-95B0-4E4C-950B-59D9B111C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12201181" cy="6858000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E6D56A-8533-4856-83D1-7041BB5DC9F3}"/>
              </a:ext>
            </a:extLst>
          </p:cNvPr>
          <p:cNvSpPr/>
          <p:nvPr/>
        </p:nvSpPr>
        <p:spPr>
          <a:xfrm>
            <a:off x="4326340" y="1049903"/>
            <a:ext cx="3087751" cy="3087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46EFD-02F4-464D-A592-22DE115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37471" y="405324"/>
            <a:ext cx="11150568" cy="628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0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5DD3BD-BC7B-46FB-86D4-44B34CA5A44C}"/>
              </a:ext>
            </a:extLst>
          </p:cNvPr>
          <p:cNvSpPr txBox="1"/>
          <p:nvPr/>
        </p:nvSpPr>
        <p:spPr>
          <a:xfrm>
            <a:off x="5143727" y="2496754"/>
            <a:ext cx="2208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古典 素雅</a:t>
            </a:r>
          </a:p>
        </p:txBody>
      </p:sp>
      <p:sp>
        <p:nvSpPr>
          <p:cNvPr id="7" name="TextBox 20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45645A-70AF-4826-AD8F-9DE0D95EA041}"/>
              </a:ext>
            </a:extLst>
          </p:cNvPr>
          <p:cNvSpPr txBox="1"/>
          <p:nvPr/>
        </p:nvSpPr>
        <p:spPr>
          <a:xfrm>
            <a:off x="5220057" y="2892486"/>
            <a:ext cx="2112235" cy="65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</a:t>
            </a:r>
            <a:r>
              <a:rPr lang="en-US" altLang="zh-CN" sz="800" dirty="0" err="1">
                <a:latin typeface="inpin heiti" charset="-122"/>
                <a:ea typeface="inpin heiti" charset="-122"/>
                <a:cs typeface="inpin heiti" charset="-122"/>
                <a:sym typeface="Lato"/>
              </a:rPr>
              <a:t>associ</a:t>
            </a: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 buying and selling a</a:t>
            </a:r>
            <a:endParaRPr lang="zh-CN" altLang="en-US" sz="800" dirty="0">
              <a:latin typeface="inpin heiti" charset="-122"/>
              <a:ea typeface="inpin heiti" charset="-122"/>
              <a:cs typeface="inpin heiti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7C9B67-214A-47C1-A4E2-482B38F849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684343" y="1317519"/>
            <a:ext cx="1145767" cy="133996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F316AE-DD46-4EC5-8279-3E062318257C}"/>
              </a:ext>
            </a:extLst>
          </p:cNvPr>
          <p:cNvSpPr txBox="1"/>
          <p:nvPr/>
        </p:nvSpPr>
        <p:spPr>
          <a:xfrm>
            <a:off x="5301945" y="1264316"/>
            <a:ext cx="1292662" cy="10188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inpin heiti" charset="-122"/>
                <a:ea typeface="inpin heiti" charset="-122"/>
              </a:rPr>
              <a:t>叁</a:t>
            </a:r>
          </a:p>
        </p:txBody>
      </p:sp>
    </p:spTree>
    <p:extLst>
      <p:ext uri="{BB962C8B-B14F-4D97-AF65-F5344CB8AC3E}">
        <p14:creationId xmlns:p14="http://schemas.microsoft.com/office/powerpoint/2010/main" xmlns="" val="1069863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441671" y="1451545"/>
            <a:ext cx="724376" cy="2953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67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1305986" y="2621575"/>
            <a:ext cx="2984607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a product or service. It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 rot="5400000">
            <a:off x="3168091" y="3660802"/>
            <a:ext cx="255411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inpin heiti" charset="-122"/>
                <a:ea typeface="inpin heiti" charset="-122"/>
              </a:rPr>
              <a:t>C</a:t>
            </a:r>
            <a:r>
              <a:rPr lang="en-US" altLang="zh-CN" sz="2667" dirty="0">
                <a:latin typeface="inpin heiti" charset="-122"/>
                <a:ea typeface="inpin heiti" charset="-122"/>
              </a:rPr>
              <a:t>HIN</a:t>
            </a:r>
            <a:r>
              <a:rPr lang="en-US" altLang="zh-CN" sz="4267" dirty="0">
                <a:latin typeface="inpin heiti" charset="-122"/>
                <a:ea typeface="inpin heiti" charset="-122"/>
              </a:rPr>
              <a:t>A</a:t>
            </a:r>
            <a:r>
              <a:rPr lang="en-US" altLang="zh-CN" sz="2667" dirty="0">
                <a:latin typeface="inpin heiti" charset="-122"/>
                <a:ea typeface="inpin heiti" charset="-122"/>
              </a:rPr>
              <a:t> D</a:t>
            </a:r>
            <a:endParaRPr lang="zh-CN" altLang="en-US" sz="2667" dirty="0"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DE6988-E7F3-4AA6-9DA6-F09EE3B3D6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568072" y="2218483"/>
            <a:ext cx="12487702" cy="566278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F542A0-6D8D-42E2-B851-08579520994C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2B4E41-94C1-45E7-BF9B-905453B3B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45150" y="-1420691"/>
            <a:ext cx="4685714" cy="68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6975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5820B8-A794-4E07-A070-E8344710D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768" y="1711466"/>
            <a:ext cx="1831091" cy="363917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3BB189-0A4A-40FF-8458-C41109A88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9935" y="1635092"/>
            <a:ext cx="1840223" cy="3715551"/>
          </a:xfrm>
          <a:prstGeom prst="rect">
            <a:avLst/>
          </a:prstGeom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065985" y="2293203"/>
            <a:ext cx="8073026" cy="471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占位符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0C2799-8E61-4B75-914D-964E58FBF2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41724" y="826117"/>
            <a:ext cx="1702901" cy="1853965"/>
          </a:xfrm>
          <a:custGeom>
            <a:avLst/>
            <a:gdLst>
              <a:gd name="connsiteX0" fmla="*/ 957663 w 1915326"/>
              <a:gd name="connsiteY0" fmla="*/ 0 h 1915326"/>
              <a:gd name="connsiteX1" fmla="*/ 1915326 w 1915326"/>
              <a:gd name="connsiteY1" fmla="*/ 957663 h 1915326"/>
              <a:gd name="connsiteX2" fmla="*/ 957663 w 1915326"/>
              <a:gd name="connsiteY2" fmla="*/ 1915326 h 1915326"/>
              <a:gd name="connsiteX3" fmla="*/ 0 w 1915326"/>
              <a:gd name="connsiteY3" fmla="*/ 957663 h 1915326"/>
              <a:gd name="connsiteX4" fmla="*/ 957663 w 1915326"/>
              <a:gd name="connsiteY4" fmla="*/ 0 h 191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326" h="1915326">
                <a:moveTo>
                  <a:pt x="957663" y="0"/>
                </a:moveTo>
                <a:cubicBezTo>
                  <a:pt x="1486566" y="0"/>
                  <a:pt x="1915326" y="428760"/>
                  <a:pt x="1915326" y="957663"/>
                </a:cubicBezTo>
                <a:cubicBezTo>
                  <a:pt x="1915326" y="1486566"/>
                  <a:pt x="1486566" y="1915326"/>
                  <a:pt x="957663" y="1915326"/>
                </a:cubicBezTo>
                <a:cubicBezTo>
                  <a:pt x="428760" y="1915326"/>
                  <a:pt x="0" y="1486566"/>
                  <a:pt x="0" y="957663"/>
                </a:cubicBezTo>
                <a:cubicBezTo>
                  <a:pt x="0" y="428760"/>
                  <a:pt x="428760" y="0"/>
                  <a:pt x="957663" y="0"/>
                </a:cubicBezTo>
                <a:close/>
              </a:path>
            </a:pathLst>
          </a:custGeom>
          <a:ln>
            <a:noFill/>
          </a:ln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F73B84-AEC3-444C-ACE4-67794D64AF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64083" y="826116"/>
            <a:ext cx="1702902" cy="1853967"/>
          </a:xfrm>
          <a:custGeom>
            <a:avLst/>
            <a:gdLst>
              <a:gd name="connsiteX0" fmla="*/ 950370 w 1900740"/>
              <a:gd name="connsiteY0" fmla="*/ 0 h 1900739"/>
              <a:gd name="connsiteX1" fmla="*/ 1900740 w 1900740"/>
              <a:gd name="connsiteY1" fmla="*/ 950370 h 1900739"/>
              <a:gd name="connsiteX2" fmla="*/ 1047540 w 1900740"/>
              <a:gd name="connsiteY2" fmla="*/ 1895834 h 1900739"/>
              <a:gd name="connsiteX3" fmla="*/ 950390 w 1900740"/>
              <a:gd name="connsiteY3" fmla="*/ 1900739 h 1900739"/>
              <a:gd name="connsiteX4" fmla="*/ 950350 w 1900740"/>
              <a:gd name="connsiteY4" fmla="*/ 1900739 h 1900739"/>
              <a:gd name="connsiteX5" fmla="*/ 853200 w 1900740"/>
              <a:gd name="connsiteY5" fmla="*/ 1895834 h 1900739"/>
              <a:gd name="connsiteX6" fmla="*/ 0 w 1900740"/>
              <a:gd name="connsiteY6" fmla="*/ 950370 h 1900739"/>
              <a:gd name="connsiteX7" fmla="*/ 950370 w 1900740"/>
              <a:gd name="connsiteY7" fmla="*/ 0 h 1900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40" h="1900739">
                <a:moveTo>
                  <a:pt x="950370" y="0"/>
                </a:moveTo>
                <a:cubicBezTo>
                  <a:pt x="1475245" y="0"/>
                  <a:pt x="1900740" y="425495"/>
                  <a:pt x="1900740" y="950370"/>
                </a:cubicBezTo>
                <a:cubicBezTo>
                  <a:pt x="1900740" y="1442441"/>
                  <a:pt x="1526770" y="1847165"/>
                  <a:pt x="1047540" y="1895834"/>
                </a:cubicBezTo>
                <a:lnTo>
                  <a:pt x="950390" y="1900739"/>
                </a:lnTo>
                <a:lnTo>
                  <a:pt x="950350" y="1900739"/>
                </a:lnTo>
                <a:lnTo>
                  <a:pt x="853200" y="1895834"/>
                </a:lnTo>
                <a:cubicBezTo>
                  <a:pt x="373970" y="1847165"/>
                  <a:pt x="0" y="1442441"/>
                  <a:pt x="0" y="950370"/>
                </a:cubicBezTo>
                <a:cubicBezTo>
                  <a:pt x="0" y="425495"/>
                  <a:pt x="425495" y="0"/>
                  <a:pt x="950370" y="0"/>
                </a:cubicBezTo>
                <a:close/>
              </a:path>
            </a:pathLst>
          </a:custGeom>
        </p:spPr>
      </p:pic>
      <p:sp>
        <p:nvSpPr>
          <p:cNvPr id="20" name="TextBox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19A7DA-173A-4A43-BD46-E460358FF3E1}"/>
              </a:ext>
            </a:extLst>
          </p:cNvPr>
          <p:cNvSpPr txBox="1"/>
          <p:nvPr/>
        </p:nvSpPr>
        <p:spPr>
          <a:xfrm>
            <a:off x="9760095" y="2976601"/>
            <a:ext cx="1633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03B08A-6C90-4043-9DBF-407D0303FEAA}"/>
              </a:ext>
            </a:extLst>
          </p:cNvPr>
          <p:cNvSpPr txBox="1"/>
          <p:nvPr/>
        </p:nvSpPr>
        <p:spPr>
          <a:xfrm>
            <a:off x="6703581" y="2845879"/>
            <a:ext cx="1327971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7" dirty="0">
                <a:latin typeface="inpin heiti" charset="-122"/>
                <a:ea typeface="inpin heiti" charset="-122"/>
              </a:rPr>
              <a:t>CHINAESE</a:t>
            </a:r>
            <a:endParaRPr lang="zh-CN" altLang="en-US" sz="1467" dirty="0">
              <a:latin typeface="inpin heiti" charset="-122"/>
              <a:ea typeface="inpin heiti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657A09-9503-4300-9C68-BBA7D65F534A}"/>
              </a:ext>
            </a:extLst>
          </p:cNvPr>
          <p:cNvSpPr txBox="1"/>
          <p:nvPr/>
        </p:nvSpPr>
        <p:spPr>
          <a:xfrm>
            <a:off x="6654070" y="3142397"/>
            <a:ext cx="1633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26" name="TextBox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572609-579F-4373-B30F-5C23A83AC098}"/>
              </a:ext>
            </a:extLst>
          </p:cNvPr>
          <p:cNvSpPr txBox="1"/>
          <p:nvPr/>
        </p:nvSpPr>
        <p:spPr>
          <a:xfrm>
            <a:off x="9809606" y="2680083"/>
            <a:ext cx="1327971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7" dirty="0">
                <a:latin typeface="inpin heiti" charset="-122"/>
                <a:ea typeface="inpin heiti" charset="-122"/>
              </a:rPr>
              <a:t>CHINAESE</a:t>
            </a:r>
            <a:endParaRPr lang="zh-CN" altLang="en-US" sz="1467" dirty="0">
              <a:latin typeface="inpin heiti" charset="-122"/>
              <a:ea typeface="inpin heiti" charset="-12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E46D6A-9ED0-4115-B240-2549DA13AC8C}"/>
              </a:ext>
            </a:extLst>
          </p:cNvPr>
          <p:cNvSpPr txBox="1"/>
          <p:nvPr/>
        </p:nvSpPr>
        <p:spPr>
          <a:xfrm rot="5400000">
            <a:off x="6464720" y="3970238"/>
            <a:ext cx="1706269" cy="78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and selling a product or service. It includes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8F900B-4B60-461C-BAC2-4710F7150E19}"/>
              </a:ext>
            </a:extLst>
          </p:cNvPr>
          <p:cNvSpPr txBox="1"/>
          <p:nvPr/>
        </p:nvSpPr>
        <p:spPr>
          <a:xfrm rot="5400000">
            <a:off x="9608981" y="3804442"/>
            <a:ext cx="1706269" cy="78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and selling a product or service. It includes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557161-3590-45A1-8AD5-4A3400941D3F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11279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DDE1FB-45BC-4DC1-9D77-E982D13797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-1" y="257286"/>
            <a:ext cx="13333284" cy="10577092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235346-0614-4417-A409-203EDC7EDB26}"/>
              </a:ext>
            </a:extLst>
          </p:cNvPr>
          <p:cNvSpPr/>
          <p:nvPr/>
        </p:nvSpPr>
        <p:spPr>
          <a:xfrm>
            <a:off x="1629923" y="1001912"/>
            <a:ext cx="2983555" cy="29835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8CB2C6-6A40-4B91-B9FD-152C80E3E526}"/>
              </a:ext>
            </a:extLst>
          </p:cNvPr>
          <p:cNvSpPr/>
          <p:nvPr/>
        </p:nvSpPr>
        <p:spPr>
          <a:xfrm>
            <a:off x="5836494" y="649264"/>
            <a:ext cx="2983555" cy="29835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88709" y="515687"/>
            <a:ext cx="646523" cy="2554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333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11" name="TextBox 10"/>
          <p:cNvSpPr txBox="1"/>
          <p:nvPr/>
        </p:nvSpPr>
        <p:spPr>
          <a:xfrm rot="5400000">
            <a:off x="8980410" y="2543191"/>
            <a:ext cx="25541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</a:t>
            </a:r>
            <a:r>
              <a:rPr lang="en-US" altLang="zh-CN" sz="2400" dirty="0">
                <a:latin typeface="inpin heiti" charset="-122"/>
                <a:ea typeface="inpin heiti" charset="-122"/>
              </a:rPr>
              <a:t>HIN</a:t>
            </a:r>
            <a:r>
              <a:rPr lang="en-US" altLang="zh-CN" sz="3733" dirty="0">
                <a:latin typeface="inpin heiti" charset="-122"/>
                <a:ea typeface="inpin heiti" charset="-122"/>
              </a:rPr>
              <a:t>A</a:t>
            </a:r>
            <a:r>
              <a:rPr lang="en-US" altLang="zh-CN" sz="2400" dirty="0">
                <a:latin typeface="inpin heiti" charset="-122"/>
                <a:ea typeface="inpin heiti" charset="-122"/>
              </a:rPr>
              <a:t> D</a:t>
            </a:r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301A21-64CF-4C76-AE7F-0F69B6764B41}"/>
              </a:ext>
            </a:extLst>
          </p:cNvPr>
          <p:cNvSpPr txBox="1"/>
          <p:nvPr/>
        </p:nvSpPr>
        <p:spPr>
          <a:xfrm>
            <a:off x="1972951" y="1579615"/>
            <a:ext cx="22302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7" dirty="0">
                <a:latin typeface="inpin heiti" charset="-122"/>
                <a:ea typeface="inpin heiti" charset="-122"/>
                <a:cs typeface="inpin heiti" charset="-122"/>
              </a:rPr>
              <a:t>古风行</a:t>
            </a:r>
          </a:p>
        </p:txBody>
      </p:sp>
      <p:sp>
        <p:nvSpPr>
          <p:cNvPr id="15" name="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4B4FF9-928C-4C6A-B068-2FDA98776863}"/>
              </a:ext>
            </a:extLst>
          </p:cNvPr>
          <p:cNvSpPr txBox="1"/>
          <p:nvPr/>
        </p:nvSpPr>
        <p:spPr>
          <a:xfrm>
            <a:off x="1673119" y="2236576"/>
            <a:ext cx="2765136" cy="1662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  <a:cs typeface="inpin heiti" charset="-122"/>
              </a:rPr>
              <a:t>This template is the spring and autumn advertising original, here you can directly modify the content. </a:t>
            </a:r>
          </a:p>
        </p:txBody>
      </p:sp>
      <p:sp>
        <p:nvSpPr>
          <p:cNvPr id="16" name="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B07F55-CF75-49A9-906A-BD7AE05C8493}"/>
              </a:ext>
            </a:extLst>
          </p:cNvPr>
          <p:cNvSpPr txBox="1"/>
          <p:nvPr/>
        </p:nvSpPr>
        <p:spPr>
          <a:xfrm>
            <a:off x="6205966" y="1232698"/>
            <a:ext cx="22302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7" dirty="0">
                <a:latin typeface="inpin heiti" charset="-122"/>
                <a:ea typeface="inpin heiti" charset="-122"/>
                <a:cs typeface="inpin heiti" charset="-122"/>
              </a:rPr>
              <a:t>古风行</a:t>
            </a:r>
          </a:p>
        </p:txBody>
      </p:sp>
      <p:sp>
        <p:nvSpPr>
          <p:cNvPr id="18" name="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D28A7C-F64B-4376-BB88-7D67FAF0B32E}"/>
              </a:ext>
            </a:extLst>
          </p:cNvPr>
          <p:cNvSpPr txBox="1"/>
          <p:nvPr/>
        </p:nvSpPr>
        <p:spPr>
          <a:xfrm>
            <a:off x="5906732" y="1753245"/>
            <a:ext cx="2935183" cy="1347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  <a:cs typeface="inpin heiti" charset="-122"/>
              </a:rPr>
              <a:t>This template is the spring and autumn advertising original, here you can directly modify the content.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A016FB-C0F6-4181-A4AD-5D9B11CB34F8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EB2207-9FCF-412A-A1E1-68358285F737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812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436801" y="476706"/>
            <a:ext cx="724376" cy="18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14" name="TextBox 13"/>
          <p:cNvSpPr txBox="1"/>
          <p:nvPr/>
        </p:nvSpPr>
        <p:spPr>
          <a:xfrm rot="5400000">
            <a:off x="9152456" y="965449"/>
            <a:ext cx="1908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200" dirty="0">
              <a:latin typeface="inpin heiti" charset="-122"/>
              <a:ea typeface="inpin heiti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026591" y="2647169"/>
            <a:ext cx="4116206" cy="2372121"/>
            <a:chOff x="2088267" y="2353865"/>
            <a:chExt cx="3087155" cy="1779091"/>
          </a:xfrm>
        </p:grpSpPr>
        <p:sp>
          <p:nvSpPr>
            <p:cNvPr id="25" name="TextBox 24"/>
            <p:cNvSpPr txBox="1"/>
            <p:nvPr/>
          </p:nvSpPr>
          <p:spPr>
            <a:xfrm>
              <a:off x="3949965" y="2576254"/>
              <a:ext cx="1225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088267" y="2353865"/>
              <a:ext cx="2831642" cy="1779091"/>
              <a:chOff x="2088267" y="2353865"/>
              <a:chExt cx="2831642" cy="1779091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2088267" y="2353865"/>
                <a:ext cx="99597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67" dirty="0">
                    <a:latin typeface="inpin heiti" charset="-122"/>
                    <a:ea typeface="inpin heiti" charset="-122"/>
                  </a:rPr>
                  <a:t>CHINAESE</a:t>
                </a:r>
                <a:endParaRPr lang="zh-CN" altLang="en-US" sz="1467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114301" y="2576254"/>
                <a:ext cx="122545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inpin heiti" charset="-122"/>
                    <a:ea typeface="inpin heiti" charset="-122"/>
                  </a:rPr>
                  <a:t> 雅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923931" y="2353865"/>
                <a:ext cx="995978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67" dirty="0">
                    <a:latin typeface="inpin heiti" charset="-122"/>
                    <a:ea typeface="inpin heiti" charset="-122"/>
                  </a:rPr>
                  <a:t>CHINAESE</a:t>
                </a:r>
                <a:endParaRPr lang="zh-CN" altLang="en-US" sz="1467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rot="5400000">
                <a:off x="1909121" y="3197134"/>
                <a:ext cx="1279702" cy="591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67"/>
                  </a:lnSpc>
                </a:pPr>
                <a:r>
                  <a:rPr lang="en-US" altLang="zh-CN" sz="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pin heiti" charset="-122"/>
                    <a:ea typeface="inpin heiti" charset="-122"/>
                    <a:cs typeface="inpin heiti" charset="-122"/>
                    <a:sym typeface="Lato"/>
                  </a:rPr>
                  <a:t>The activities of a company associated and selling a product or service. It includes</a:t>
                </a:r>
                <a:endPara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5400000">
                <a:off x="3773462" y="3197134"/>
                <a:ext cx="1279702" cy="591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67"/>
                  </a:lnSpc>
                </a:pPr>
                <a:r>
                  <a:rPr lang="en-US" altLang="zh-CN" sz="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pin heiti" charset="-122"/>
                    <a:ea typeface="inpin heiti" charset="-122"/>
                    <a:cs typeface="inpin heiti" charset="-122"/>
                    <a:sym typeface="Lato"/>
                  </a:rPr>
                  <a:t>The activities of a company associated and selling a product or service. It includes</a:t>
                </a:r>
                <a:endPara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</a:endParaRPr>
              </a:p>
            </p:txBody>
          </p:sp>
        </p:grpSp>
      </p:grpSp>
      <p:sp>
        <p:nvSpPr>
          <p:cNvPr id="31" name="椭圆 30"/>
          <p:cNvSpPr/>
          <p:nvPr/>
        </p:nvSpPr>
        <p:spPr>
          <a:xfrm>
            <a:off x="4024978" y="1171689"/>
            <a:ext cx="1258776" cy="1258776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558803" y="1171689"/>
            <a:ext cx="1258776" cy="1258776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92258" y="1748851"/>
            <a:ext cx="3158148" cy="370530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728763" y="825447"/>
            <a:ext cx="1824203" cy="419384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26027" y="825447"/>
            <a:ext cx="1824203" cy="419384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08619" y="1748851"/>
            <a:ext cx="153617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 smtClean="0">
                <a:latin typeface="inpin heiti" charset="-122"/>
                <a:ea typeface="inpin heiti" charset="-122"/>
              </a:rPr>
              <a:t>2030</a:t>
            </a:r>
            <a:endParaRPr lang="zh-CN" altLang="en-US" sz="4267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C7FB47-D0E5-4148-9977-DC95D1A1506B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1FD834-8077-424B-AE13-FDF1D8A8BE93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A35229-F500-4B76-B25C-FEC7A0387DF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3770" y="2748637"/>
            <a:ext cx="6641148" cy="419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8309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1" grpId="0" animBg="1"/>
      <p:bldP spid="32" grpId="0" animBg="1"/>
      <p:bldP spid="2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2087507" y="3551945"/>
            <a:ext cx="1512795" cy="1512795"/>
          </a:xfrm>
          <a:prstGeom prst="ellipse">
            <a:avLst/>
          </a:prstGeom>
          <a:solidFill>
            <a:srgbClr val="BC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625920" y="3551945"/>
            <a:ext cx="724376" cy="194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67" dirty="0">
                <a:latin typeface="inpin heiti" charset="-122"/>
                <a:ea typeface="inpin heiti" charset="-122"/>
              </a:rPr>
              <a:t>简约</a:t>
            </a:r>
          </a:p>
        </p:txBody>
      </p:sp>
      <p:sp>
        <p:nvSpPr>
          <p:cNvPr id="54" name="椭圆 53"/>
          <p:cNvSpPr/>
          <p:nvPr/>
        </p:nvSpPr>
        <p:spPr>
          <a:xfrm>
            <a:off x="2087507" y="5249788"/>
            <a:ext cx="370096" cy="37009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 rot="5400000">
            <a:off x="1100727" y="4129447"/>
            <a:ext cx="1908765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733" dirty="0">
              <a:latin typeface="inpin heiti" charset="-122"/>
              <a:ea typeface="inpin heiti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02CF3A-4F0D-432F-9639-C08E7BC239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96" y="0"/>
            <a:ext cx="5140744" cy="3731293"/>
          </a:xfrm>
          <a:prstGeom prst="rect">
            <a:avLst/>
          </a:prstGeom>
          <a:effectLst>
            <a:outerShdw blurRad="50800" dist="63500" dir="8100000" algn="tr" rotWithShape="0">
              <a:schemeClr val="bg1">
                <a:lumMod val="50000"/>
                <a:alpha val="36000"/>
              </a:schemeClr>
            </a:outerShdw>
          </a:effectLst>
        </p:spPr>
      </p:pic>
      <p:cxnSp>
        <p:nvCxnSpPr>
          <p:cNvPr id="18" name="直接连接符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471811-E41E-4A9F-97A5-0FCD07FBD688}"/>
              </a:ext>
            </a:extLst>
          </p:cNvPr>
          <p:cNvCxnSpPr/>
          <p:nvPr/>
        </p:nvCxnSpPr>
        <p:spPr>
          <a:xfrm>
            <a:off x="6466345" y="1244683"/>
            <a:ext cx="0" cy="458085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26C68F-EC89-4009-9355-4A072D35C8DE}"/>
              </a:ext>
            </a:extLst>
          </p:cNvPr>
          <p:cNvSpPr txBox="1"/>
          <p:nvPr/>
        </p:nvSpPr>
        <p:spPr>
          <a:xfrm>
            <a:off x="6507144" y="1214260"/>
            <a:ext cx="615681" cy="23713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sz="1867" dirty="0">
                <a:solidFill>
                  <a:schemeClr val="tx1"/>
                </a:solidFill>
                <a:latin typeface="inpin heiti" charset="-122"/>
                <a:ea typeface="inpin heiti" charset="-122"/>
                <a:cs typeface="inpin heiti" charset="-122"/>
              </a:rPr>
              <a:t>CHINA Design</a:t>
            </a:r>
            <a:endParaRPr lang="zh-CN" altLang="en-US" sz="1867" dirty="0">
              <a:solidFill>
                <a:schemeClr val="tx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D89593-6F29-4054-A9AB-D8DCA1EFFE79}"/>
              </a:ext>
            </a:extLst>
          </p:cNvPr>
          <p:cNvSpPr txBox="1"/>
          <p:nvPr/>
        </p:nvSpPr>
        <p:spPr>
          <a:xfrm>
            <a:off x="7897644" y="1163793"/>
            <a:ext cx="915635" cy="4707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and selling a product or service. 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includes</a:t>
            </a:r>
            <a:r>
              <a:rPr lang="en-US" altLang="zh-CN" sz="1067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 activities of a company associated and selling a product or service. It includes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FCAD71-23AA-42D1-BD2D-9CBF674EA3A9}"/>
              </a:ext>
            </a:extLst>
          </p:cNvPr>
          <p:cNvCxnSpPr/>
          <p:nvPr/>
        </p:nvCxnSpPr>
        <p:spPr>
          <a:xfrm>
            <a:off x="8837631" y="1180629"/>
            <a:ext cx="0" cy="458085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4884C4-6B26-4FAA-A198-D8758A0DAFC2}"/>
              </a:ext>
            </a:extLst>
          </p:cNvPr>
          <p:cNvSpPr txBox="1"/>
          <p:nvPr/>
        </p:nvSpPr>
        <p:spPr>
          <a:xfrm>
            <a:off x="8874706" y="1180628"/>
            <a:ext cx="615681" cy="23713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sz="1867" dirty="0">
                <a:solidFill>
                  <a:schemeClr val="tx1"/>
                </a:solidFill>
                <a:latin typeface="inpin heiti" charset="-122"/>
                <a:ea typeface="inpin heiti" charset="-122"/>
                <a:cs typeface="inpin heiti" charset="-122"/>
              </a:rPr>
              <a:t>CHINA Design</a:t>
            </a:r>
            <a:endParaRPr lang="zh-CN" altLang="en-US" sz="1867" dirty="0">
              <a:solidFill>
                <a:schemeClr val="tx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979501-41B1-450F-B992-53BB69DB895F}"/>
              </a:ext>
            </a:extLst>
          </p:cNvPr>
          <p:cNvSpPr txBox="1"/>
          <p:nvPr/>
        </p:nvSpPr>
        <p:spPr>
          <a:xfrm>
            <a:off x="5561659" y="1244684"/>
            <a:ext cx="915635" cy="4707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and selling a product or service. 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includes</a:t>
            </a:r>
            <a:r>
              <a:rPr lang="en-US" altLang="zh-CN" sz="1067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 activities of a company associated and selling a product or service. It includes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E90859-269F-46F5-94CD-FFF295474ACE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28048EE-7115-4375-979C-E17AA1AB568D}"/>
              </a:ext>
            </a:extLst>
          </p:cNvPr>
          <p:cNvSpPr txBox="1"/>
          <p:nvPr/>
        </p:nvSpPr>
        <p:spPr>
          <a:xfrm>
            <a:off x="10159617" y="1180628"/>
            <a:ext cx="915635" cy="47070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and selling a product or service. 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includes</a:t>
            </a:r>
            <a:r>
              <a:rPr lang="en-US" altLang="zh-CN" sz="1067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</a:t>
            </a: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 activities of a company associated and selling a product or service. It includes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67B6D3-68E3-499D-BE64-B0DE1EE7E192}"/>
              </a:ext>
            </a:extLst>
          </p:cNvPr>
          <p:cNvCxnSpPr/>
          <p:nvPr/>
        </p:nvCxnSpPr>
        <p:spPr>
          <a:xfrm>
            <a:off x="11099604" y="1197464"/>
            <a:ext cx="0" cy="458085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63D274-5A21-45B0-B20E-7265EC7EF4D7}"/>
              </a:ext>
            </a:extLst>
          </p:cNvPr>
          <p:cNvSpPr txBox="1"/>
          <p:nvPr/>
        </p:nvSpPr>
        <p:spPr>
          <a:xfrm>
            <a:off x="11136679" y="1197463"/>
            <a:ext cx="615681" cy="23713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altLang="zh-CN" sz="1867" dirty="0">
                <a:solidFill>
                  <a:schemeClr val="tx1"/>
                </a:solidFill>
                <a:latin typeface="inpin heiti" charset="-122"/>
                <a:ea typeface="inpin heiti" charset="-122"/>
                <a:cs typeface="inpin heiti" charset="-122"/>
              </a:rPr>
              <a:t>CHINA Design</a:t>
            </a:r>
            <a:endParaRPr lang="zh-CN" altLang="en-US" sz="1867" dirty="0">
              <a:solidFill>
                <a:schemeClr val="tx1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6093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  <p:bldP spid="54" grpId="0" animBg="1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7B689F-1E01-4C34-B5F5-880665D338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48586" y="-56969"/>
            <a:ext cx="10850671" cy="6858000"/>
          </a:xfrm>
          <a:prstGeom prst="rect">
            <a:avLst/>
          </a:prstGeom>
        </p:spPr>
      </p:pic>
      <p:sp>
        <p:nvSpPr>
          <p:cNvPr id="12" name="Freeform 6"/>
          <p:cNvSpPr>
            <a:spLocks/>
          </p:cNvSpPr>
          <p:nvPr/>
        </p:nvSpPr>
        <p:spPr bwMode="auto">
          <a:xfrm>
            <a:off x="1879368" y="2660915"/>
            <a:ext cx="2006376" cy="1945453"/>
          </a:xfrm>
          <a:custGeom>
            <a:avLst/>
            <a:gdLst>
              <a:gd name="T0" fmla="*/ 18047 w 32498"/>
              <a:gd name="T1" fmla="*/ 989 h 32498"/>
              <a:gd name="T2" fmla="*/ 31509 w 32498"/>
              <a:gd name="T3" fmla="*/ 14451 h 32498"/>
              <a:gd name="T4" fmla="*/ 31509 w 32498"/>
              <a:gd name="T5" fmla="*/ 18047 h 32498"/>
              <a:gd name="T6" fmla="*/ 18047 w 32498"/>
              <a:gd name="T7" fmla="*/ 31509 h 32498"/>
              <a:gd name="T8" fmla="*/ 14451 w 32498"/>
              <a:gd name="T9" fmla="*/ 31509 h 32498"/>
              <a:gd name="T10" fmla="*/ 989 w 32498"/>
              <a:gd name="T11" fmla="*/ 18047 h 32498"/>
              <a:gd name="T12" fmla="*/ 989 w 32498"/>
              <a:gd name="T13" fmla="*/ 14451 h 32498"/>
              <a:gd name="T14" fmla="*/ 14451 w 32498"/>
              <a:gd name="T15" fmla="*/ 989 h 32498"/>
              <a:gd name="T16" fmla="*/ 18047 w 32498"/>
              <a:gd name="T17" fmla="*/ 989 h 32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498" h="32498">
                <a:moveTo>
                  <a:pt x="18047" y="989"/>
                </a:moveTo>
                <a:lnTo>
                  <a:pt x="31509" y="14451"/>
                </a:lnTo>
                <a:cubicBezTo>
                  <a:pt x="32498" y="15440"/>
                  <a:pt x="32498" y="17058"/>
                  <a:pt x="31509" y="18047"/>
                </a:cubicBezTo>
                <a:lnTo>
                  <a:pt x="18047" y="31509"/>
                </a:lnTo>
                <a:cubicBezTo>
                  <a:pt x="17058" y="32498"/>
                  <a:pt x="15440" y="32498"/>
                  <a:pt x="14451" y="31509"/>
                </a:cubicBezTo>
                <a:lnTo>
                  <a:pt x="989" y="18047"/>
                </a:lnTo>
                <a:cubicBezTo>
                  <a:pt x="0" y="17058"/>
                  <a:pt x="0" y="15440"/>
                  <a:pt x="989" y="14451"/>
                </a:cubicBezTo>
                <a:lnTo>
                  <a:pt x="14451" y="989"/>
                </a:lnTo>
                <a:cubicBezTo>
                  <a:pt x="15440" y="0"/>
                  <a:pt x="17058" y="0"/>
                  <a:pt x="18047" y="989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" cap="flat">
            <a:solidFill>
              <a:srgbClr val="BCE5F2"/>
            </a:solidFill>
            <a:prstDash val="solid"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8573104" y="2660915"/>
            <a:ext cx="2006376" cy="1945453"/>
          </a:xfrm>
          <a:custGeom>
            <a:avLst/>
            <a:gdLst>
              <a:gd name="T0" fmla="*/ 18047 w 32498"/>
              <a:gd name="T1" fmla="*/ 989 h 32498"/>
              <a:gd name="T2" fmla="*/ 31509 w 32498"/>
              <a:gd name="T3" fmla="*/ 14451 h 32498"/>
              <a:gd name="T4" fmla="*/ 31509 w 32498"/>
              <a:gd name="T5" fmla="*/ 18047 h 32498"/>
              <a:gd name="T6" fmla="*/ 18047 w 32498"/>
              <a:gd name="T7" fmla="*/ 31509 h 32498"/>
              <a:gd name="T8" fmla="*/ 14451 w 32498"/>
              <a:gd name="T9" fmla="*/ 31509 h 32498"/>
              <a:gd name="T10" fmla="*/ 989 w 32498"/>
              <a:gd name="T11" fmla="*/ 18047 h 32498"/>
              <a:gd name="T12" fmla="*/ 989 w 32498"/>
              <a:gd name="T13" fmla="*/ 14451 h 32498"/>
              <a:gd name="T14" fmla="*/ 14451 w 32498"/>
              <a:gd name="T15" fmla="*/ 989 h 32498"/>
              <a:gd name="T16" fmla="*/ 18047 w 32498"/>
              <a:gd name="T17" fmla="*/ 989 h 32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498" h="32498">
                <a:moveTo>
                  <a:pt x="18047" y="989"/>
                </a:moveTo>
                <a:lnTo>
                  <a:pt x="31509" y="14451"/>
                </a:lnTo>
                <a:cubicBezTo>
                  <a:pt x="32498" y="15440"/>
                  <a:pt x="32498" y="17058"/>
                  <a:pt x="31509" y="18047"/>
                </a:cubicBezTo>
                <a:lnTo>
                  <a:pt x="18047" y="31509"/>
                </a:lnTo>
                <a:cubicBezTo>
                  <a:pt x="17058" y="32498"/>
                  <a:pt x="15440" y="32498"/>
                  <a:pt x="14451" y="31509"/>
                </a:cubicBezTo>
                <a:lnTo>
                  <a:pt x="989" y="18047"/>
                </a:lnTo>
                <a:cubicBezTo>
                  <a:pt x="0" y="17058"/>
                  <a:pt x="0" y="15440"/>
                  <a:pt x="989" y="14451"/>
                </a:cubicBezTo>
                <a:lnTo>
                  <a:pt x="14451" y="989"/>
                </a:lnTo>
                <a:cubicBezTo>
                  <a:pt x="15440" y="0"/>
                  <a:pt x="17058" y="0"/>
                  <a:pt x="18047" y="989"/>
                </a:cubicBezTo>
                <a:close/>
              </a:path>
            </a:pathLst>
          </a:custGeom>
          <a:solidFill>
            <a:schemeClr val="bg1">
              <a:alpha val="72000"/>
            </a:schemeClr>
          </a:solidFill>
          <a:ln w="3" cap="flat">
            <a:solidFill>
              <a:srgbClr val="BCE5F2"/>
            </a:solidFill>
            <a:prstDash val="solid"/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23496" y="2945458"/>
            <a:ext cx="2006376" cy="1351485"/>
            <a:chOff x="2228139" y="2209094"/>
            <a:chExt cx="1504782" cy="1013614"/>
          </a:xfrm>
        </p:grpSpPr>
        <p:sp>
          <p:nvSpPr>
            <p:cNvPr id="17" name="TextBox 16"/>
            <p:cNvSpPr txBox="1"/>
            <p:nvPr/>
          </p:nvSpPr>
          <p:spPr>
            <a:xfrm>
              <a:off x="2292761" y="2209094"/>
              <a:ext cx="1440160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228139" y="2630767"/>
              <a:ext cx="837848" cy="591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associated with product or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64666" y="2945457"/>
            <a:ext cx="2204626" cy="1345513"/>
            <a:chOff x="6191238" y="2209093"/>
            <a:chExt cx="1653470" cy="1009135"/>
          </a:xfrm>
        </p:grpSpPr>
        <p:sp>
          <p:nvSpPr>
            <p:cNvPr id="19" name="TextBox 18"/>
            <p:cNvSpPr txBox="1"/>
            <p:nvPr/>
          </p:nvSpPr>
          <p:spPr>
            <a:xfrm>
              <a:off x="6404548" y="2209093"/>
              <a:ext cx="1440160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inpin heiti" charset="-122"/>
                  <a:ea typeface="inpin heiti" charset="-122"/>
                </a:rPr>
                <a:t>风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91238" y="2626287"/>
              <a:ext cx="981864" cy="591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655838" y="574828"/>
            <a:ext cx="3099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200" dirty="0">
              <a:latin typeface="inpin heiti" charset="-122"/>
              <a:ea typeface="inpin heiti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09585" y="5606781"/>
            <a:ext cx="6696439" cy="54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a product or service. It delivering buying and selling a product or service. It includes 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E6CECA-C796-45DA-891A-75884BFC44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20158" y="1562107"/>
            <a:ext cx="3563133" cy="387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151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6" name="组合 2055"/>
          <p:cNvGrpSpPr/>
          <p:nvPr/>
        </p:nvGrpSpPr>
        <p:grpSpPr>
          <a:xfrm>
            <a:off x="14256907" y="2194760"/>
            <a:ext cx="3584669" cy="3582805"/>
            <a:chOff x="11162604" y="-1904489"/>
            <a:chExt cx="9155113" cy="9150350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1162604" y="-1904489"/>
              <a:ext cx="9155113" cy="91503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11375329" y="-1691764"/>
              <a:ext cx="8729663" cy="87249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11588054" y="-1480627"/>
              <a:ext cx="8305800" cy="83026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11799192" y="-1267902"/>
              <a:ext cx="7881938" cy="78771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12011917" y="-1055177"/>
              <a:ext cx="7456488" cy="74517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Oval 13"/>
            <p:cNvSpPr>
              <a:spLocks noChangeArrowheads="1"/>
            </p:cNvSpPr>
            <p:nvPr/>
          </p:nvSpPr>
          <p:spPr bwMode="auto">
            <a:xfrm>
              <a:off x="12224642" y="-842452"/>
              <a:ext cx="7031038" cy="70262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Oval 14"/>
            <p:cNvSpPr>
              <a:spLocks noChangeArrowheads="1"/>
            </p:cNvSpPr>
            <p:nvPr/>
          </p:nvSpPr>
          <p:spPr bwMode="auto">
            <a:xfrm>
              <a:off x="12437367" y="-629727"/>
              <a:ext cx="6605588" cy="66008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Oval 15"/>
            <p:cNvSpPr>
              <a:spLocks noChangeArrowheads="1"/>
            </p:cNvSpPr>
            <p:nvPr/>
          </p:nvSpPr>
          <p:spPr bwMode="auto">
            <a:xfrm>
              <a:off x="12650092" y="-418589"/>
              <a:ext cx="6180138" cy="61785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Oval 16"/>
            <p:cNvSpPr>
              <a:spLocks noChangeArrowheads="1"/>
            </p:cNvSpPr>
            <p:nvPr/>
          </p:nvSpPr>
          <p:spPr bwMode="auto">
            <a:xfrm>
              <a:off x="12862817" y="-205864"/>
              <a:ext cx="5754688" cy="57531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4" name="Oval 17"/>
            <p:cNvSpPr>
              <a:spLocks noChangeArrowheads="1"/>
            </p:cNvSpPr>
            <p:nvPr/>
          </p:nvSpPr>
          <p:spPr bwMode="auto">
            <a:xfrm>
              <a:off x="13075542" y="6861"/>
              <a:ext cx="5329238" cy="53276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13288267" y="219586"/>
              <a:ext cx="4903788" cy="49022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Oval 19"/>
            <p:cNvSpPr>
              <a:spLocks noChangeArrowheads="1"/>
            </p:cNvSpPr>
            <p:nvPr/>
          </p:nvSpPr>
          <p:spPr bwMode="auto">
            <a:xfrm>
              <a:off x="13500992" y="432311"/>
              <a:ext cx="4478338" cy="44767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7" name="Oval 20"/>
            <p:cNvSpPr>
              <a:spLocks noChangeArrowheads="1"/>
            </p:cNvSpPr>
            <p:nvPr/>
          </p:nvSpPr>
          <p:spPr bwMode="auto">
            <a:xfrm>
              <a:off x="13712129" y="643449"/>
              <a:ext cx="4056063" cy="4052888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8" name="Oval 21"/>
            <p:cNvSpPr>
              <a:spLocks noChangeArrowheads="1"/>
            </p:cNvSpPr>
            <p:nvPr/>
          </p:nvSpPr>
          <p:spPr bwMode="auto">
            <a:xfrm>
              <a:off x="13924854" y="856174"/>
              <a:ext cx="3630613" cy="36290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9" name="Oval 22"/>
            <p:cNvSpPr>
              <a:spLocks noChangeArrowheads="1"/>
            </p:cNvSpPr>
            <p:nvPr/>
          </p:nvSpPr>
          <p:spPr bwMode="auto">
            <a:xfrm>
              <a:off x="14137579" y="1068899"/>
              <a:ext cx="3205163" cy="32035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0" name="Oval 23"/>
            <p:cNvSpPr>
              <a:spLocks noChangeArrowheads="1"/>
            </p:cNvSpPr>
            <p:nvPr/>
          </p:nvSpPr>
          <p:spPr bwMode="auto">
            <a:xfrm>
              <a:off x="14350304" y="1281624"/>
              <a:ext cx="2779713" cy="27781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Oval 24"/>
            <p:cNvSpPr>
              <a:spLocks noChangeArrowheads="1"/>
            </p:cNvSpPr>
            <p:nvPr/>
          </p:nvSpPr>
          <p:spPr bwMode="auto">
            <a:xfrm>
              <a:off x="14563029" y="1494349"/>
              <a:ext cx="2354263" cy="235267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48" name="Oval 25"/>
            <p:cNvSpPr>
              <a:spLocks noChangeArrowheads="1"/>
            </p:cNvSpPr>
            <p:nvPr/>
          </p:nvSpPr>
          <p:spPr bwMode="auto">
            <a:xfrm>
              <a:off x="14775754" y="1707074"/>
              <a:ext cx="1928813" cy="1927225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49" name="Oval 26"/>
            <p:cNvSpPr>
              <a:spLocks noChangeArrowheads="1"/>
            </p:cNvSpPr>
            <p:nvPr/>
          </p:nvSpPr>
          <p:spPr bwMode="auto">
            <a:xfrm>
              <a:off x="14988479" y="1918211"/>
              <a:ext cx="1503363" cy="15049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53" name="Oval 27"/>
            <p:cNvSpPr>
              <a:spLocks noChangeArrowheads="1"/>
            </p:cNvSpPr>
            <p:nvPr/>
          </p:nvSpPr>
          <p:spPr bwMode="auto">
            <a:xfrm>
              <a:off x="15201204" y="2130936"/>
              <a:ext cx="1077913" cy="10795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54" name="Oval 28"/>
            <p:cNvSpPr>
              <a:spLocks noChangeArrowheads="1"/>
            </p:cNvSpPr>
            <p:nvPr/>
          </p:nvSpPr>
          <p:spPr bwMode="auto">
            <a:xfrm>
              <a:off x="15413929" y="2343661"/>
              <a:ext cx="652463" cy="65405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55" name="Oval 29"/>
            <p:cNvSpPr>
              <a:spLocks noChangeArrowheads="1"/>
            </p:cNvSpPr>
            <p:nvPr/>
          </p:nvSpPr>
          <p:spPr bwMode="auto">
            <a:xfrm>
              <a:off x="15625067" y="2556386"/>
              <a:ext cx="230188" cy="228600"/>
            </a:xfrm>
            <a:prstGeom prst="ellipse">
              <a:avLst/>
            </a:prstGeom>
            <a:noFill/>
            <a:ln w="3175" cap="flat">
              <a:solidFill>
                <a:srgbClr val="CBEB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53769" y="2688727"/>
            <a:ext cx="4494715" cy="2566755"/>
            <a:chOff x="635525" y="1458213"/>
            <a:chExt cx="3371036" cy="1925066"/>
          </a:xfrm>
        </p:grpSpPr>
        <p:sp>
          <p:nvSpPr>
            <p:cNvPr id="47" name="TextBox 46"/>
            <p:cNvSpPr txBox="1"/>
            <p:nvPr/>
          </p:nvSpPr>
          <p:spPr>
            <a:xfrm>
              <a:off x="635525" y="1458213"/>
              <a:ext cx="3371036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latin typeface="inpin heiti" charset="-122"/>
                  <a:ea typeface="inpin heiti" charset="-122"/>
                </a:rPr>
                <a:t>CHINA Design</a:t>
              </a:r>
              <a:endParaRPr lang="zh-CN" altLang="en-US" sz="32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40082" y="2400318"/>
              <a:ext cx="2238455" cy="98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advertising, The activities of a company associated with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a product or service. It </a:t>
              </a:r>
            </a:p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delivering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2B7BB7-1582-4E78-8911-410EB91959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18965" flipH="1">
            <a:off x="7351713" y="1015599"/>
            <a:ext cx="4338327" cy="4723179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F2CCC12-D86B-4BFD-AB2B-C5F353550F63}"/>
              </a:ext>
            </a:extLst>
          </p:cNvPr>
          <p:cNvSpPr txBox="1"/>
          <p:nvPr/>
        </p:nvSpPr>
        <p:spPr>
          <a:xfrm>
            <a:off x="4802031" y="1873551"/>
            <a:ext cx="2133918" cy="43147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  <a:cs typeface="inpin heiti" charset="-122"/>
              <a:sym typeface="Lato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E1B21C-4991-4D2C-9EC5-DCA88674CBB6}"/>
              </a:ext>
            </a:extLst>
          </p:cNvPr>
          <p:cNvSpPr txBox="1"/>
          <p:nvPr/>
        </p:nvSpPr>
        <p:spPr>
          <a:xfrm>
            <a:off x="7050849" y="1880090"/>
            <a:ext cx="664797" cy="25024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spc="133" dirty="0">
                <a:latin typeface="inpin heiti" charset="-122"/>
                <a:ea typeface="inpin heiti" charset="-122"/>
                <a:cs typeface="inpin heiti" charset="-122"/>
                <a:sym typeface="+mn-lt"/>
              </a:rPr>
              <a:t>填入标题内容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DDE2F4-B377-4CDE-B3A5-EF72F2C9DAA1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B5A983-E62E-490B-871A-C0C8EB732A04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308C83-A2F7-496F-AE5B-B10BCDA25E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3406" y="-20936"/>
            <a:ext cx="5256053" cy="235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0855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DD15D9-95B0-4E4C-950B-59D9B111C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" y="0"/>
            <a:ext cx="12201181" cy="6858000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E6D56A-8533-4856-83D1-7041BB5DC9F3}"/>
              </a:ext>
            </a:extLst>
          </p:cNvPr>
          <p:cNvSpPr/>
          <p:nvPr/>
        </p:nvSpPr>
        <p:spPr>
          <a:xfrm>
            <a:off x="4326340" y="1049903"/>
            <a:ext cx="3087751" cy="3087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FCB0D1-0D01-481A-B9E0-8D816F44A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452265" y="-79503"/>
            <a:ext cx="12165036" cy="6857999"/>
          </a:xfrm>
          <a:prstGeom prst="rect">
            <a:avLst/>
          </a:prstGeom>
        </p:spPr>
      </p:pic>
      <p:sp>
        <p:nvSpPr>
          <p:cNvPr id="6" name="TextBox 20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5DD3BD-BC7B-46FB-86D4-44B34CA5A44C}"/>
              </a:ext>
            </a:extLst>
          </p:cNvPr>
          <p:cNvSpPr txBox="1"/>
          <p:nvPr/>
        </p:nvSpPr>
        <p:spPr>
          <a:xfrm>
            <a:off x="5143727" y="2496754"/>
            <a:ext cx="2208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古典 素雅</a:t>
            </a:r>
          </a:p>
        </p:txBody>
      </p:sp>
      <p:sp>
        <p:nvSpPr>
          <p:cNvPr id="7" name="TextBox 20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45645A-70AF-4826-AD8F-9DE0D95EA041}"/>
              </a:ext>
            </a:extLst>
          </p:cNvPr>
          <p:cNvSpPr txBox="1"/>
          <p:nvPr/>
        </p:nvSpPr>
        <p:spPr>
          <a:xfrm>
            <a:off x="5220057" y="2892486"/>
            <a:ext cx="2112235" cy="65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</a:t>
            </a:r>
            <a:r>
              <a:rPr lang="en-US" altLang="zh-CN" sz="800" dirty="0" err="1">
                <a:latin typeface="inpin heiti" charset="-122"/>
                <a:ea typeface="inpin heiti" charset="-122"/>
                <a:cs typeface="inpin heiti" charset="-122"/>
                <a:sym typeface="Lato"/>
              </a:rPr>
              <a:t>associ</a:t>
            </a:r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  <a:sym typeface="Lato"/>
              </a:rPr>
              <a:t> buying and selling a</a:t>
            </a:r>
            <a:endParaRPr lang="zh-CN" altLang="en-US" sz="800" dirty="0">
              <a:latin typeface="inpin heiti" charset="-122"/>
              <a:ea typeface="inpin heiti" charset="-122"/>
              <a:cs typeface="inpin heiti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7C9B67-214A-47C1-A4E2-482B38F849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684343" y="1317519"/>
            <a:ext cx="1145767" cy="133996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F316AE-DD46-4EC5-8279-3E062318257C}"/>
              </a:ext>
            </a:extLst>
          </p:cNvPr>
          <p:cNvSpPr txBox="1"/>
          <p:nvPr/>
        </p:nvSpPr>
        <p:spPr>
          <a:xfrm>
            <a:off x="5301945" y="1264316"/>
            <a:ext cx="1292662" cy="10188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inpin heiti" charset="-122"/>
                <a:ea typeface="inpin heiti" charset="-122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xmlns="" val="399348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838608" y="1290263"/>
            <a:ext cx="403741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7" dirty="0">
                <a:latin typeface="inpin heiti" charset="-122"/>
                <a:ea typeface="inpin heiti" charset="-122"/>
              </a:rPr>
              <a:t>CHINA Design</a:t>
            </a:r>
            <a:endParaRPr lang="zh-CN" altLang="en-US" sz="2667" dirty="0">
              <a:latin typeface="inpin heiti" charset="-122"/>
              <a:ea typeface="inpin heiti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76556" y="1826329"/>
            <a:ext cx="198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6771" y="2386704"/>
            <a:ext cx="3910297" cy="787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a product or service. It 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7153734" y="2930334"/>
            <a:ext cx="3507397" cy="2417034"/>
            <a:chOff x="5325829" y="2165836"/>
            <a:chExt cx="2630548" cy="1812776"/>
          </a:xfrm>
        </p:grpSpPr>
        <p:grpSp>
          <p:nvGrpSpPr>
            <p:cNvPr id="21" name="组合 20"/>
            <p:cNvGrpSpPr/>
            <p:nvPr/>
          </p:nvGrpSpPr>
          <p:grpSpPr>
            <a:xfrm>
              <a:off x="5325829" y="3133736"/>
              <a:ext cx="2458837" cy="844876"/>
              <a:chOff x="4672635" y="3333583"/>
              <a:chExt cx="2736305" cy="844876"/>
            </a:xfrm>
          </p:grpSpPr>
          <p:grpSp>
            <p:nvGrpSpPr>
              <p:cNvPr id="28" name="Group 65"/>
              <p:cNvGrpSpPr/>
              <p:nvPr/>
            </p:nvGrpSpPr>
            <p:grpSpPr>
              <a:xfrm>
                <a:off x="5249990" y="3481734"/>
                <a:ext cx="2158950" cy="665820"/>
                <a:chOff x="1062574" y="1243481"/>
                <a:chExt cx="2562243" cy="665820"/>
              </a:xfrm>
            </p:grpSpPr>
            <p:cxnSp>
              <p:nvCxnSpPr>
                <p:cNvPr id="37" name="Straight Connector 53"/>
                <p:cNvCxnSpPr/>
                <p:nvPr/>
              </p:nvCxnSpPr>
              <p:spPr>
                <a:xfrm>
                  <a:off x="1062574" y="1907713"/>
                  <a:ext cx="2562243" cy="1588"/>
                </a:xfrm>
                <a:prstGeom prst="line">
                  <a:avLst/>
                </a:prstGeom>
                <a:ln w="76200" cap="rnd">
                  <a:solidFill>
                    <a:srgbClr val="00A49C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52"/>
                <p:cNvCxnSpPr/>
                <p:nvPr/>
              </p:nvCxnSpPr>
              <p:spPr>
                <a:xfrm>
                  <a:off x="1062574" y="1550523"/>
                  <a:ext cx="2562243" cy="1588"/>
                </a:xfrm>
                <a:prstGeom prst="line">
                  <a:avLst/>
                </a:prstGeom>
                <a:ln w="76200" cap="rnd">
                  <a:solidFill>
                    <a:srgbClr val="00A49C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51"/>
                <p:cNvCxnSpPr/>
                <p:nvPr/>
              </p:nvCxnSpPr>
              <p:spPr>
                <a:xfrm>
                  <a:off x="1062574" y="1243481"/>
                  <a:ext cx="2562243" cy="1588"/>
                </a:xfrm>
                <a:prstGeom prst="line">
                  <a:avLst/>
                </a:prstGeom>
                <a:ln w="76200" cap="rnd">
                  <a:solidFill>
                    <a:srgbClr val="00A49C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66"/>
              <p:cNvGrpSpPr/>
              <p:nvPr/>
            </p:nvGrpSpPr>
            <p:grpSpPr>
              <a:xfrm>
                <a:off x="5249989" y="3481734"/>
                <a:ext cx="1911292" cy="665820"/>
                <a:chOff x="1062573" y="1243481"/>
                <a:chExt cx="2268323" cy="665820"/>
              </a:xfrm>
            </p:grpSpPr>
            <p:cxnSp>
              <p:nvCxnSpPr>
                <p:cNvPr id="34" name="Straight Connector 10"/>
                <p:cNvCxnSpPr/>
                <p:nvPr/>
              </p:nvCxnSpPr>
              <p:spPr>
                <a:xfrm>
                  <a:off x="1062573" y="1243481"/>
                  <a:ext cx="2268323" cy="1588"/>
                </a:xfrm>
                <a:prstGeom prst="line">
                  <a:avLst/>
                </a:prstGeom>
                <a:ln w="762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18"/>
                <p:cNvCxnSpPr/>
                <p:nvPr/>
              </p:nvCxnSpPr>
              <p:spPr>
                <a:xfrm>
                  <a:off x="1062574" y="1550523"/>
                  <a:ext cx="1919350" cy="1588"/>
                </a:xfrm>
                <a:prstGeom prst="line">
                  <a:avLst/>
                </a:prstGeom>
                <a:ln w="762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19"/>
                <p:cNvCxnSpPr/>
                <p:nvPr/>
              </p:nvCxnSpPr>
              <p:spPr>
                <a:xfrm>
                  <a:off x="1062574" y="1907713"/>
                  <a:ext cx="2093837" cy="1588"/>
                </a:xfrm>
                <a:prstGeom prst="line">
                  <a:avLst/>
                </a:prstGeom>
                <a:ln w="762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60"/>
              <p:cNvGrpSpPr/>
              <p:nvPr/>
            </p:nvGrpSpPr>
            <p:grpSpPr>
              <a:xfrm>
                <a:off x="4672635" y="3333583"/>
                <a:ext cx="456499" cy="844876"/>
                <a:chOff x="285720" y="1142990"/>
                <a:chExt cx="456499" cy="844876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285720" y="1438267"/>
                  <a:ext cx="411010" cy="1924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67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inpin heiti" charset="-122"/>
                      <a:ea typeface="inpin heiti" charset="-122"/>
                      <a:cs typeface="inpin heiti" charset="-122"/>
                    </a:rPr>
                    <a:t>berS</a:t>
                  </a:r>
                  <a:endParaRPr lang="id-ID" altLang="zh-CN" sz="1067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inpin heiti" charset="-122"/>
                    <a:ea typeface="inpin heiti" charset="-122"/>
                    <a:cs typeface="inpin heiti" charset="-122"/>
                  </a:endParaRPr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285720" y="1142990"/>
                  <a:ext cx="408333" cy="1924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67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inpin heiti" charset="-122"/>
                      <a:ea typeface="inpin heiti" charset="-122"/>
                      <a:cs typeface="inpin heiti" charset="-122"/>
                    </a:rPr>
                    <a:t>cayr</a:t>
                  </a:r>
                  <a:endParaRPr lang="id-ID" sz="1067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inpin heiti" charset="-122"/>
                    <a:ea typeface="inpin heiti" charset="-122"/>
                    <a:cs typeface="inpin heiti" charset="-122"/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85720" y="1795457"/>
                  <a:ext cx="456499" cy="1924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67" dirty="0" err="1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inpin heiti" charset="-122"/>
                      <a:ea typeface="inpin heiti" charset="-122"/>
                      <a:cs typeface="inpin heiti" charset="-122"/>
                    </a:rPr>
                    <a:t>Ading</a:t>
                  </a:r>
                  <a:endParaRPr lang="id-ID" altLang="zh-CN" sz="1067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inpin heiti" charset="-122"/>
                    <a:ea typeface="inpin heiti" charset="-122"/>
                    <a:cs typeface="inpin heiti" charset="-122"/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5368136" y="2165836"/>
              <a:ext cx="99597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67" dirty="0">
                  <a:latin typeface="inpin heiti" charset="-122"/>
                  <a:ea typeface="inpin heiti" charset="-122"/>
                </a:rPr>
                <a:t>CHINAESE</a:t>
              </a:r>
              <a:endParaRPr lang="zh-CN" altLang="en-US" sz="1467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94170" y="2388225"/>
              <a:ext cx="12254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inpin heiti" charset="-122"/>
                  <a:ea typeface="inpin heiti" charset="-122"/>
                </a:rPr>
                <a:t>素雅 古韵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96351" y="2595517"/>
              <a:ext cx="2560026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with buying and selling a product or service. It includes </a:t>
              </a:r>
              <a:r>
                <a:rPr lang="en-US" altLang="zh-CN" sz="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advertisingassociated</a:t>
              </a:r>
              <a:endPara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02294" y="934186"/>
            <a:ext cx="5358132" cy="22068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115E8D-6C22-4AE3-8508-271E59BA3E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522341"/>
            <a:ext cx="8645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0650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422474" y="1302642"/>
            <a:ext cx="4214539" cy="42244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63026" y="1878706"/>
            <a:ext cx="355110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733" dirty="0">
              <a:latin typeface="inpin heiti" charset="-122"/>
              <a:ea typeface="inpin heiti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0143" y="2576332"/>
            <a:ext cx="3756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82873" y="2958953"/>
            <a:ext cx="269802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a product or service. It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924225" y="2699663"/>
            <a:ext cx="3437013" cy="34370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59197" y="3704968"/>
            <a:ext cx="187818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133" dirty="0">
                <a:latin typeface="inpin heiti" charset="-122"/>
                <a:ea typeface="inpin heiti" charset="-122"/>
              </a:rPr>
              <a:t> 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34770" y="4156374"/>
            <a:ext cx="2387723" cy="1030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85649" y="2673735"/>
            <a:ext cx="5212639" cy="304539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D555B5-7C85-4EE1-BCC9-E369BA92F2C5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B32E5D-1FED-4A50-AB20-28FFF34E9B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48723" y="-56969"/>
            <a:ext cx="6450534" cy="407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5637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 animBg="1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8765314" y="1618446"/>
            <a:ext cx="0" cy="342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805208" y="1618446"/>
            <a:ext cx="0" cy="342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845101" y="1618446"/>
            <a:ext cx="0" cy="342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957258" y="1618446"/>
            <a:ext cx="0" cy="34297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9269032" y="996287"/>
            <a:ext cx="1824203" cy="1774286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269032" y="2499598"/>
            <a:ext cx="1824203" cy="1774286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69032" y="3780597"/>
            <a:ext cx="1824203" cy="1774286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84554" y="1323047"/>
            <a:ext cx="724376" cy="2953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67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21" name="TextBox 20"/>
          <p:cNvSpPr txBox="1"/>
          <p:nvPr/>
        </p:nvSpPr>
        <p:spPr>
          <a:xfrm rot="5400000">
            <a:off x="5755566" y="1832996"/>
            <a:ext cx="2984607" cy="2555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ct val="300000"/>
              </a:lnSpc>
            </a:pPr>
            <a:r>
              <a:rPr lang="en-US" altLang="zh-CN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delivering</a:t>
            </a:r>
            <a:endParaRPr lang="zh-CN" altLang="en-US" sz="1067" dirty="0">
              <a:solidFill>
                <a:schemeClr val="tx1">
                  <a:lumMod val="75000"/>
                  <a:lumOff val="2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2657498" y="3693789"/>
            <a:ext cx="3551708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733" dirty="0">
              <a:latin typeface="inpin heiti" charset="-122"/>
              <a:ea typeface="inpin heiti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 flipH="1">
            <a:off x="-848957" y="843742"/>
            <a:ext cx="6076113" cy="4410209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67DA21-B00B-42C2-90BF-397DDF334D5D}"/>
              </a:ext>
            </a:extLst>
          </p:cNvPr>
          <p:cNvSpPr txBox="1"/>
          <p:nvPr/>
        </p:nvSpPr>
        <p:spPr>
          <a:xfrm>
            <a:off x="-1711760" y="-672075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2E0FEF-B6C9-47D9-8487-D78F07F96BC6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90876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 rot="5400000">
            <a:off x="7346205" y="2250747"/>
            <a:ext cx="2984607" cy="1736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933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84279" y="1778537"/>
            <a:ext cx="3615103" cy="7112748"/>
          </a:xfrm>
          <a:prstGeom prst="rect">
            <a:avLst/>
          </a:prstGeom>
          <a:ln>
            <a:noFill/>
            <a:headEnd type="oval" w="sm" len="sm"/>
          </a:ln>
        </p:spPr>
      </p:pic>
      <p:sp>
        <p:nvSpPr>
          <p:cNvPr id="4" name="椭圆 3"/>
          <p:cNvSpPr/>
          <p:nvPr/>
        </p:nvSpPr>
        <p:spPr>
          <a:xfrm>
            <a:off x="5094925" y="1293205"/>
            <a:ext cx="1512795" cy="1512795"/>
          </a:xfrm>
          <a:prstGeom prst="ellipse">
            <a:avLst/>
          </a:prstGeom>
          <a:solidFill>
            <a:srgbClr val="BCE5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33339" y="1293205"/>
            <a:ext cx="724376" cy="194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67" dirty="0">
                <a:latin typeface="inpin heiti" charset="-122"/>
                <a:ea typeface="inpin heiti" charset="-122"/>
              </a:rPr>
              <a:t>简约</a:t>
            </a:r>
          </a:p>
        </p:txBody>
      </p:sp>
      <p:sp>
        <p:nvSpPr>
          <p:cNvPr id="26" name="椭圆 25"/>
          <p:cNvSpPr/>
          <p:nvPr/>
        </p:nvSpPr>
        <p:spPr>
          <a:xfrm>
            <a:off x="5094925" y="2991048"/>
            <a:ext cx="370096" cy="37009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 rot="5400000">
            <a:off x="4042884" y="2024871"/>
            <a:ext cx="1908765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latin typeface="inpin heiti" charset="-122"/>
                <a:ea typeface="inpin heiti" charset="-122"/>
              </a:rPr>
              <a:t>CHINA Design</a:t>
            </a:r>
            <a:endParaRPr lang="zh-CN" altLang="en-US" sz="3733" dirty="0">
              <a:latin typeface="inpin heiti" charset="-122"/>
              <a:ea typeface="inpin heiti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27CB33-72B9-4B38-961E-E4F0B4197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986" y="1523089"/>
            <a:ext cx="1849293" cy="3287495"/>
          </a:xfrm>
          <a:prstGeom prst="rect">
            <a:avLst/>
          </a:prstGeom>
          <a:ln>
            <a:noFill/>
          </a:ln>
        </p:spPr>
      </p:pic>
      <p:pic>
        <p:nvPicPr>
          <p:cNvPr id="29" name="图片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EF5FAE-B540-4CAE-8906-96A014C85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946" y="1525599"/>
            <a:ext cx="1849293" cy="3287495"/>
          </a:xfrm>
          <a:prstGeom prst="rect">
            <a:avLst/>
          </a:prstGeom>
          <a:ln>
            <a:noFill/>
          </a:ln>
        </p:spPr>
      </p:pic>
      <p:sp>
        <p:nvSpPr>
          <p:cNvPr id="30" name="TextBox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4CF4D0-1F47-4F6D-9E4C-05AC85A2A07F}"/>
              </a:ext>
            </a:extLst>
          </p:cNvPr>
          <p:cNvSpPr txBox="1"/>
          <p:nvPr/>
        </p:nvSpPr>
        <p:spPr>
          <a:xfrm rot="5400000">
            <a:off x="1302114" y="2287624"/>
            <a:ext cx="2984607" cy="1736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933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  <a:cs typeface="inpin heiti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95FA71-9575-4226-809C-B1AD801C36CA}"/>
              </a:ext>
            </a:extLst>
          </p:cNvPr>
          <p:cNvSpPr txBox="1"/>
          <p:nvPr/>
        </p:nvSpPr>
        <p:spPr>
          <a:xfrm>
            <a:off x="-1369606" y="0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244FF2-F53C-448E-8CA2-8AAE7A5AD34D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0605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2" grpId="0"/>
          <p:bldP spid="17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8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2" grpId="0"/>
          <p:bldP spid="17" grpId="0"/>
          <p:bldP spid="30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897144" y="1106855"/>
            <a:ext cx="724376" cy="206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67" dirty="0">
                <a:latin typeface="inpin heiti" charset="-122"/>
                <a:ea typeface="inpin heiti" charset="-122"/>
              </a:rPr>
              <a:t>中国风</a:t>
            </a:r>
          </a:p>
        </p:txBody>
      </p:sp>
      <p:sp>
        <p:nvSpPr>
          <p:cNvPr id="26" name="TextBox 25"/>
          <p:cNvSpPr txBox="1"/>
          <p:nvPr/>
        </p:nvSpPr>
        <p:spPr>
          <a:xfrm rot="5400000">
            <a:off x="1244681" y="2518631"/>
            <a:ext cx="31064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7" dirty="0">
                <a:latin typeface="inpin heiti" charset="-122"/>
                <a:ea typeface="inpin heiti" charset="-122"/>
              </a:rPr>
              <a:t>CHINA Design</a:t>
            </a:r>
            <a:endParaRPr lang="zh-CN" altLang="en-US" sz="2667" dirty="0">
              <a:latin typeface="inpin heiti" charset="-122"/>
              <a:ea typeface="inpin heiti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981650" y="2782130"/>
            <a:ext cx="5620358" cy="2413159"/>
            <a:chOff x="3323535" y="2751926"/>
            <a:chExt cx="4215269" cy="1809869"/>
          </a:xfrm>
        </p:grpSpPr>
        <p:sp>
          <p:nvSpPr>
            <p:cNvPr id="30" name="TextBox 29"/>
            <p:cNvSpPr txBox="1"/>
            <p:nvPr/>
          </p:nvSpPr>
          <p:spPr>
            <a:xfrm>
              <a:off x="3323535" y="2751926"/>
              <a:ext cx="99597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67" dirty="0">
                  <a:latin typeface="inpin heiti" charset="-122"/>
                  <a:ea typeface="inpin heiti" charset="-122"/>
                </a:rPr>
                <a:t>CHINAESE</a:t>
              </a:r>
              <a:endParaRPr lang="zh-CN" altLang="en-US" sz="1467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9569" y="2974315"/>
              <a:ext cx="12254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807498" y="2751926"/>
              <a:ext cx="99597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67" dirty="0">
                  <a:latin typeface="inpin heiti" charset="-122"/>
                  <a:ea typeface="inpin heiti" charset="-122"/>
                </a:rPr>
                <a:t>CHINAESE</a:t>
              </a:r>
              <a:endParaRPr lang="zh-CN" altLang="en-US" sz="1467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33532" y="2974315"/>
              <a:ext cx="12254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428086" y="2751926"/>
              <a:ext cx="995978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67" dirty="0">
                  <a:latin typeface="inpin heiti" charset="-122"/>
                  <a:ea typeface="inpin heiti" charset="-122"/>
                </a:rPr>
                <a:t>CHINA</a:t>
              </a:r>
              <a:endParaRPr lang="zh-CN" altLang="en-US" sz="1467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13347" y="2974315"/>
              <a:ext cx="12254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latin typeface="inpin heiti" charset="-122"/>
                  <a:ea typeface="inpin heiti" charset="-122"/>
                </a:rPr>
                <a:t> 雅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 rot="5400000">
              <a:off x="3152996" y="3625973"/>
              <a:ext cx="1279702" cy="591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and selling a product or service. It includes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rot="5400000">
              <a:off x="4665636" y="3625973"/>
              <a:ext cx="1279702" cy="591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and selling a product or service. It includes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rot="5400000">
              <a:off x="6169533" y="3625973"/>
              <a:ext cx="1279702" cy="591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pin heiti" charset="-122"/>
                  <a:ea typeface="inpin heiti" charset="-122"/>
                  <a:cs typeface="inpin heiti" charset="-122"/>
                  <a:sym typeface="Lato"/>
                </a:rPr>
                <a:t>The activities of a company associated and selling a product or service. It includes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22119" y="1444931"/>
            <a:ext cx="1122581" cy="1122581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rgbClr val="3243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960267" y="1444931"/>
            <a:ext cx="1122581" cy="1122581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rgbClr val="3243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970557" y="1444931"/>
            <a:ext cx="1122581" cy="1122581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solidFill>
              <a:srgbClr val="3243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inpin heiti" charset="-122"/>
              <a:ea typeface="inpin heiti" charset="-122"/>
            </a:endParaRP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95618" y="2567512"/>
            <a:ext cx="6709900" cy="516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CC83E3-8D90-47A7-8A4E-E7BC6D38FDB2}"/>
              </a:ext>
            </a:extLst>
          </p:cNvPr>
          <p:cNvSpPr txBox="1"/>
          <p:nvPr/>
        </p:nvSpPr>
        <p:spPr>
          <a:xfrm>
            <a:off x="10798989" y="-51811"/>
            <a:ext cx="2739211" cy="6858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6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22589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39" grpId="0" animBg="1"/>
      <p:bldP spid="40" grpId="0" animBg="1"/>
      <p:bldP spid="4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3552F9-4913-4AE1-82AD-9DF424CB6B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PA_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94002E-1D8C-4308-9039-DCDA0F56651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566044" y="138633"/>
            <a:ext cx="1292662" cy="49846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谢谢观看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446EFD-02F4-464D-A592-22DE115D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4530844" y="3129001"/>
            <a:ext cx="5683011" cy="320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5301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典新中式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1418</Words>
  <Application>Microsoft Office PowerPoint</Application>
  <PresentationFormat>自定义</PresentationFormat>
  <Paragraphs>250</Paragraphs>
  <Slides>29</Slides>
  <Notes>29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古典新中式</dc:title>
  <dc:creator>PPT</dc:creator>
  <cp:keywords>PPT</cp:keywords>
  <dc:description>www.1ppt.com</dc:description>
  <cp:lastModifiedBy>User</cp:lastModifiedBy>
  <cp:revision>54</cp:revision>
  <dcterms:created xsi:type="dcterms:W3CDTF">2018-08-15T09:02:20Z</dcterms:created>
  <dcterms:modified xsi:type="dcterms:W3CDTF">2020-08-26T08:35:28Z</dcterms:modified>
</cp:coreProperties>
</file>