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56" r:id="rId3"/>
    <p:sldId id="257" r:id="rId5"/>
    <p:sldId id="258" r:id="rId6"/>
    <p:sldId id="259" r:id="rId7"/>
    <p:sldId id="260" r:id="rId8"/>
    <p:sldId id="261" r:id="rId9"/>
    <p:sldId id="271" r:id="rId10"/>
    <p:sldId id="262" r:id="rId11"/>
    <p:sldId id="272" r:id="rId12"/>
    <p:sldId id="263" r:id="rId13"/>
    <p:sldId id="273" r:id="rId14"/>
    <p:sldId id="265" r:id="rId15"/>
    <p:sldId id="267" r:id="rId16"/>
    <p:sldId id="266" r:id="rId17"/>
    <p:sldId id="274" r:id="rId18"/>
    <p:sldId id="268" r:id="rId19"/>
    <p:sldId id="269" r:id="rId20"/>
    <p:sldId id="275" r:id="rId21"/>
    <p:sldId id="276" r:id="rId22"/>
    <p:sldId id="270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44242"/>
    <a:srgbClr val="D5760B"/>
    <a:srgbClr val="67873F"/>
    <a:srgbClr val="FF6900"/>
    <a:srgbClr val="F9F9F9"/>
    <a:srgbClr val="0ACEFF"/>
    <a:srgbClr val="BDAC82"/>
    <a:srgbClr val="683C11"/>
    <a:srgbClr val="099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1" autoAdjust="0"/>
    <p:restoredTop sz="94660"/>
  </p:normalViewPr>
  <p:slideViewPr>
    <p:cSldViewPr snapToGrid="0">
      <p:cViewPr varScale="1">
        <p:scale>
          <a:sx n="78" d="100"/>
          <a:sy n="78" d="100"/>
        </p:scale>
        <p:origin x="564" y="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D0DA2-EDB2-4A3E-8175-34C300B2AE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7B95-319A-47BC-8F19-306856B3C9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8564-5E22-4236-90C0-7E85C43140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图文框 6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2175"/>
            </a:avLst>
          </a:prstGeom>
          <a:solidFill>
            <a:srgbClr val="D482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microsoft.com/office/2007/relationships/hdphoto" Target="../media/image13.wdp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microsoft.com/office/2007/relationships/hdphoto" Target="../media/image13.wdp"/><Relationship Id="rId4" Type="http://schemas.openxmlformats.org/officeDocument/2006/relationships/image" Target="../media/image12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png"/><Relationship Id="rId2" Type="http://schemas.microsoft.com/office/2007/relationships/hdphoto" Target="../media/image22.wdp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1.xml"/><Relationship Id="rId5" Type="http://schemas.microsoft.com/office/2007/relationships/hdphoto" Target="../media/image13.wdp"/><Relationship Id="rId4" Type="http://schemas.openxmlformats.org/officeDocument/2006/relationships/image" Target="../media/image12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5.xml"/><Relationship Id="rId6" Type="http://schemas.openxmlformats.org/officeDocument/2006/relationships/slideLayout" Target="../slideLayouts/slideLayout1.xml"/><Relationship Id="rId5" Type="http://schemas.microsoft.com/office/2007/relationships/hdphoto" Target="../media/image13.wdp"/><Relationship Id="rId4" Type="http://schemas.openxmlformats.org/officeDocument/2006/relationships/image" Target="../media/image12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microsoft.com/office/2007/relationships/hdphoto" Target="../media/image38.wdp"/><Relationship Id="rId1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553">
            <a:off x="7358439" y="4649192"/>
            <a:ext cx="4736372" cy="30465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1947">
            <a:off x="-735626" y="4927599"/>
            <a:ext cx="583267" cy="4095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1" y="991464"/>
            <a:ext cx="1487438" cy="13932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74" y="740496"/>
            <a:ext cx="1997731" cy="6239144"/>
          </a:xfrm>
          <a:prstGeom prst="rect">
            <a:avLst/>
          </a:prstGeom>
        </p:spPr>
      </p:pic>
      <p:pic>
        <p:nvPicPr>
          <p:cNvPr id="30" name="纯音乐 - 轻快儿童音乐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76620" y="-1371933"/>
            <a:ext cx="609600" cy="609600"/>
          </a:xfrm>
          <a:prstGeom prst="rect">
            <a:avLst/>
          </a:prstGeom>
        </p:spPr>
      </p:pic>
      <p:pic>
        <p:nvPicPr>
          <p:cNvPr id="10" name="图片 9" descr="预览图_千图网_编号35687936"/>
          <p:cNvPicPr>
            <a:picLocks noChangeAspect="1"/>
          </p:cNvPicPr>
          <p:nvPr/>
        </p:nvPicPr>
        <p:blipFill>
          <a:blip r:embed="rId8"/>
          <a:srcRect l="5872" t="12476" r="54208" b="60629"/>
          <a:stretch>
            <a:fillRect/>
          </a:stretch>
        </p:blipFill>
        <p:spPr>
          <a:xfrm>
            <a:off x="2032000" y="0"/>
            <a:ext cx="8302625" cy="559371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436592" y="5942340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绿色卡通儿童教育课件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0.00023 L 0.00834 -0.00556 C 0.01042 -0.00694 0.01459 -0.00926 0.01459 -0.00903 C 0.02474 -0.0088 0.03477 -0.00926 0.04479 -0.00741 C 0.04597 -0.00741 0.04675 -0.00486 0.04792 -0.0037 C 0.0487 -0.00301 0.04987 -0.00255 0.05104 -0.00185 C 0.05313 0.00995 0.05013 -0.00139 0.05521 0.00556 C 0.05729 0.00856 0.05977 0.01227 0.06133 0.01667 C 0.06511 0.02685 0.06133 0.01806 0.06667 0.02593 C 0.06771 0.02755 0.06862 0.02963 0.06979 0.03148 C 0.0711 0.03333 0.07253 0.03518 0.07396 0.03704 C 0.07487 0.03819 0.07604 0.03912 0.07696 0.04074 C 0.07813 0.04236 0.07904 0.04444 0.08021 0.0463 C 0.08203 0.04884 0.08529 0.05208 0.0875 0.0537 C 0.08998 0.05556 0.09206 0.05602 0.09479 0.05741 C 0.09584 0.05787 0.09675 0.05856 0.09792 0.05926 L 0.15104 0.05741 C 0.15326 0.05718 0.15807 0.0544 0.16042 0.0537 C 0.16237 0.05278 0.16459 0.05255 0.16667 0.05185 C 0.16875 0.05069 0.17071 0.04907 0.17292 0.04815 L 0.17696 0.0463 C 0.17813 0.04444 0.17891 0.04213 0.18021 0.04074 C 0.18112 0.03958 0.18229 0.03958 0.18334 0.03889 C 0.19037 0.03241 0.1819 0.03704 0.19063 0.03333 C 0.21849 0.03657 0.1987 0.03194 0.20938 0.03704 C 0.21211 0.03819 0.21771 0.04074 0.21771 0.04097 C 0.23151 0.05718 0.21094 0.03333 0.22396 0.0463 C 0.23334 0.05556 0.22722 0.05023 0.23334 0.05926 C 0.23425 0.06065 0.23542 0.06134 0.23646 0.06296 C 0.23737 0.06458 0.23828 0.0669 0.23946 0.06852 C 0.24141 0.07106 0.24375 0.07338 0.24571 0.07593 L 0.24883 0.07963 C 0.25 0.08079 0.25078 0.08264 0.25209 0.08333 C 0.25482 0.08449 0.25755 0.08634 0.26029 0.08704 C 0.27774 0.09074 0.26589 0.08843 0.29584 0.09259 C 0.29922 0.0919 0.30274 0.09167 0.30625 0.09074 C 0.30729 0.09028 0.30847 0.08981 0.30938 0.08889 C 0.31094 0.08681 0.31211 0.0838 0.31354 0.08148 C 0.31498 0.07315 0.3138 0.07639 0.31875 0.07037 C 0.32071 0.06759 0.325 0.06296 0.325 0.06319 C 0.34779 0.06366 0.36485 0.04421 0.37696 0.07037 C 0.37774 0.07199 0.37852 0.07384 0.37917 0.07593 C 0.38177 0.08542 0.37813 0.07778 0.38229 0.08518 " pathEditMode="relative" rAng="0" ptsTypes="AAAAAAAAAAAAAAAAAAAAAAAAAAAAAAAAAAAAAAAAAAAA">
                                      <p:cBhvr>
                                        <p:cTn id="1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15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89814" y="1419225"/>
            <a:ext cx="947935" cy="928481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50086" y="1742071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89814" y="2453399"/>
            <a:ext cx="947935" cy="946847"/>
            <a:chOff x="3620985" y="1717006"/>
            <a:chExt cx="1010329" cy="100917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3850086" y="1742071"/>
              <a:ext cx="577820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989814" y="3482515"/>
            <a:ext cx="947935" cy="933539"/>
            <a:chOff x="3620985" y="1711615"/>
            <a:chExt cx="1010329" cy="994986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3850086" y="1711615"/>
              <a:ext cx="545358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89814" y="4478589"/>
            <a:ext cx="947935" cy="971639"/>
            <a:chOff x="3620985" y="1671007"/>
            <a:chExt cx="1010329" cy="103559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3850086" y="1671007"/>
              <a:ext cx="570986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021010" y="16047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021010" y="264702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021010" y="372880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021010" y="4718054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32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776" y="3526651"/>
            <a:ext cx="2761982" cy="296726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1" grpId="0"/>
      <p:bldP spid="52" grpId="0"/>
      <p:bldP spid="5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3004375"/>
            <a:ext cx="6191250" cy="1628775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F4626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32" t="9180" r="78388" b="65487"/>
          <a:stretch>
            <a:fillRect/>
          </a:stretch>
        </p:blipFill>
        <p:spPr>
          <a:xfrm>
            <a:off x="5402091" y="1272447"/>
            <a:ext cx="1057619" cy="1608463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175760" y="2848783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dirty="0">
                <a:solidFill>
                  <a:srgbClr val="FFF696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4800" dirty="0">
              <a:solidFill>
                <a:srgbClr val="FFF696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4633150"/>
            <a:ext cx="1152525" cy="1181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0" t="17687" r="35626" b="72733"/>
          <a:stretch>
            <a:fillRect/>
          </a:stretch>
        </p:blipFill>
        <p:spPr>
          <a:xfrm flipH="1">
            <a:off x="8339504" y="2574089"/>
            <a:ext cx="1584325" cy="6569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9" t="18390" r="17225" b="65242"/>
          <a:stretch>
            <a:fillRect/>
          </a:stretch>
        </p:blipFill>
        <p:spPr>
          <a:xfrm>
            <a:off x="936171" y="584574"/>
            <a:ext cx="1028731" cy="9258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心圆 2"/>
          <p:cNvSpPr/>
          <p:nvPr/>
        </p:nvSpPr>
        <p:spPr>
          <a:xfrm>
            <a:off x="1189360" y="2604820"/>
            <a:ext cx="3128873" cy="3129280"/>
          </a:xfrm>
          <a:prstGeom prst="donut">
            <a:avLst>
              <a:gd name="adj" fmla="val 7474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1626183" y="3041700"/>
            <a:ext cx="2255226" cy="2255520"/>
          </a:xfrm>
          <a:prstGeom prst="donut">
            <a:avLst>
              <a:gd name="adj" fmla="val 1098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083324" y="3498900"/>
            <a:ext cx="1340945" cy="134112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997682" y="3373011"/>
            <a:ext cx="329100" cy="329143"/>
            <a:chOff x="4390979" y="2619843"/>
            <a:chExt cx="246857" cy="246857"/>
          </a:xfrm>
        </p:grpSpPr>
        <p:sp>
          <p:nvSpPr>
            <p:cNvPr id="16" name="圆角矩形 15"/>
            <p:cNvSpPr/>
            <p:nvPr/>
          </p:nvSpPr>
          <p:spPr>
            <a:xfrm rot="2700000">
              <a:off x="4390979" y="2619843"/>
              <a:ext cx="246857" cy="24685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4444416" y="2679420"/>
              <a:ext cx="139984" cy="127709"/>
            </a:xfrm>
            <a:custGeom>
              <a:avLst/>
              <a:gdLst>
                <a:gd name="T0" fmla="*/ 312 w 318"/>
                <a:gd name="T1" fmla="*/ 0 h 374"/>
                <a:gd name="T2" fmla="*/ 294 w 318"/>
                <a:gd name="T3" fmla="*/ 4 h 374"/>
                <a:gd name="T4" fmla="*/ 256 w 318"/>
                <a:gd name="T5" fmla="*/ 16 h 374"/>
                <a:gd name="T6" fmla="*/ 218 w 318"/>
                <a:gd name="T7" fmla="*/ 38 h 374"/>
                <a:gd name="T8" fmla="*/ 178 w 318"/>
                <a:gd name="T9" fmla="*/ 66 h 374"/>
                <a:gd name="T10" fmla="*/ 160 w 318"/>
                <a:gd name="T11" fmla="*/ 84 h 374"/>
                <a:gd name="T12" fmla="*/ 120 w 318"/>
                <a:gd name="T13" fmla="*/ 50 h 374"/>
                <a:gd name="T14" fmla="*/ 82 w 318"/>
                <a:gd name="T15" fmla="*/ 26 h 374"/>
                <a:gd name="T16" fmla="*/ 44 w 318"/>
                <a:gd name="T17" fmla="*/ 8 h 374"/>
                <a:gd name="T18" fmla="*/ 6 w 318"/>
                <a:gd name="T19" fmla="*/ 0 h 374"/>
                <a:gd name="T20" fmla="*/ 0 w 318"/>
                <a:gd name="T21" fmla="*/ 38 h 374"/>
                <a:gd name="T22" fmla="*/ 60 w 318"/>
                <a:gd name="T23" fmla="*/ 76 h 374"/>
                <a:gd name="T24" fmla="*/ 118 w 318"/>
                <a:gd name="T25" fmla="*/ 128 h 374"/>
                <a:gd name="T26" fmla="*/ 88 w 318"/>
                <a:gd name="T27" fmla="*/ 164 h 374"/>
                <a:gd name="T28" fmla="*/ 58 w 318"/>
                <a:gd name="T29" fmla="*/ 204 h 374"/>
                <a:gd name="T30" fmla="*/ 0 w 318"/>
                <a:gd name="T31" fmla="*/ 294 h 374"/>
                <a:gd name="T32" fmla="*/ 6 w 318"/>
                <a:gd name="T33" fmla="*/ 374 h 374"/>
                <a:gd name="T34" fmla="*/ 10 w 318"/>
                <a:gd name="T35" fmla="*/ 374 h 374"/>
                <a:gd name="T36" fmla="*/ 20 w 318"/>
                <a:gd name="T37" fmla="*/ 374 h 374"/>
                <a:gd name="T38" fmla="*/ 30 w 318"/>
                <a:gd name="T39" fmla="*/ 356 h 374"/>
                <a:gd name="T40" fmla="*/ 104 w 318"/>
                <a:gd name="T41" fmla="*/ 244 h 374"/>
                <a:gd name="T42" fmla="*/ 160 w 318"/>
                <a:gd name="T43" fmla="*/ 174 h 374"/>
                <a:gd name="T44" fmla="*/ 188 w 318"/>
                <a:gd name="T45" fmla="*/ 210 h 374"/>
                <a:gd name="T46" fmla="*/ 258 w 318"/>
                <a:gd name="T47" fmla="*/ 310 h 374"/>
                <a:gd name="T48" fmla="*/ 298 w 318"/>
                <a:gd name="T49" fmla="*/ 374 h 374"/>
                <a:gd name="T50" fmla="*/ 306 w 318"/>
                <a:gd name="T51" fmla="*/ 374 h 374"/>
                <a:gd name="T52" fmla="*/ 314 w 318"/>
                <a:gd name="T53" fmla="*/ 374 h 374"/>
                <a:gd name="T54" fmla="*/ 318 w 318"/>
                <a:gd name="T55" fmla="*/ 294 h 374"/>
                <a:gd name="T56" fmla="*/ 292 w 318"/>
                <a:gd name="T57" fmla="*/ 250 h 374"/>
                <a:gd name="T58" fmla="*/ 260 w 318"/>
                <a:gd name="T59" fmla="*/ 204 h 374"/>
                <a:gd name="T60" fmla="*/ 202 w 318"/>
                <a:gd name="T61" fmla="*/ 128 h 374"/>
                <a:gd name="T62" fmla="*/ 230 w 318"/>
                <a:gd name="T63" fmla="*/ 100 h 374"/>
                <a:gd name="T64" fmla="*/ 288 w 318"/>
                <a:gd name="T65" fmla="*/ 54 h 374"/>
                <a:gd name="T66" fmla="*/ 318 w 318"/>
                <a:gd name="T67" fmla="*/ 38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8" h="374">
                  <a:moveTo>
                    <a:pt x="318" y="38"/>
                  </a:moveTo>
                  <a:lnTo>
                    <a:pt x="312" y="0"/>
                  </a:lnTo>
                  <a:lnTo>
                    <a:pt x="312" y="0"/>
                  </a:lnTo>
                  <a:lnTo>
                    <a:pt x="294" y="4"/>
                  </a:lnTo>
                  <a:lnTo>
                    <a:pt x="274" y="8"/>
                  </a:lnTo>
                  <a:lnTo>
                    <a:pt x="256" y="16"/>
                  </a:lnTo>
                  <a:lnTo>
                    <a:pt x="236" y="26"/>
                  </a:lnTo>
                  <a:lnTo>
                    <a:pt x="218" y="38"/>
                  </a:lnTo>
                  <a:lnTo>
                    <a:pt x="198" y="50"/>
                  </a:lnTo>
                  <a:lnTo>
                    <a:pt x="178" y="66"/>
                  </a:lnTo>
                  <a:lnTo>
                    <a:pt x="160" y="84"/>
                  </a:lnTo>
                  <a:lnTo>
                    <a:pt x="160" y="84"/>
                  </a:lnTo>
                  <a:lnTo>
                    <a:pt x="140" y="66"/>
                  </a:lnTo>
                  <a:lnTo>
                    <a:pt x="120" y="50"/>
                  </a:lnTo>
                  <a:lnTo>
                    <a:pt x="100" y="38"/>
                  </a:lnTo>
                  <a:lnTo>
                    <a:pt x="82" y="26"/>
                  </a:lnTo>
                  <a:lnTo>
                    <a:pt x="62" y="16"/>
                  </a:lnTo>
                  <a:lnTo>
                    <a:pt x="44" y="8"/>
                  </a:lnTo>
                  <a:lnTo>
                    <a:pt x="26" y="4"/>
                  </a:lnTo>
                  <a:lnTo>
                    <a:pt x="6" y="0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30" y="54"/>
                  </a:lnTo>
                  <a:lnTo>
                    <a:pt x="60" y="76"/>
                  </a:lnTo>
                  <a:lnTo>
                    <a:pt x="90" y="100"/>
                  </a:lnTo>
                  <a:lnTo>
                    <a:pt x="118" y="128"/>
                  </a:lnTo>
                  <a:lnTo>
                    <a:pt x="118" y="128"/>
                  </a:lnTo>
                  <a:lnTo>
                    <a:pt x="88" y="164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26" y="250"/>
                  </a:lnTo>
                  <a:lnTo>
                    <a:pt x="0" y="294"/>
                  </a:lnTo>
                  <a:lnTo>
                    <a:pt x="0" y="374"/>
                  </a:lnTo>
                  <a:lnTo>
                    <a:pt x="6" y="374"/>
                  </a:lnTo>
                  <a:lnTo>
                    <a:pt x="10" y="374"/>
                  </a:lnTo>
                  <a:lnTo>
                    <a:pt x="10" y="374"/>
                  </a:lnTo>
                  <a:lnTo>
                    <a:pt x="12" y="374"/>
                  </a:lnTo>
                  <a:lnTo>
                    <a:pt x="20" y="374"/>
                  </a:lnTo>
                  <a:lnTo>
                    <a:pt x="20" y="374"/>
                  </a:lnTo>
                  <a:lnTo>
                    <a:pt x="30" y="356"/>
                  </a:lnTo>
                  <a:lnTo>
                    <a:pt x="60" y="310"/>
                  </a:lnTo>
                  <a:lnTo>
                    <a:pt x="104" y="244"/>
                  </a:lnTo>
                  <a:lnTo>
                    <a:pt x="130" y="210"/>
                  </a:lnTo>
                  <a:lnTo>
                    <a:pt x="160" y="174"/>
                  </a:lnTo>
                  <a:lnTo>
                    <a:pt x="160" y="174"/>
                  </a:lnTo>
                  <a:lnTo>
                    <a:pt x="188" y="210"/>
                  </a:lnTo>
                  <a:lnTo>
                    <a:pt x="214" y="244"/>
                  </a:lnTo>
                  <a:lnTo>
                    <a:pt x="258" y="310"/>
                  </a:lnTo>
                  <a:lnTo>
                    <a:pt x="288" y="356"/>
                  </a:lnTo>
                  <a:lnTo>
                    <a:pt x="298" y="374"/>
                  </a:lnTo>
                  <a:lnTo>
                    <a:pt x="306" y="374"/>
                  </a:lnTo>
                  <a:lnTo>
                    <a:pt x="306" y="374"/>
                  </a:lnTo>
                  <a:lnTo>
                    <a:pt x="310" y="374"/>
                  </a:lnTo>
                  <a:lnTo>
                    <a:pt x="314" y="374"/>
                  </a:lnTo>
                  <a:lnTo>
                    <a:pt x="318" y="374"/>
                  </a:lnTo>
                  <a:lnTo>
                    <a:pt x="318" y="294"/>
                  </a:lnTo>
                  <a:lnTo>
                    <a:pt x="318" y="294"/>
                  </a:lnTo>
                  <a:lnTo>
                    <a:pt x="292" y="250"/>
                  </a:lnTo>
                  <a:lnTo>
                    <a:pt x="260" y="204"/>
                  </a:lnTo>
                  <a:lnTo>
                    <a:pt x="260" y="204"/>
                  </a:lnTo>
                  <a:lnTo>
                    <a:pt x="230" y="164"/>
                  </a:lnTo>
                  <a:lnTo>
                    <a:pt x="202" y="128"/>
                  </a:lnTo>
                  <a:lnTo>
                    <a:pt x="202" y="128"/>
                  </a:lnTo>
                  <a:lnTo>
                    <a:pt x="230" y="100"/>
                  </a:lnTo>
                  <a:lnTo>
                    <a:pt x="258" y="76"/>
                  </a:lnTo>
                  <a:lnTo>
                    <a:pt x="288" y="54"/>
                  </a:lnTo>
                  <a:lnTo>
                    <a:pt x="318" y="38"/>
                  </a:lnTo>
                  <a:lnTo>
                    <a:pt x="318" y="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5785467" y="1356655"/>
            <a:ext cx="5409053" cy="1145943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在此输入您的标题</a:t>
            </a:r>
            <a:endParaRPr lang="en-US" altLang="zh-CN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54208" y="2566722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54208" y="3263391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354208" y="5353399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354208" y="4656730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354208" y="3960060"/>
            <a:ext cx="4840313" cy="563219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在此输入您的文字，在此输入您的文字，在此输入您的文字，在此输入您的文字，在此输入您的文字，在此输入您的文字，在此输入您的文字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993194" y="2676091"/>
            <a:ext cx="329100" cy="329143"/>
            <a:chOff x="4390979" y="2111842"/>
            <a:chExt cx="246857" cy="246857"/>
          </a:xfrm>
        </p:grpSpPr>
        <p:sp>
          <p:nvSpPr>
            <p:cNvPr id="62" name="圆角矩形 61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5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993194" y="4069931"/>
            <a:ext cx="329100" cy="329143"/>
            <a:chOff x="4390979" y="2111842"/>
            <a:chExt cx="246857" cy="246857"/>
          </a:xfrm>
        </p:grpSpPr>
        <p:sp>
          <p:nvSpPr>
            <p:cNvPr id="91" name="圆角矩形 90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3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2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993194" y="4766851"/>
            <a:ext cx="329100" cy="329143"/>
            <a:chOff x="4390979" y="2111842"/>
            <a:chExt cx="246857" cy="246857"/>
          </a:xfrm>
        </p:grpSpPr>
        <p:sp>
          <p:nvSpPr>
            <p:cNvPr id="94" name="圆角矩形 93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5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993194" y="5463771"/>
            <a:ext cx="329100" cy="329143"/>
            <a:chOff x="4390979" y="2111842"/>
            <a:chExt cx="246857" cy="246857"/>
          </a:xfrm>
        </p:grpSpPr>
        <p:sp>
          <p:nvSpPr>
            <p:cNvPr id="97" name="圆角矩形 96"/>
            <p:cNvSpPr/>
            <p:nvPr/>
          </p:nvSpPr>
          <p:spPr>
            <a:xfrm rot="2700000">
              <a:off x="4390979" y="2111842"/>
              <a:ext cx="246857" cy="246857"/>
            </a:xfrm>
            <a:prstGeom prst="round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8" name="Freeform 6"/>
            <p:cNvSpPr/>
            <p:nvPr/>
          </p:nvSpPr>
          <p:spPr bwMode="auto">
            <a:xfrm>
              <a:off x="4424005" y="2166640"/>
              <a:ext cx="180807" cy="137266"/>
            </a:xfrm>
            <a:custGeom>
              <a:avLst/>
              <a:gdLst>
                <a:gd name="T0" fmla="*/ 156 w 490"/>
                <a:gd name="T1" fmla="*/ 244 h 372"/>
                <a:gd name="T2" fmla="*/ 38 w 490"/>
                <a:gd name="T3" fmla="*/ 178 h 372"/>
                <a:gd name="T4" fmla="*/ 0 w 490"/>
                <a:gd name="T5" fmla="*/ 216 h 372"/>
                <a:gd name="T6" fmla="*/ 114 w 490"/>
                <a:gd name="T7" fmla="*/ 326 h 372"/>
                <a:gd name="T8" fmla="*/ 162 w 490"/>
                <a:gd name="T9" fmla="*/ 372 h 372"/>
                <a:gd name="T10" fmla="*/ 490 w 490"/>
                <a:gd name="T11" fmla="*/ 32 h 372"/>
                <a:gd name="T12" fmla="*/ 456 w 490"/>
                <a:gd name="T13" fmla="*/ 0 h 372"/>
                <a:gd name="T14" fmla="*/ 156 w 490"/>
                <a:gd name="T15" fmla="*/ 244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0" h="372">
                  <a:moveTo>
                    <a:pt x="156" y="244"/>
                  </a:moveTo>
                  <a:lnTo>
                    <a:pt x="38" y="178"/>
                  </a:lnTo>
                  <a:lnTo>
                    <a:pt x="0" y="216"/>
                  </a:lnTo>
                  <a:lnTo>
                    <a:pt x="114" y="326"/>
                  </a:lnTo>
                  <a:lnTo>
                    <a:pt x="162" y="372"/>
                  </a:lnTo>
                  <a:lnTo>
                    <a:pt x="490" y="32"/>
                  </a:lnTo>
                  <a:lnTo>
                    <a:pt x="456" y="0"/>
                  </a:lnTo>
                  <a:lnTo>
                    <a:pt x="156" y="2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6" name="图片 35" descr="嘿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575" y="2174875"/>
            <a:ext cx="3855720" cy="398907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bldLvl="0" animBg="1"/>
      <p:bldP spid="8" grpId="0" bldLvl="0" animBg="1"/>
      <p:bldP spid="30" grpId="0"/>
      <p:bldP spid="32" grpId="0"/>
      <p:bldP spid="34" grpId="0"/>
      <p:bldP spid="58" grpId="0"/>
      <p:bldP spid="59" grpId="0"/>
      <p:bldP spid="60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" y="2284234"/>
            <a:ext cx="3092563" cy="42550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8691" y="4161796"/>
            <a:ext cx="1485863" cy="24800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560" y="3984625"/>
            <a:ext cx="1293449" cy="25548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5508" y="4182314"/>
            <a:ext cx="1592759" cy="2469311"/>
          </a:xfrm>
          <a:prstGeom prst="rect">
            <a:avLst/>
          </a:prstGeom>
        </p:spPr>
      </p:pic>
      <p:sp>
        <p:nvSpPr>
          <p:cNvPr id="245" name="矩形 244"/>
          <p:cNvSpPr/>
          <p:nvPr/>
        </p:nvSpPr>
        <p:spPr>
          <a:xfrm>
            <a:off x="2690803" y="2283902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输入您的文字标题</a:t>
            </a:r>
            <a:endParaRPr lang="en-US" altLang="zh-CN" sz="1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6" name="矩形 245"/>
          <p:cNvSpPr/>
          <p:nvPr/>
        </p:nvSpPr>
        <p:spPr>
          <a:xfrm>
            <a:off x="5063544" y="2283902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输入您的文字标题</a:t>
            </a:r>
            <a:endParaRPr lang="en-US" altLang="zh-CN" sz="1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7" name="矩形 246"/>
          <p:cNvSpPr/>
          <p:nvPr/>
        </p:nvSpPr>
        <p:spPr>
          <a:xfrm>
            <a:off x="7436286" y="2283902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输入您的文字标题</a:t>
            </a:r>
            <a:endParaRPr lang="en-US" altLang="zh-CN" sz="1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8" name="矩形 247"/>
          <p:cNvSpPr/>
          <p:nvPr/>
        </p:nvSpPr>
        <p:spPr>
          <a:xfrm>
            <a:off x="9809028" y="2283902"/>
            <a:ext cx="2227878" cy="1184928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输入您的文字标题</a:t>
            </a:r>
            <a:endParaRPr lang="en-US" altLang="zh-CN" sz="13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在此输入您的图表所要说明文字，在此输入您的图表所要说明文字，在此输入您的图表</a:t>
            </a:r>
            <a:endParaRPr lang="zh-CN" altLang="en-US" sz="1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" grpId="0"/>
      <p:bldP spid="246" grpId="0"/>
      <p:bldP spid="247" grpId="0"/>
      <p:bldP spid="24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7225" y="2122019"/>
            <a:ext cx="66979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一、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在此输入您的文字，在此输入您的文字，在此输入您的文字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059420" y="1985836"/>
            <a:ext cx="3117850" cy="3768658"/>
            <a:chOff x="1226820" y="2762250"/>
            <a:chExt cx="2708910" cy="327435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61" t="26472" r="32278" b="28449"/>
            <a:stretch>
              <a:fillRect/>
            </a:stretch>
          </p:blipFill>
          <p:spPr>
            <a:xfrm>
              <a:off x="1324979" y="2880928"/>
              <a:ext cx="2474172" cy="3155679"/>
            </a:xfrm>
            <a:prstGeom prst="rect">
              <a:avLst/>
            </a:prstGeom>
          </p:spPr>
        </p:pic>
        <p:sp useBgFill="1">
          <p:nvSpPr>
            <p:cNvPr id="13" name="任意多边形: 形状 12"/>
            <p:cNvSpPr/>
            <p:nvPr/>
          </p:nvSpPr>
          <p:spPr>
            <a:xfrm>
              <a:off x="3364230" y="2762250"/>
              <a:ext cx="571500" cy="762000"/>
            </a:xfrm>
            <a:custGeom>
              <a:avLst/>
              <a:gdLst>
                <a:gd name="connsiteX0" fmla="*/ 28575 w 571500"/>
                <a:gd name="connsiteY0" fmla="*/ 133350 h 762000"/>
                <a:gd name="connsiteX1" fmla="*/ 28575 w 571500"/>
                <a:gd name="connsiteY1" fmla="*/ 133350 h 762000"/>
                <a:gd name="connsiteX2" fmla="*/ 133350 w 571500"/>
                <a:gd name="connsiteY2" fmla="*/ 342900 h 762000"/>
                <a:gd name="connsiteX3" fmla="*/ 171450 w 571500"/>
                <a:gd name="connsiteY3" fmla="*/ 419100 h 762000"/>
                <a:gd name="connsiteX4" fmla="*/ 209550 w 571500"/>
                <a:gd name="connsiteY4" fmla="*/ 476250 h 762000"/>
                <a:gd name="connsiteX5" fmla="*/ 257175 w 571500"/>
                <a:gd name="connsiteY5" fmla="*/ 571500 h 762000"/>
                <a:gd name="connsiteX6" fmla="*/ 285750 w 571500"/>
                <a:gd name="connsiteY6" fmla="*/ 609600 h 762000"/>
                <a:gd name="connsiteX7" fmla="*/ 342900 w 571500"/>
                <a:gd name="connsiteY7" fmla="*/ 714375 h 762000"/>
                <a:gd name="connsiteX8" fmla="*/ 371475 w 571500"/>
                <a:gd name="connsiteY8" fmla="*/ 742950 h 762000"/>
                <a:gd name="connsiteX9" fmla="*/ 428625 w 571500"/>
                <a:gd name="connsiteY9" fmla="*/ 762000 h 762000"/>
                <a:gd name="connsiteX10" fmla="*/ 485775 w 571500"/>
                <a:gd name="connsiteY10" fmla="*/ 714375 h 762000"/>
                <a:gd name="connsiteX11" fmla="*/ 504825 w 571500"/>
                <a:gd name="connsiteY11" fmla="*/ 657225 h 762000"/>
                <a:gd name="connsiteX12" fmla="*/ 514350 w 571500"/>
                <a:gd name="connsiteY12" fmla="*/ 609600 h 762000"/>
                <a:gd name="connsiteX13" fmla="*/ 523875 w 571500"/>
                <a:gd name="connsiteY13" fmla="*/ 552450 h 762000"/>
                <a:gd name="connsiteX14" fmla="*/ 533400 w 571500"/>
                <a:gd name="connsiteY14" fmla="*/ 523875 h 762000"/>
                <a:gd name="connsiteX15" fmla="*/ 552450 w 571500"/>
                <a:gd name="connsiteY15" fmla="*/ 371475 h 762000"/>
                <a:gd name="connsiteX16" fmla="*/ 571500 w 571500"/>
                <a:gd name="connsiteY16" fmla="*/ 295275 h 762000"/>
                <a:gd name="connsiteX17" fmla="*/ 542925 w 571500"/>
                <a:gd name="connsiteY17" fmla="*/ 190500 h 762000"/>
                <a:gd name="connsiteX18" fmla="*/ 533400 w 571500"/>
                <a:gd name="connsiteY18" fmla="*/ 161925 h 762000"/>
                <a:gd name="connsiteX19" fmla="*/ 476250 w 571500"/>
                <a:gd name="connsiteY19" fmla="*/ 104775 h 762000"/>
                <a:gd name="connsiteX20" fmla="*/ 466725 w 571500"/>
                <a:gd name="connsiteY20" fmla="*/ 76200 h 762000"/>
                <a:gd name="connsiteX21" fmla="*/ 381000 w 571500"/>
                <a:gd name="connsiteY21" fmla="*/ 28575 h 762000"/>
                <a:gd name="connsiteX22" fmla="*/ 333375 w 571500"/>
                <a:gd name="connsiteY22" fmla="*/ 19050 h 762000"/>
                <a:gd name="connsiteX23" fmla="*/ 304800 w 571500"/>
                <a:gd name="connsiteY23" fmla="*/ 9525 h 762000"/>
                <a:gd name="connsiteX24" fmla="*/ 266700 w 571500"/>
                <a:gd name="connsiteY24" fmla="*/ 0 h 762000"/>
                <a:gd name="connsiteX25" fmla="*/ 47625 w 571500"/>
                <a:gd name="connsiteY25" fmla="*/ 9525 h 762000"/>
                <a:gd name="connsiteX26" fmla="*/ 19050 w 571500"/>
                <a:gd name="connsiteY26" fmla="*/ 19050 h 762000"/>
                <a:gd name="connsiteX27" fmla="*/ 0 w 571500"/>
                <a:gd name="connsiteY27" fmla="*/ 47625 h 762000"/>
                <a:gd name="connsiteX28" fmla="*/ 9525 w 571500"/>
                <a:gd name="connsiteY28" fmla="*/ 85725 h 762000"/>
                <a:gd name="connsiteX29" fmla="*/ 57150 w 571500"/>
                <a:gd name="connsiteY29" fmla="*/ 133350 h 762000"/>
                <a:gd name="connsiteX30" fmla="*/ 133350 w 571500"/>
                <a:gd name="connsiteY30" fmla="*/ 161925 h 762000"/>
                <a:gd name="connsiteX31" fmla="*/ 76200 w 571500"/>
                <a:gd name="connsiteY31" fmla="*/ 171450 h 762000"/>
                <a:gd name="connsiteX32" fmla="*/ 28575 w 571500"/>
                <a:gd name="connsiteY32" fmla="*/ 1333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71500" h="762000">
                  <a:moveTo>
                    <a:pt x="28575" y="133350"/>
                  </a:moveTo>
                  <a:lnTo>
                    <a:pt x="28575" y="133350"/>
                  </a:lnTo>
                  <a:lnTo>
                    <a:pt x="133350" y="342900"/>
                  </a:lnTo>
                  <a:cubicBezTo>
                    <a:pt x="146050" y="368300"/>
                    <a:pt x="155698" y="395471"/>
                    <a:pt x="171450" y="419100"/>
                  </a:cubicBezTo>
                  <a:cubicBezTo>
                    <a:pt x="184150" y="438150"/>
                    <a:pt x="198325" y="456295"/>
                    <a:pt x="209550" y="476250"/>
                  </a:cubicBezTo>
                  <a:cubicBezTo>
                    <a:pt x="226953" y="507189"/>
                    <a:pt x="235876" y="543102"/>
                    <a:pt x="257175" y="571500"/>
                  </a:cubicBezTo>
                  <a:cubicBezTo>
                    <a:pt x="266700" y="584200"/>
                    <a:pt x="277751" y="595888"/>
                    <a:pt x="285750" y="609600"/>
                  </a:cubicBezTo>
                  <a:cubicBezTo>
                    <a:pt x="302619" y="638518"/>
                    <a:pt x="318720" y="685359"/>
                    <a:pt x="342900" y="714375"/>
                  </a:cubicBezTo>
                  <a:cubicBezTo>
                    <a:pt x="351524" y="724723"/>
                    <a:pt x="359700" y="736408"/>
                    <a:pt x="371475" y="742950"/>
                  </a:cubicBezTo>
                  <a:cubicBezTo>
                    <a:pt x="389028" y="752702"/>
                    <a:pt x="428625" y="762000"/>
                    <a:pt x="428625" y="762000"/>
                  </a:cubicBezTo>
                  <a:cubicBezTo>
                    <a:pt x="446410" y="750143"/>
                    <a:pt x="474990" y="733788"/>
                    <a:pt x="485775" y="714375"/>
                  </a:cubicBezTo>
                  <a:cubicBezTo>
                    <a:pt x="495527" y="696822"/>
                    <a:pt x="500887" y="676916"/>
                    <a:pt x="504825" y="657225"/>
                  </a:cubicBezTo>
                  <a:cubicBezTo>
                    <a:pt x="508000" y="641350"/>
                    <a:pt x="511454" y="625528"/>
                    <a:pt x="514350" y="609600"/>
                  </a:cubicBezTo>
                  <a:cubicBezTo>
                    <a:pt x="517805" y="590599"/>
                    <a:pt x="519685" y="571303"/>
                    <a:pt x="523875" y="552450"/>
                  </a:cubicBezTo>
                  <a:cubicBezTo>
                    <a:pt x="526053" y="542649"/>
                    <a:pt x="530225" y="533400"/>
                    <a:pt x="533400" y="523875"/>
                  </a:cubicBezTo>
                  <a:cubicBezTo>
                    <a:pt x="550356" y="303452"/>
                    <a:pt x="528219" y="460323"/>
                    <a:pt x="552450" y="371475"/>
                  </a:cubicBezTo>
                  <a:cubicBezTo>
                    <a:pt x="559339" y="346216"/>
                    <a:pt x="571500" y="295275"/>
                    <a:pt x="571500" y="295275"/>
                  </a:cubicBezTo>
                  <a:cubicBezTo>
                    <a:pt x="558037" y="227959"/>
                    <a:pt x="567095" y="263009"/>
                    <a:pt x="542925" y="190500"/>
                  </a:cubicBezTo>
                  <a:cubicBezTo>
                    <a:pt x="539750" y="180975"/>
                    <a:pt x="540500" y="169025"/>
                    <a:pt x="533400" y="161925"/>
                  </a:cubicBezTo>
                  <a:lnTo>
                    <a:pt x="476250" y="104775"/>
                  </a:lnTo>
                  <a:cubicBezTo>
                    <a:pt x="473075" y="95250"/>
                    <a:pt x="473825" y="83300"/>
                    <a:pt x="466725" y="76200"/>
                  </a:cubicBezTo>
                  <a:cubicBezTo>
                    <a:pt x="443077" y="52552"/>
                    <a:pt x="412940" y="36560"/>
                    <a:pt x="381000" y="28575"/>
                  </a:cubicBezTo>
                  <a:cubicBezTo>
                    <a:pt x="365294" y="24648"/>
                    <a:pt x="349081" y="22977"/>
                    <a:pt x="333375" y="19050"/>
                  </a:cubicBezTo>
                  <a:cubicBezTo>
                    <a:pt x="323635" y="16615"/>
                    <a:pt x="314454" y="12283"/>
                    <a:pt x="304800" y="9525"/>
                  </a:cubicBezTo>
                  <a:cubicBezTo>
                    <a:pt x="292213" y="5929"/>
                    <a:pt x="279400" y="3175"/>
                    <a:pt x="266700" y="0"/>
                  </a:cubicBezTo>
                  <a:cubicBezTo>
                    <a:pt x="193675" y="3175"/>
                    <a:pt x="120504" y="3919"/>
                    <a:pt x="47625" y="9525"/>
                  </a:cubicBezTo>
                  <a:cubicBezTo>
                    <a:pt x="37614" y="10295"/>
                    <a:pt x="26890" y="12778"/>
                    <a:pt x="19050" y="19050"/>
                  </a:cubicBezTo>
                  <a:cubicBezTo>
                    <a:pt x="10111" y="26201"/>
                    <a:pt x="6350" y="38100"/>
                    <a:pt x="0" y="47625"/>
                  </a:cubicBezTo>
                  <a:cubicBezTo>
                    <a:pt x="3175" y="60325"/>
                    <a:pt x="2263" y="74833"/>
                    <a:pt x="9525" y="85725"/>
                  </a:cubicBezTo>
                  <a:cubicBezTo>
                    <a:pt x="21978" y="104405"/>
                    <a:pt x="38758" y="120475"/>
                    <a:pt x="57150" y="133350"/>
                  </a:cubicBezTo>
                  <a:cubicBezTo>
                    <a:pt x="67504" y="140598"/>
                    <a:pt x="115915" y="156113"/>
                    <a:pt x="133350" y="161925"/>
                  </a:cubicBezTo>
                  <a:cubicBezTo>
                    <a:pt x="95739" y="174462"/>
                    <a:pt x="114815" y="171450"/>
                    <a:pt x="76200" y="171450"/>
                  </a:cubicBezTo>
                  <a:lnTo>
                    <a:pt x="28575" y="13335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4" name="任意多边形: 形状 13"/>
            <p:cNvSpPr/>
            <p:nvPr/>
          </p:nvSpPr>
          <p:spPr>
            <a:xfrm>
              <a:off x="1242060" y="2827020"/>
              <a:ext cx="449580" cy="655320"/>
            </a:xfrm>
            <a:custGeom>
              <a:avLst/>
              <a:gdLst>
                <a:gd name="connsiteX0" fmla="*/ 30480 w 449580"/>
                <a:gd name="connsiteY0" fmla="*/ 53340 h 655320"/>
                <a:gd name="connsiteX1" fmla="*/ 30480 w 449580"/>
                <a:gd name="connsiteY1" fmla="*/ 53340 h 655320"/>
                <a:gd name="connsiteX2" fmla="*/ 15240 w 449580"/>
                <a:gd name="connsiteY2" fmla="*/ 121920 h 655320"/>
                <a:gd name="connsiteX3" fmla="*/ 0 w 449580"/>
                <a:gd name="connsiteY3" fmla="*/ 365760 h 655320"/>
                <a:gd name="connsiteX4" fmla="*/ 7620 w 449580"/>
                <a:gd name="connsiteY4" fmla="*/ 495300 h 655320"/>
                <a:gd name="connsiteX5" fmla="*/ 22860 w 449580"/>
                <a:gd name="connsiteY5" fmla="*/ 541020 h 655320"/>
                <a:gd name="connsiteX6" fmla="*/ 30480 w 449580"/>
                <a:gd name="connsiteY6" fmla="*/ 563880 h 655320"/>
                <a:gd name="connsiteX7" fmla="*/ 68580 w 449580"/>
                <a:gd name="connsiteY7" fmla="*/ 632460 h 655320"/>
                <a:gd name="connsiteX8" fmla="*/ 114300 w 449580"/>
                <a:gd name="connsiteY8" fmla="*/ 655320 h 655320"/>
                <a:gd name="connsiteX9" fmla="*/ 167640 w 449580"/>
                <a:gd name="connsiteY9" fmla="*/ 609600 h 655320"/>
                <a:gd name="connsiteX10" fmla="*/ 259080 w 449580"/>
                <a:gd name="connsiteY10" fmla="*/ 571500 h 655320"/>
                <a:gd name="connsiteX11" fmla="*/ 312420 w 449580"/>
                <a:gd name="connsiteY11" fmla="*/ 541020 h 655320"/>
                <a:gd name="connsiteX12" fmla="*/ 350520 w 449580"/>
                <a:gd name="connsiteY12" fmla="*/ 510540 h 655320"/>
                <a:gd name="connsiteX13" fmla="*/ 396240 w 449580"/>
                <a:gd name="connsiteY13" fmla="*/ 480060 h 655320"/>
                <a:gd name="connsiteX14" fmla="*/ 411480 w 449580"/>
                <a:gd name="connsiteY14" fmla="*/ 457200 h 655320"/>
                <a:gd name="connsiteX15" fmla="*/ 441960 w 449580"/>
                <a:gd name="connsiteY15" fmla="*/ 426720 h 655320"/>
                <a:gd name="connsiteX16" fmla="*/ 449580 w 449580"/>
                <a:gd name="connsiteY16" fmla="*/ 396240 h 655320"/>
                <a:gd name="connsiteX17" fmla="*/ 441960 w 449580"/>
                <a:gd name="connsiteY17" fmla="*/ 312420 h 655320"/>
                <a:gd name="connsiteX18" fmla="*/ 403860 w 449580"/>
                <a:gd name="connsiteY18" fmla="*/ 236220 h 655320"/>
                <a:gd name="connsiteX19" fmla="*/ 342900 w 449580"/>
                <a:gd name="connsiteY19" fmla="*/ 167640 h 655320"/>
                <a:gd name="connsiteX20" fmla="*/ 297180 w 449580"/>
                <a:gd name="connsiteY20" fmla="*/ 129540 h 655320"/>
                <a:gd name="connsiteX21" fmla="*/ 251460 w 449580"/>
                <a:gd name="connsiteY21" fmla="*/ 99060 h 655320"/>
                <a:gd name="connsiteX22" fmla="*/ 220980 w 449580"/>
                <a:gd name="connsiteY22" fmla="*/ 60960 h 655320"/>
                <a:gd name="connsiteX23" fmla="*/ 205740 w 449580"/>
                <a:gd name="connsiteY23" fmla="*/ 38100 h 655320"/>
                <a:gd name="connsiteX24" fmla="*/ 182880 w 449580"/>
                <a:gd name="connsiteY24" fmla="*/ 30480 h 655320"/>
                <a:gd name="connsiteX25" fmla="*/ 160020 w 449580"/>
                <a:gd name="connsiteY25" fmla="*/ 15240 h 655320"/>
                <a:gd name="connsiteX26" fmla="*/ 114300 w 449580"/>
                <a:gd name="connsiteY26" fmla="*/ 0 h 655320"/>
                <a:gd name="connsiteX27" fmla="*/ 53340 w 449580"/>
                <a:gd name="connsiteY27" fmla="*/ 7620 h 655320"/>
                <a:gd name="connsiteX28" fmla="*/ 30480 w 449580"/>
                <a:gd name="connsiteY28" fmla="*/ 15240 h 655320"/>
                <a:gd name="connsiteX29" fmla="*/ 30480 w 449580"/>
                <a:gd name="connsiteY29" fmla="*/ 53340 h 655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49580" h="655320">
                  <a:moveTo>
                    <a:pt x="30480" y="53340"/>
                  </a:moveTo>
                  <a:lnTo>
                    <a:pt x="30480" y="53340"/>
                  </a:lnTo>
                  <a:cubicBezTo>
                    <a:pt x="25400" y="76200"/>
                    <a:pt x="18269" y="98699"/>
                    <a:pt x="15240" y="121920"/>
                  </a:cubicBezTo>
                  <a:cubicBezTo>
                    <a:pt x="11027" y="154216"/>
                    <a:pt x="1031" y="347210"/>
                    <a:pt x="0" y="365760"/>
                  </a:cubicBezTo>
                  <a:cubicBezTo>
                    <a:pt x="2540" y="408940"/>
                    <a:pt x="2025" y="452409"/>
                    <a:pt x="7620" y="495300"/>
                  </a:cubicBezTo>
                  <a:cubicBezTo>
                    <a:pt x="9698" y="511229"/>
                    <a:pt x="17780" y="525780"/>
                    <a:pt x="22860" y="541020"/>
                  </a:cubicBezTo>
                  <a:lnTo>
                    <a:pt x="30480" y="563880"/>
                  </a:lnTo>
                  <a:cubicBezTo>
                    <a:pt x="38421" y="587702"/>
                    <a:pt x="46121" y="617488"/>
                    <a:pt x="68580" y="632460"/>
                  </a:cubicBezTo>
                  <a:cubicBezTo>
                    <a:pt x="98123" y="652155"/>
                    <a:pt x="82752" y="644804"/>
                    <a:pt x="114300" y="655320"/>
                  </a:cubicBezTo>
                  <a:cubicBezTo>
                    <a:pt x="129551" y="640069"/>
                    <a:pt x="148089" y="619375"/>
                    <a:pt x="167640" y="609600"/>
                  </a:cubicBezTo>
                  <a:cubicBezTo>
                    <a:pt x="276013" y="555413"/>
                    <a:pt x="149683" y="637138"/>
                    <a:pt x="259080" y="571500"/>
                  </a:cubicBezTo>
                  <a:cubicBezTo>
                    <a:pt x="316745" y="536901"/>
                    <a:pt x="264382" y="557033"/>
                    <a:pt x="312420" y="541020"/>
                  </a:cubicBezTo>
                  <a:cubicBezTo>
                    <a:pt x="340579" y="498781"/>
                    <a:pt x="311549" y="532191"/>
                    <a:pt x="350520" y="510540"/>
                  </a:cubicBezTo>
                  <a:cubicBezTo>
                    <a:pt x="366531" y="501645"/>
                    <a:pt x="396240" y="480060"/>
                    <a:pt x="396240" y="480060"/>
                  </a:cubicBezTo>
                  <a:cubicBezTo>
                    <a:pt x="401320" y="472440"/>
                    <a:pt x="405520" y="464153"/>
                    <a:pt x="411480" y="457200"/>
                  </a:cubicBezTo>
                  <a:cubicBezTo>
                    <a:pt x="420831" y="446291"/>
                    <a:pt x="434345" y="438904"/>
                    <a:pt x="441960" y="426720"/>
                  </a:cubicBezTo>
                  <a:cubicBezTo>
                    <a:pt x="447511" y="417839"/>
                    <a:pt x="447040" y="406400"/>
                    <a:pt x="449580" y="396240"/>
                  </a:cubicBezTo>
                  <a:cubicBezTo>
                    <a:pt x="447040" y="368300"/>
                    <a:pt x="446836" y="340048"/>
                    <a:pt x="441960" y="312420"/>
                  </a:cubicBezTo>
                  <a:cubicBezTo>
                    <a:pt x="434097" y="267861"/>
                    <a:pt x="427352" y="269109"/>
                    <a:pt x="403860" y="236220"/>
                  </a:cubicBezTo>
                  <a:cubicBezTo>
                    <a:pt x="383038" y="207069"/>
                    <a:pt x="380098" y="192439"/>
                    <a:pt x="342900" y="167640"/>
                  </a:cubicBezTo>
                  <a:cubicBezTo>
                    <a:pt x="261212" y="113182"/>
                    <a:pt x="385187" y="197990"/>
                    <a:pt x="297180" y="129540"/>
                  </a:cubicBezTo>
                  <a:cubicBezTo>
                    <a:pt x="282722" y="118295"/>
                    <a:pt x="251460" y="99060"/>
                    <a:pt x="251460" y="99060"/>
                  </a:cubicBezTo>
                  <a:cubicBezTo>
                    <a:pt x="236625" y="54556"/>
                    <a:pt x="255447" y="95427"/>
                    <a:pt x="220980" y="60960"/>
                  </a:cubicBezTo>
                  <a:cubicBezTo>
                    <a:pt x="214504" y="54484"/>
                    <a:pt x="212891" y="43821"/>
                    <a:pt x="205740" y="38100"/>
                  </a:cubicBezTo>
                  <a:cubicBezTo>
                    <a:pt x="199468" y="33082"/>
                    <a:pt x="190064" y="34072"/>
                    <a:pt x="182880" y="30480"/>
                  </a:cubicBezTo>
                  <a:cubicBezTo>
                    <a:pt x="174689" y="26384"/>
                    <a:pt x="168389" y="18959"/>
                    <a:pt x="160020" y="15240"/>
                  </a:cubicBezTo>
                  <a:cubicBezTo>
                    <a:pt x="145340" y="8716"/>
                    <a:pt x="114300" y="0"/>
                    <a:pt x="114300" y="0"/>
                  </a:cubicBezTo>
                  <a:cubicBezTo>
                    <a:pt x="93980" y="2540"/>
                    <a:pt x="73488" y="3957"/>
                    <a:pt x="53340" y="7620"/>
                  </a:cubicBezTo>
                  <a:cubicBezTo>
                    <a:pt x="45437" y="9057"/>
                    <a:pt x="36160" y="9560"/>
                    <a:pt x="30480" y="15240"/>
                  </a:cubicBezTo>
                  <a:lnTo>
                    <a:pt x="30480" y="5334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 useBgFill="1">
          <p:nvSpPr>
            <p:cNvPr id="15" name="任意多边形: 形状 14"/>
            <p:cNvSpPr/>
            <p:nvPr/>
          </p:nvSpPr>
          <p:spPr>
            <a:xfrm>
              <a:off x="1226820" y="4730115"/>
              <a:ext cx="274320" cy="533400"/>
            </a:xfrm>
            <a:custGeom>
              <a:avLst/>
              <a:gdLst>
                <a:gd name="connsiteX0" fmla="*/ 7620 w 274320"/>
                <a:gd name="connsiteY0" fmla="*/ 68580 h 533400"/>
                <a:gd name="connsiteX1" fmla="*/ 7620 w 274320"/>
                <a:gd name="connsiteY1" fmla="*/ 68580 h 533400"/>
                <a:gd name="connsiteX2" fmla="*/ 15240 w 274320"/>
                <a:gd name="connsiteY2" fmla="*/ 175260 h 533400"/>
                <a:gd name="connsiteX3" fmla="*/ 0 w 274320"/>
                <a:gd name="connsiteY3" fmla="*/ 320040 h 533400"/>
                <a:gd name="connsiteX4" fmla="*/ 15240 w 274320"/>
                <a:gd name="connsiteY4" fmla="*/ 457200 h 533400"/>
                <a:gd name="connsiteX5" fmla="*/ 22860 w 274320"/>
                <a:gd name="connsiteY5" fmla="*/ 480060 h 533400"/>
                <a:gd name="connsiteX6" fmla="*/ 45720 w 274320"/>
                <a:gd name="connsiteY6" fmla="*/ 502920 h 533400"/>
                <a:gd name="connsiteX7" fmla="*/ 91440 w 274320"/>
                <a:gd name="connsiteY7" fmla="*/ 533400 h 533400"/>
                <a:gd name="connsiteX8" fmla="*/ 137160 w 274320"/>
                <a:gd name="connsiteY8" fmla="*/ 525780 h 533400"/>
                <a:gd name="connsiteX9" fmla="*/ 182880 w 274320"/>
                <a:gd name="connsiteY9" fmla="*/ 510540 h 533400"/>
                <a:gd name="connsiteX10" fmla="*/ 213360 w 274320"/>
                <a:gd name="connsiteY10" fmla="*/ 487680 h 533400"/>
                <a:gd name="connsiteX11" fmla="*/ 236220 w 274320"/>
                <a:gd name="connsiteY11" fmla="*/ 472440 h 533400"/>
                <a:gd name="connsiteX12" fmla="*/ 259080 w 274320"/>
                <a:gd name="connsiteY12" fmla="*/ 426720 h 533400"/>
                <a:gd name="connsiteX13" fmla="*/ 274320 w 274320"/>
                <a:gd name="connsiteY13" fmla="*/ 403860 h 533400"/>
                <a:gd name="connsiteX14" fmla="*/ 259080 w 274320"/>
                <a:gd name="connsiteY14" fmla="*/ 259080 h 533400"/>
                <a:gd name="connsiteX15" fmla="*/ 243840 w 274320"/>
                <a:gd name="connsiteY15" fmla="*/ 228600 h 533400"/>
                <a:gd name="connsiteX16" fmla="*/ 220980 w 274320"/>
                <a:gd name="connsiteY16" fmla="*/ 205740 h 533400"/>
                <a:gd name="connsiteX17" fmla="*/ 213360 w 274320"/>
                <a:gd name="connsiteY17" fmla="*/ 182880 h 533400"/>
                <a:gd name="connsiteX18" fmla="*/ 175260 w 274320"/>
                <a:gd name="connsiteY18" fmla="*/ 137160 h 533400"/>
                <a:gd name="connsiteX19" fmla="*/ 129540 w 274320"/>
                <a:gd name="connsiteY19" fmla="*/ 106680 h 533400"/>
                <a:gd name="connsiteX20" fmla="*/ 114300 w 274320"/>
                <a:gd name="connsiteY20" fmla="*/ 83820 h 533400"/>
                <a:gd name="connsiteX21" fmla="*/ 68580 w 274320"/>
                <a:gd name="connsiteY21" fmla="*/ 38100 h 533400"/>
                <a:gd name="connsiteX22" fmla="*/ 30480 w 274320"/>
                <a:gd name="connsiteY22" fmla="*/ 0 h 533400"/>
                <a:gd name="connsiteX23" fmla="*/ 7620 w 274320"/>
                <a:gd name="connsiteY23" fmla="*/ 6858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74320" h="533400">
                  <a:moveTo>
                    <a:pt x="7620" y="68580"/>
                  </a:moveTo>
                  <a:lnTo>
                    <a:pt x="7620" y="68580"/>
                  </a:lnTo>
                  <a:cubicBezTo>
                    <a:pt x="10160" y="104140"/>
                    <a:pt x="15240" y="139609"/>
                    <a:pt x="15240" y="175260"/>
                  </a:cubicBezTo>
                  <a:cubicBezTo>
                    <a:pt x="15240" y="236895"/>
                    <a:pt x="8957" y="266300"/>
                    <a:pt x="0" y="320040"/>
                  </a:cubicBezTo>
                  <a:cubicBezTo>
                    <a:pt x="4603" y="379880"/>
                    <a:pt x="2693" y="407014"/>
                    <a:pt x="15240" y="457200"/>
                  </a:cubicBezTo>
                  <a:cubicBezTo>
                    <a:pt x="17188" y="464992"/>
                    <a:pt x="18405" y="473377"/>
                    <a:pt x="22860" y="480060"/>
                  </a:cubicBezTo>
                  <a:cubicBezTo>
                    <a:pt x="28838" y="489026"/>
                    <a:pt x="37214" y="496304"/>
                    <a:pt x="45720" y="502920"/>
                  </a:cubicBezTo>
                  <a:cubicBezTo>
                    <a:pt x="60178" y="514165"/>
                    <a:pt x="91440" y="533400"/>
                    <a:pt x="91440" y="533400"/>
                  </a:cubicBezTo>
                  <a:cubicBezTo>
                    <a:pt x="106680" y="530860"/>
                    <a:pt x="122171" y="529527"/>
                    <a:pt x="137160" y="525780"/>
                  </a:cubicBezTo>
                  <a:cubicBezTo>
                    <a:pt x="152745" y="521884"/>
                    <a:pt x="182880" y="510540"/>
                    <a:pt x="182880" y="510540"/>
                  </a:cubicBezTo>
                  <a:cubicBezTo>
                    <a:pt x="193040" y="502920"/>
                    <a:pt x="203026" y="495062"/>
                    <a:pt x="213360" y="487680"/>
                  </a:cubicBezTo>
                  <a:cubicBezTo>
                    <a:pt x="220812" y="482357"/>
                    <a:pt x="229744" y="478916"/>
                    <a:pt x="236220" y="472440"/>
                  </a:cubicBezTo>
                  <a:cubicBezTo>
                    <a:pt x="258058" y="450602"/>
                    <a:pt x="246685" y="451510"/>
                    <a:pt x="259080" y="426720"/>
                  </a:cubicBezTo>
                  <a:cubicBezTo>
                    <a:pt x="263176" y="418529"/>
                    <a:pt x="269240" y="411480"/>
                    <a:pt x="274320" y="403860"/>
                  </a:cubicBezTo>
                  <a:cubicBezTo>
                    <a:pt x="271268" y="355022"/>
                    <a:pt x="278577" y="304572"/>
                    <a:pt x="259080" y="259080"/>
                  </a:cubicBezTo>
                  <a:cubicBezTo>
                    <a:pt x="254605" y="248639"/>
                    <a:pt x="250442" y="237843"/>
                    <a:pt x="243840" y="228600"/>
                  </a:cubicBezTo>
                  <a:cubicBezTo>
                    <a:pt x="237576" y="219831"/>
                    <a:pt x="228600" y="213360"/>
                    <a:pt x="220980" y="205740"/>
                  </a:cubicBezTo>
                  <a:cubicBezTo>
                    <a:pt x="218440" y="198120"/>
                    <a:pt x="216952" y="190064"/>
                    <a:pt x="213360" y="182880"/>
                  </a:cubicBezTo>
                  <a:cubicBezTo>
                    <a:pt x="205355" y="166870"/>
                    <a:pt x="189048" y="147884"/>
                    <a:pt x="175260" y="137160"/>
                  </a:cubicBezTo>
                  <a:cubicBezTo>
                    <a:pt x="160802" y="125915"/>
                    <a:pt x="129540" y="106680"/>
                    <a:pt x="129540" y="106680"/>
                  </a:cubicBezTo>
                  <a:cubicBezTo>
                    <a:pt x="124460" y="99060"/>
                    <a:pt x="120384" y="90665"/>
                    <a:pt x="114300" y="83820"/>
                  </a:cubicBezTo>
                  <a:cubicBezTo>
                    <a:pt x="99981" y="67711"/>
                    <a:pt x="80535" y="56033"/>
                    <a:pt x="68580" y="38100"/>
                  </a:cubicBezTo>
                  <a:cubicBezTo>
                    <a:pt x="48260" y="7620"/>
                    <a:pt x="60960" y="20320"/>
                    <a:pt x="30480" y="0"/>
                  </a:cubicBezTo>
                  <a:cubicBezTo>
                    <a:pt x="-9248" y="13243"/>
                    <a:pt x="11430" y="57150"/>
                    <a:pt x="7620" y="6858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967225" y="3068804"/>
            <a:ext cx="66979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二、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在此输入您的文字，在此输入您的文字，在此输入您的文字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67225" y="4015589"/>
            <a:ext cx="66979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三、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在此输入您的文字，在此输入您的文字，在此输入您的文字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67225" y="4962374"/>
            <a:ext cx="6697980" cy="506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四、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在此输入您的文字，在此输入您的文字，在此输入您的文字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switch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9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3004375"/>
            <a:ext cx="6191250" cy="1628775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175760" y="2848783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dirty="0">
                <a:solidFill>
                  <a:srgbClr val="FFF696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4800" dirty="0">
              <a:solidFill>
                <a:srgbClr val="FFF696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4633150"/>
            <a:ext cx="1152525" cy="1181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0" t="17687" r="35626" b="72733"/>
          <a:stretch>
            <a:fillRect/>
          </a:stretch>
        </p:blipFill>
        <p:spPr>
          <a:xfrm flipH="1">
            <a:off x="8339504" y="2574089"/>
            <a:ext cx="1584325" cy="6569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9" t="18390" r="17225" b="65242"/>
          <a:stretch>
            <a:fillRect/>
          </a:stretch>
        </p:blipFill>
        <p:spPr>
          <a:xfrm>
            <a:off x="936171" y="584574"/>
            <a:ext cx="1028731" cy="9258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4626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751" t="8496" r="61469" b="66171"/>
          <a:stretch>
            <a:fillRect/>
          </a:stretch>
        </p:blipFill>
        <p:spPr>
          <a:xfrm>
            <a:off x="5402091" y="1272447"/>
            <a:ext cx="1057619" cy="1608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61041" y="1529067"/>
            <a:ext cx="4470400" cy="4688690"/>
            <a:chOff x="4437888" y="1520654"/>
            <a:chExt cx="3316224" cy="347815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1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53" t="46676" r="77981" b="23872"/>
            <a:stretch>
              <a:fillRect/>
            </a:stretch>
          </p:blipFill>
          <p:spPr>
            <a:xfrm>
              <a:off x="4437888" y="1859191"/>
              <a:ext cx="3316224" cy="3139618"/>
            </a:xfrm>
            <a:prstGeom prst="rect">
              <a:avLst/>
            </a:prstGeom>
          </p:spPr>
        </p:pic>
        <p:sp useBgFill="1">
          <p:nvSpPr>
            <p:cNvPr id="17" name="矩形 16"/>
            <p:cNvSpPr/>
            <p:nvPr/>
          </p:nvSpPr>
          <p:spPr>
            <a:xfrm rot="19866558">
              <a:off x="6626425" y="1591482"/>
              <a:ext cx="1099295" cy="125025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 useBgFill="1">
          <p:nvSpPr>
            <p:cNvPr id="21" name="矩形 20"/>
            <p:cNvSpPr/>
            <p:nvPr/>
          </p:nvSpPr>
          <p:spPr>
            <a:xfrm rot="18062033">
              <a:off x="4170613" y="1849706"/>
              <a:ext cx="1756649" cy="109854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300603" y="2144194"/>
            <a:ext cx="363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t="36485" r="64642" b="60737"/>
          <a:stretch>
            <a:fillRect/>
          </a:stretch>
        </p:blipFill>
        <p:spPr>
          <a:xfrm>
            <a:off x="3998843" y="2371994"/>
            <a:ext cx="1991749" cy="1905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t="36485" r="64642" b="60737"/>
          <a:stretch>
            <a:fillRect/>
          </a:stretch>
        </p:blipFill>
        <p:spPr>
          <a:xfrm>
            <a:off x="3937635" y="3669869"/>
            <a:ext cx="1374775" cy="1905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t="36485" r="64642" b="60737"/>
          <a:stretch>
            <a:fillRect/>
          </a:stretch>
        </p:blipFill>
        <p:spPr>
          <a:xfrm>
            <a:off x="4015918" y="4930384"/>
            <a:ext cx="501277" cy="190500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t="36485" r="64642" b="60737"/>
          <a:stretch>
            <a:fillRect/>
          </a:stretch>
        </p:blipFill>
        <p:spPr>
          <a:xfrm>
            <a:off x="6609805" y="3134426"/>
            <a:ext cx="1647153" cy="19050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t="36485" r="64642" b="60737"/>
          <a:stretch>
            <a:fillRect/>
          </a:stretch>
        </p:blipFill>
        <p:spPr>
          <a:xfrm>
            <a:off x="7400766" y="4283424"/>
            <a:ext cx="926076" cy="190500"/>
          </a:xfrm>
          <a:prstGeom prst="rect">
            <a:avLst/>
          </a:prstGeom>
        </p:spPr>
      </p:pic>
      <p:sp>
        <p:nvSpPr>
          <p:cNvPr id="42" name="文本框 41"/>
          <p:cNvSpPr txBox="1"/>
          <p:nvPr/>
        </p:nvSpPr>
        <p:spPr>
          <a:xfrm>
            <a:off x="361563" y="3534209"/>
            <a:ext cx="363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00603" y="4794684"/>
            <a:ext cx="363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331448" y="2998904"/>
            <a:ext cx="363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327003" y="4148254"/>
            <a:ext cx="363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在此输入您的文字，在此输入您的文字</a:t>
            </a:r>
            <a:endParaRPr lang="zh-CN" altLang="en-US"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/>
      <p:bldP spid="42" grpId="0"/>
      <p:bldP spid="43" grpId="0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 rot="20718769">
            <a:off x="3590622" y="2030398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37312" y="1528734"/>
            <a:ext cx="2048294" cy="1984204"/>
            <a:chOff x="5037312" y="1244599"/>
            <a:chExt cx="2048294" cy="1984204"/>
          </a:xfrm>
        </p:grpSpPr>
        <p:sp>
          <p:nvSpPr>
            <p:cNvPr id="18" name="矩形 17"/>
            <p:cNvSpPr/>
            <p:nvPr/>
          </p:nvSpPr>
          <p:spPr>
            <a:xfrm>
              <a:off x="5037312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157273" y="1336296"/>
              <a:ext cx="1808372" cy="1448631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58293" y="1528734"/>
            <a:ext cx="2048294" cy="1984204"/>
            <a:chOff x="7858293" y="1244599"/>
            <a:chExt cx="2048294" cy="1984204"/>
          </a:xfrm>
        </p:grpSpPr>
        <p:sp>
          <p:nvSpPr>
            <p:cNvPr id="19" name="矩形 18"/>
            <p:cNvSpPr/>
            <p:nvPr/>
          </p:nvSpPr>
          <p:spPr>
            <a:xfrm>
              <a:off x="785829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978254" y="1336296"/>
              <a:ext cx="1808372" cy="1448631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98113" y="1528734"/>
            <a:ext cx="2048294" cy="1984204"/>
            <a:chOff x="2298113" y="1244599"/>
            <a:chExt cx="2048294" cy="1984204"/>
          </a:xfrm>
        </p:grpSpPr>
        <p:sp>
          <p:nvSpPr>
            <p:cNvPr id="6" name="矩形 5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411724" y="1336296"/>
              <a:ext cx="1808372" cy="1448631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37048" y="1342984"/>
            <a:ext cx="2352344" cy="485969"/>
            <a:chOff x="2237048" y="1058849"/>
            <a:chExt cx="2352344" cy="485969"/>
          </a:xfrm>
        </p:grpSpPr>
        <p:sp>
          <p:nvSpPr>
            <p:cNvPr id="28" name="矩形 27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41715" y="1342984"/>
            <a:ext cx="2352344" cy="485969"/>
            <a:chOff x="4941715" y="1058849"/>
            <a:chExt cx="2352344" cy="485969"/>
          </a:xfrm>
        </p:grpSpPr>
        <p:sp>
          <p:nvSpPr>
            <p:cNvPr id="33" name="矩形 32"/>
            <p:cNvSpPr/>
            <p:nvPr/>
          </p:nvSpPr>
          <p:spPr>
            <a:xfrm rot="18455707">
              <a:off x="4775036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 rot="2296509">
              <a:off x="6808090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81987" y="1342984"/>
            <a:ext cx="2352344" cy="485969"/>
            <a:chOff x="7781987" y="1058849"/>
            <a:chExt cx="2352344" cy="485969"/>
          </a:xfrm>
        </p:grpSpPr>
        <p:sp>
          <p:nvSpPr>
            <p:cNvPr id="38" name="矩形 37"/>
            <p:cNvSpPr/>
            <p:nvPr/>
          </p:nvSpPr>
          <p:spPr>
            <a:xfrm rot="18455707">
              <a:off x="7615308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 rot="2296509">
              <a:off x="9648362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2377317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1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63180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2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975781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3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34" y="3512741"/>
            <a:ext cx="2153499" cy="2313556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806398" y="4416728"/>
            <a:ext cx="6278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 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721087" y="4253009"/>
            <a:ext cx="5753100" cy="1129462"/>
            <a:chOff x="3721087" y="4253009"/>
            <a:chExt cx="5753100" cy="1129462"/>
          </a:xfrm>
        </p:grpSpPr>
        <p:sp>
          <p:nvSpPr>
            <p:cNvPr id="5" name="任意多边形 4"/>
            <p:cNvSpPr/>
            <p:nvPr/>
          </p:nvSpPr>
          <p:spPr>
            <a:xfrm>
              <a:off x="3721087" y="4253009"/>
              <a:ext cx="5753100" cy="112836"/>
            </a:xfrm>
            <a:custGeom>
              <a:avLst/>
              <a:gdLst>
                <a:gd name="connsiteX0" fmla="*/ 0 w 5753100"/>
                <a:gd name="connsiteY0" fmla="*/ 85725 h 112836"/>
                <a:gd name="connsiteX1" fmla="*/ 200025 w 5753100"/>
                <a:gd name="connsiteY1" fmla="*/ 66675 h 112836"/>
                <a:gd name="connsiteX2" fmla="*/ 476250 w 5753100"/>
                <a:gd name="connsiteY2" fmla="*/ 57150 h 112836"/>
                <a:gd name="connsiteX3" fmla="*/ 619125 w 5753100"/>
                <a:gd name="connsiteY3" fmla="*/ 28575 h 112836"/>
                <a:gd name="connsiteX4" fmla="*/ 742950 w 5753100"/>
                <a:gd name="connsiteY4" fmla="*/ 19050 h 112836"/>
                <a:gd name="connsiteX5" fmla="*/ 962025 w 5753100"/>
                <a:gd name="connsiteY5" fmla="*/ 0 h 112836"/>
                <a:gd name="connsiteX6" fmla="*/ 3867150 w 5753100"/>
                <a:gd name="connsiteY6" fmla="*/ 28575 h 112836"/>
                <a:gd name="connsiteX7" fmla="*/ 3990975 w 5753100"/>
                <a:gd name="connsiteY7" fmla="*/ 47625 h 112836"/>
                <a:gd name="connsiteX8" fmla="*/ 4324350 w 5753100"/>
                <a:gd name="connsiteY8" fmla="*/ 66675 h 112836"/>
                <a:gd name="connsiteX9" fmla="*/ 4610100 w 5753100"/>
                <a:gd name="connsiteY9" fmla="*/ 85725 h 112836"/>
                <a:gd name="connsiteX10" fmla="*/ 4733925 w 5753100"/>
                <a:gd name="connsiteY10" fmla="*/ 104775 h 112836"/>
                <a:gd name="connsiteX11" fmla="*/ 5438775 w 5753100"/>
                <a:gd name="connsiteY11" fmla="*/ 76200 h 112836"/>
                <a:gd name="connsiteX12" fmla="*/ 5505450 w 5753100"/>
                <a:gd name="connsiteY12" fmla="*/ 38100 h 112836"/>
                <a:gd name="connsiteX13" fmla="*/ 5600700 w 5753100"/>
                <a:gd name="connsiteY13" fmla="*/ 28575 h 112836"/>
                <a:gd name="connsiteX14" fmla="*/ 5629275 w 5753100"/>
                <a:gd name="connsiteY14" fmla="*/ 19050 h 112836"/>
                <a:gd name="connsiteX15" fmla="*/ 5753100 w 5753100"/>
                <a:gd name="connsiteY15" fmla="*/ 9525 h 11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3100" h="112836">
                  <a:moveTo>
                    <a:pt x="0" y="85725"/>
                  </a:moveTo>
                  <a:cubicBezTo>
                    <a:pt x="66675" y="79375"/>
                    <a:pt x="133169" y="70686"/>
                    <a:pt x="200025" y="66675"/>
                  </a:cubicBezTo>
                  <a:cubicBezTo>
                    <a:pt x="291989" y="61157"/>
                    <a:pt x="384499" y="65491"/>
                    <a:pt x="476250" y="57150"/>
                  </a:cubicBezTo>
                  <a:cubicBezTo>
                    <a:pt x="524619" y="52753"/>
                    <a:pt x="571045" y="35444"/>
                    <a:pt x="619125" y="28575"/>
                  </a:cubicBezTo>
                  <a:cubicBezTo>
                    <a:pt x="660106" y="22721"/>
                    <a:pt x="701696" y="22488"/>
                    <a:pt x="742950" y="19050"/>
                  </a:cubicBezTo>
                  <a:lnTo>
                    <a:pt x="962025" y="0"/>
                  </a:lnTo>
                  <a:lnTo>
                    <a:pt x="3867150" y="28575"/>
                  </a:lnTo>
                  <a:cubicBezTo>
                    <a:pt x="3908905" y="29232"/>
                    <a:pt x="3949452" y="43176"/>
                    <a:pt x="3990975" y="47625"/>
                  </a:cubicBezTo>
                  <a:cubicBezTo>
                    <a:pt x="4054667" y="54449"/>
                    <a:pt x="4276156" y="63998"/>
                    <a:pt x="4324350" y="66675"/>
                  </a:cubicBezTo>
                  <a:cubicBezTo>
                    <a:pt x="4435093" y="72827"/>
                    <a:pt x="4501392" y="77960"/>
                    <a:pt x="4610100" y="85725"/>
                  </a:cubicBezTo>
                  <a:cubicBezTo>
                    <a:pt x="4651375" y="92075"/>
                    <a:pt x="4692168" y="104226"/>
                    <a:pt x="4733925" y="104775"/>
                  </a:cubicBezTo>
                  <a:cubicBezTo>
                    <a:pt x="5274860" y="111893"/>
                    <a:pt x="5153969" y="127983"/>
                    <a:pt x="5438775" y="76200"/>
                  </a:cubicBezTo>
                  <a:cubicBezTo>
                    <a:pt x="5454550" y="65683"/>
                    <a:pt x="5487641" y="41916"/>
                    <a:pt x="5505450" y="38100"/>
                  </a:cubicBezTo>
                  <a:cubicBezTo>
                    <a:pt x="5536650" y="31414"/>
                    <a:pt x="5568950" y="31750"/>
                    <a:pt x="5600700" y="28575"/>
                  </a:cubicBezTo>
                  <a:cubicBezTo>
                    <a:pt x="5610225" y="25400"/>
                    <a:pt x="5619323" y="20377"/>
                    <a:pt x="5629275" y="19050"/>
                  </a:cubicBezTo>
                  <a:cubicBezTo>
                    <a:pt x="5702690" y="9261"/>
                    <a:pt x="5709001" y="9525"/>
                    <a:pt x="5753100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721087" y="5269635"/>
              <a:ext cx="5753100" cy="112836"/>
            </a:xfrm>
            <a:custGeom>
              <a:avLst/>
              <a:gdLst>
                <a:gd name="connsiteX0" fmla="*/ 0 w 5753100"/>
                <a:gd name="connsiteY0" fmla="*/ 85725 h 112836"/>
                <a:gd name="connsiteX1" fmla="*/ 200025 w 5753100"/>
                <a:gd name="connsiteY1" fmla="*/ 66675 h 112836"/>
                <a:gd name="connsiteX2" fmla="*/ 476250 w 5753100"/>
                <a:gd name="connsiteY2" fmla="*/ 57150 h 112836"/>
                <a:gd name="connsiteX3" fmla="*/ 619125 w 5753100"/>
                <a:gd name="connsiteY3" fmla="*/ 28575 h 112836"/>
                <a:gd name="connsiteX4" fmla="*/ 742950 w 5753100"/>
                <a:gd name="connsiteY4" fmla="*/ 19050 h 112836"/>
                <a:gd name="connsiteX5" fmla="*/ 962025 w 5753100"/>
                <a:gd name="connsiteY5" fmla="*/ 0 h 112836"/>
                <a:gd name="connsiteX6" fmla="*/ 3867150 w 5753100"/>
                <a:gd name="connsiteY6" fmla="*/ 28575 h 112836"/>
                <a:gd name="connsiteX7" fmla="*/ 3990975 w 5753100"/>
                <a:gd name="connsiteY7" fmla="*/ 47625 h 112836"/>
                <a:gd name="connsiteX8" fmla="*/ 4324350 w 5753100"/>
                <a:gd name="connsiteY8" fmla="*/ 66675 h 112836"/>
                <a:gd name="connsiteX9" fmla="*/ 4610100 w 5753100"/>
                <a:gd name="connsiteY9" fmla="*/ 85725 h 112836"/>
                <a:gd name="connsiteX10" fmla="*/ 4733925 w 5753100"/>
                <a:gd name="connsiteY10" fmla="*/ 104775 h 112836"/>
                <a:gd name="connsiteX11" fmla="*/ 5438775 w 5753100"/>
                <a:gd name="connsiteY11" fmla="*/ 76200 h 112836"/>
                <a:gd name="connsiteX12" fmla="*/ 5505450 w 5753100"/>
                <a:gd name="connsiteY12" fmla="*/ 38100 h 112836"/>
                <a:gd name="connsiteX13" fmla="*/ 5600700 w 5753100"/>
                <a:gd name="connsiteY13" fmla="*/ 28575 h 112836"/>
                <a:gd name="connsiteX14" fmla="*/ 5629275 w 5753100"/>
                <a:gd name="connsiteY14" fmla="*/ 19050 h 112836"/>
                <a:gd name="connsiteX15" fmla="*/ 5753100 w 5753100"/>
                <a:gd name="connsiteY15" fmla="*/ 9525 h 11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3100" h="112836">
                  <a:moveTo>
                    <a:pt x="0" y="85725"/>
                  </a:moveTo>
                  <a:cubicBezTo>
                    <a:pt x="66675" y="79375"/>
                    <a:pt x="133169" y="70686"/>
                    <a:pt x="200025" y="66675"/>
                  </a:cubicBezTo>
                  <a:cubicBezTo>
                    <a:pt x="291989" y="61157"/>
                    <a:pt x="384499" y="65491"/>
                    <a:pt x="476250" y="57150"/>
                  </a:cubicBezTo>
                  <a:cubicBezTo>
                    <a:pt x="524619" y="52753"/>
                    <a:pt x="571045" y="35444"/>
                    <a:pt x="619125" y="28575"/>
                  </a:cubicBezTo>
                  <a:cubicBezTo>
                    <a:pt x="660106" y="22721"/>
                    <a:pt x="701696" y="22488"/>
                    <a:pt x="742950" y="19050"/>
                  </a:cubicBezTo>
                  <a:lnTo>
                    <a:pt x="962025" y="0"/>
                  </a:lnTo>
                  <a:lnTo>
                    <a:pt x="3867150" y="28575"/>
                  </a:lnTo>
                  <a:cubicBezTo>
                    <a:pt x="3908905" y="29232"/>
                    <a:pt x="3949452" y="43176"/>
                    <a:pt x="3990975" y="47625"/>
                  </a:cubicBezTo>
                  <a:cubicBezTo>
                    <a:pt x="4054667" y="54449"/>
                    <a:pt x="4276156" y="63998"/>
                    <a:pt x="4324350" y="66675"/>
                  </a:cubicBezTo>
                  <a:cubicBezTo>
                    <a:pt x="4435093" y="72827"/>
                    <a:pt x="4501392" y="77960"/>
                    <a:pt x="4610100" y="85725"/>
                  </a:cubicBezTo>
                  <a:cubicBezTo>
                    <a:pt x="4651375" y="92075"/>
                    <a:pt x="4692168" y="104226"/>
                    <a:pt x="4733925" y="104775"/>
                  </a:cubicBezTo>
                  <a:cubicBezTo>
                    <a:pt x="5274860" y="111893"/>
                    <a:pt x="5153969" y="127983"/>
                    <a:pt x="5438775" y="76200"/>
                  </a:cubicBezTo>
                  <a:cubicBezTo>
                    <a:pt x="5454550" y="65683"/>
                    <a:pt x="5487641" y="41916"/>
                    <a:pt x="5505450" y="38100"/>
                  </a:cubicBezTo>
                  <a:cubicBezTo>
                    <a:pt x="5536650" y="31414"/>
                    <a:pt x="5568950" y="31750"/>
                    <a:pt x="5600700" y="28575"/>
                  </a:cubicBezTo>
                  <a:cubicBezTo>
                    <a:pt x="5610225" y="25400"/>
                    <a:pt x="5619323" y="20377"/>
                    <a:pt x="5629275" y="19050"/>
                  </a:cubicBezTo>
                  <a:cubicBezTo>
                    <a:pt x="5702690" y="9261"/>
                    <a:pt x="5709001" y="9525"/>
                    <a:pt x="5753100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14:window dir="vert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4" grpId="0"/>
      <p:bldP spid="45" grpId="0"/>
      <p:bldP spid="51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6300" y="3465003"/>
            <a:ext cx="2681287" cy="286594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675433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58900" y="810038"/>
            <a:ext cx="2200548" cy="2202182"/>
            <a:chOff x="1358900" y="695738"/>
            <a:chExt cx="2200548" cy="2202182"/>
          </a:xfrm>
        </p:grpSpPr>
        <p:sp>
          <p:nvSpPr>
            <p:cNvPr id="17" name="任意多边形 16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40" name="矩形 39"/>
          <p:cNvSpPr/>
          <p:nvPr/>
        </p:nvSpPr>
        <p:spPr>
          <a:xfrm>
            <a:off x="4012233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3695700" y="810038"/>
            <a:ext cx="2200548" cy="2202182"/>
            <a:chOff x="1358900" y="695738"/>
            <a:chExt cx="2200548" cy="2202182"/>
          </a:xfrm>
        </p:grpSpPr>
        <p:sp>
          <p:nvSpPr>
            <p:cNvPr id="42" name="任意多边形 41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46" name="矩形 45"/>
          <p:cNvSpPr/>
          <p:nvPr/>
        </p:nvSpPr>
        <p:spPr>
          <a:xfrm>
            <a:off x="6506394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189861" y="810038"/>
            <a:ext cx="2200548" cy="2202182"/>
            <a:chOff x="1358900" y="695738"/>
            <a:chExt cx="2200548" cy="2202182"/>
          </a:xfrm>
        </p:grpSpPr>
        <p:sp>
          <p:nvSpPr>
            <p:cNvPr id="49" name="任意多边形 48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52" name="矩形 51"/>
          <p:cNvSpPr/>
          <p:nvPr/>
        </p:nvSpPr>
        <p:spPr>
          <a:xfrm>
            <a:off x="1675433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358900" y="3199736"/>
            <a:ext cx="2200548" cy="2202182"/>
            <a:chOff x="1358900" y="695738"/>
            <a:chExt cx="2200548" cy="2202182"/>
          </a:xfrm>
        </p:grpSpPr>
        <p:sp>
          <p:nvSpPr>
            <p:cNvPr id="54" name="任意多边形 53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57" name="矩形 56"/>
          <p:cNvSpPr/>
          <p:nvPr/>
        </p:nvSpPr>
        <p:spPr>
          <a:xfrm>
            <a:off x="4012233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695700" y="3199736"/>
            <a:ext cx="2200548" cy="2202182"/>
            <a:chOff x="1358900" y="695738"/>
            <a:chExt cx="2200548" cy="2202182"/>
          </a:xfrm>
        </p:grpSpPr>
        <p:sp>
          <p:nvSpPr>
            <p:cNvPr id="59" name="任意多边形 58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61" name="矩形 60"/>
          <p:cNvSpPr/>
          <p:nvPr/>
        </p:nvSpPr>
        <p:spPr>
          <a:xfrm>
            <a:off x="6506394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6189861" y="3199736"/>
            <a:ext cx="2200548" cy="2202182"/>
            <a:chOff x="1358900" y="695738"/>
            <a:chExt cx="2200548" cy="2202182"/>
          </a:xfrm>
        </p:grpSpPr>
        <p:sp>
          <p:nvSpPr>
            <p:cNvPr id="63" name="任意多边形 62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win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1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40" grpId="0"/>
      <p:bldP spid="46" grpId="0"/>
      <p:bldP spid="52" grpId="0"/>
      <p:bldP spid="57" grpId="0"/>
      <p:bldP spid="61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3004375"/>
            <a:ext cx="6191250" cy="1628775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175760" y="2848783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dirty="0">
                <a:solidFill>
                  <a:srgbClr val="FFF696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4800" dirty="0">
              <a:solidFill>
                <a:srgbClr val="FFF696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4633150"/>
            <a:ext cx="1152525" cy="1181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0" t="17687" r="35626" b="72733"/>
          <a:stretch>
            <a:fillRect/>
          </a:stretch>
        </p:blipFill>
        <p:spPr>
          <a:xfrm flipH="1">
            <a:off x="8339504" y="2574089"/>
            <a:ext cx="1584325" cy="6569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9" t="18390" r="17225" b="65242"/>
          <a:stretch>
            <a:fillRect/>
          </a:stretch>
        </p:blipFill>
        <p:spPr>
          <a:xfrm>
            <a:off x="936171" y="584574"/>
            <a:ext cx="1028731" cy="925898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4626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292" t="8521" r="43928" b="66146"/>
          <a:stretch>
            <a:fillRect/>
          </a:stretch>
        </p:blipFill>
        <p:spPr>
          <a:xfrm>
            <a:off x="5402091" y="1240062"/>
            <a:ext cx="1057619" cy="1608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5120733" y="2288368"/>
            <a:ext cx="4893861" cy="734712"/>
            <a:chOff x="5192488" y="1740363"/>
            <a:chExt cx="4893861" cy="734712"/>
          </a:xfrm>
        </p:grpSpPr>
        <p:grpSp>
          <p:nvGrpSpPr>
            <p:cNvPr id="35" name="组合 34"/>
            <p:cNvGrpSpPr/>
            <p:nvPr/>
          </p:nvGrpSpPr>
          <p:grpSpPr>
            <a:xfrm>
              <a:off x="7507332" y="2074792"/>
              <a:ext cx="2579017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39" name="直接连接符 38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192488" y="1740363"/>
              <a:ext cx="2241180" cy="647255"/>
              <a:chOff x="5389448" y="2169518"/>
              <a:chExt cx="2447297" cy="706782"/>
            </a:xfrm>
          </p:grpSpPr>
          <p:sp>
            <p:nvSpPr>
              <p:cNvPr id="37" name="文本框 6"/>
              <p:cNvSpPr>
                <a:spLocks noChangeArrowheads="1"/>
              </p:cNvSpPr>
              <p:nvPr/>
            </p:nvSpPr>
            <p:spPr bwMode="auto">
              <a:xfrm>
                <a:off x="6731607" y="2169518"/>
                <a:ext cx="1105138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  <a:endParaRPr lang="zh-CN" altLang="en-US" sz="16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38" name="矩形 7"/>
              <p:cNvSpPr>
                <a:spLocks noChangeArrowheads="1"/>
              </p:cNvSpPr>
              <p:nvPr/>
            </p:nvSpPr>
            <p:spPr bwMode="auto">
              <a:xfrm>
                <a:off x="5389448" y="2439392"/>
                <a:ext cx="2417256" cy="436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365811" y="3079608"/>
            <a:ext cx="4793674" cy="771903"/>
            <a:chOff x="4437566" y="2531603"/>
            <a:chExt cx="4793674" cy="771903"/>
          </a:xfrm>
        </p:grpSpPr>
        <p:grpSp>
          <p:nvGrpSpPr>
            <p:cNvPr id="51" name="组合 50"/>
            <p:cNvGrpSpPr/>
            <p:nvPr/>
          </p:nvGrpSpPr>
          <p:grpSpPr>
            <a:xfrm>
              <a:off x="6652223" y="2903223"/>
              <a:ext cx="2579017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椭圆 68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437566" y="2531603"/>
              <a:ext cx="2192859" cy="647256"/>
              <a:chOff x="4565097" y="3033527"/>
              <a:chExt cx="2394532" cy="706782"/>
            </a:xfrm>
          </p:grpSpPr>
          <p:sp>
            <p:nvSpPr>
              <p:cNvPr id="65" name="文本框 6"/>
              <p:cNvSpPr>
                <a:spLocks noChangeArrowheads="1"/>
              </p:cNvSpPr>
              <p:nvPr/>
            </p:nvSpPr>
            <p:spPr bwMode="auto">
              <a:xfrm>
                <a:off x="5854491" y="3033527"/>
                <a:ext cx="1105138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  <a:endParaRPr lang="zh-CN" altLang="en-US" sz="16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66" name="矩形 7"/>
              <p:cNvSpPr>
                <a:spLocks noChangeArrowheads="1"/>
              </p:cNvSpPr>
              <p:nvPr/>
            </p:nvSpPr>
            <p:spPr bwMode="auto">
              <a:xfrm>
                <a:off x="4565097" y="3303402"/>
                <a:ext cx="2354091" cy="436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3219579" y="3841264"/>
            <a:ext cx="4814184" cy="641232"/>
            <a:chOff x="3291334" y="3293259"/>
            <a:chExt cx="4814184" cy="641232"/>
          </a:xfrm>
        </p:grpSpPr>
        <p:grpSp>
          <p:nvGrpSpPr>
            <p:cNvPr id="71" name="组合 70"/>
            <p:cNvGrpSpPr/>
            <p:nvPr/>
          </p:nvGrpSpPr>
          <p:grpSpPr>
            <a:xfrm>
              <a:off x="5526500" y="3529841"/>
              <a:ext cx="2579018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75" name="直接连接符 74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椭圆 76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3291334" y="3293259"/>
              <a:ext cx="2592974" cy="641232"/>
              <a:chOff x="3313449" y="3865232"/>
              <a:chExt cx="2831444" cy="700205"/>
            </a:xfrm>
          </p:grpSpPr>
          <p:sp>
            <p:nvSpPr>
              <p:cNvPr id="73" name="文本框 6"/>
              <p:cNvSpPr>
                <a:spLocks noChangeArrowheads="1"/>
              </p:cNvSpPr>
              <p:nvPr/>
            </p:nvSpPr>
            <p:spPr bwMode="auto">
              <a:xfrm>
                <a:off x="4565099" y="3865232"/>
                <a:ext cx="1579794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  <a:endParaRPr lang="zh-CN" altLang="en-US" sz="16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矩形 7"/>
              <p:cNvSpPr>
                <a:spLocks noChangeArrowheads="1"/>
              </p:cNvSpPr>
              <p:nvPr/>
            </p:nvSpPr>
            <p:spPr bwMode="auto">
              <a:xfrm>
                <a:off x="3313449" y="4128529"/>
                <a:ext cx="2341527" cy="436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357495" y="4737703"/>
            <a:ext cx="4643100" cy="647257"/>
            <a:chOff x="1429250" y="4189698"/>
            <a:chExt cx="4643100" cy="647257"/>
          </a:xfrm>
        </p:grpSpPr>
        <p:grpSp>
          <p:nvGrpSpPr>
            <p:cNvPr id="79" name="组合 78"/>
            <p:cNvGrpSpPr/>
            <p:nvPr/>
          </p:nvGrpSpPr>
          <p:grpSpPr>
            <a:xfrm>
              <a:off x="3493332" y="4411126"/>
              <a:ext cx="2579018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83" name="直接连接符 82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椭圆 84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1429250" y="4189698"/>
              <a:ext cx="2555178" cy="647257"/>
              <a:chOff x="1280113" y="4844110"/>
              <a:chExt cx="2790172" cy="706783"/>
            </a:xfrm>
          </p:grpSpPr>
          <p:sp>
            <p:nvSpPr>
              <p:cNvPr id="81" name="文本框 6"/>
              <p:cNvSpPr>
                <a:spLocks noChangeArrowheads="1"/>
              </p:cNvSpPr>
              <p:nvPr/>
            </p:nvSpPr>
            <p:spPr bwMode="auto">
              <a:xfrm>
                <a:off x="2382241" y="4844110"/>
                <a:ext cx="1688044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  <a:endParaRPr lang="zh-CN" altLang="en-US" sz="16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7"/>
              <p:cNvSpPr>
                <a:spLocks noChangeArrowheads="1"/>
              </p:cNvSpPr>
              <p:nvPr/>
            </p:nvSpPr>
            <p:spPr bwMode="auto">
              <a:xfrm>
                <a:off x="1280113" y="5113986"/>
                <a:ext cx="2203069" cy="436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421577" y="2673691"/>
            <a:ext cx="6994900" cy="3367794"/>
            <a:chOff x="3493332" y="2125686"/>
            <a:chExt cx="6994900" cy="3367794"/>
          </a:xfrm>
        </p:grpSpPr>
        <p:sp>
          <p:nvSpPr>
            <p:cNvPr id="30" name="Freeform 5"/>
            <p:cNvSpPr>
              <a:spLocks noChangeArrowheads="1"/>
            </p:cNvSpPr>
            <p:nvPr/>
          </p:nvSpPr>
          <p:spPr bwMode="auto">
            <a:xfrm>
              <a:off x="3493332" y="4360891"/>
              <a:ext cx="4066337" cy="1084287"/>
            </a:xfrm>
            <a:custGeom>
              <a:avLst/>
              <a:gdLst>
                <a:gd name="T0" fmla="*/ 0 w 251"/>
                <a:gd name="T1" fmla="*/ 2147483647 h 67"/>
                <a:gd name="T2" fmla="*/ 0 w 251"/>
                <a:gd name="T3" fmla="*/ 2147483647 h 67"/>
                <a:gd name="T4" fmla="*/ 2147483647 w 251"/>
                <a:gd name="T5" fmla="*/ 2147483647 h 67"/>
                <a:gd name="T6" fmla="*/ 2147483647 w 251"/>
                <a:gd name="T7" fmla="*/ 0 h 67"/>
                <a:gd name="T8" fmla="*/ 0 w 251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67"/>
                <a:gd name="T17" fmla="*/ 251 w 251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67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251" y="67"/>
                    <a:pt x="251" y="67"/>
                    <a:pt x="251" y="67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78" y="38"/>
                    <a:pt x="92" y="62"/>
                    <a:pt x="0" y="67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6"/>
            <p:cNvSpPr>
              <a:spLocks noChangeArrowheads="1"/>
            </p:cNvSpPr>
            <p:nvPr/>
          </p:nvSpPr>
          <p:spPr bwMode="auto">
            <a:xfrm>
              <a:off x="7624278" y="3777355"/>
              <a:ext cx="955003" cy="1667821"/>
            </a:xfrm>
            <a:custGeom>
              <a:avLst/>
              <a:gdLst>
                <a:gd name="T0" fmla="*/ 0 w 59"/>
                <a:gd name="T1" fmla="*/ 2147483647 h 103"/>
                <a:gd name="T2" fmla="*/ 0 w 59"/>
                <a:gd name="T3" fmla="*/ 2147483647 h 103"/>
                <a:gd name="T4" fmla="*/ 2147483647 w 59"/>
                <a:gd name="T5" fmla="*/ 2147483647 h 103"/>
                <a:gd name="T6" fmla="*/ 2147483647 w 59"/>
                <a:gd name="T7" fmla="*/ 0 h 103"/>
                <a:gd name="T8" fmla="*/ 0 w 5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03"/>
                <a:gd name="T17" fmla="*/ 59 w 59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03">
                  <a:moveTo>
                    <a:pt x="0" y="36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1" y="13"/>
                    <a:pt x="21" y="25"/>
                    <a:pt x="0" y="36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>
              <a:spLocks noChangeArrowheads="1"/>
            </p:cNvSpPr>
            <p:nvPr/>
          </p:nvSpPr>
          <p:spPr bwMode="auto">
            <a:xfrm>
              <a:off x="9923961" y="2125686"/>
              <a:ext cx="502740" cy="3319490"/>
            </a:xfrm>
            <a:custGeom>
              <a:avLst/>
              <a:gdLst>
                <a:gd name="T0" fmla="*/ 2147483647 w 31"/>
                <a:gd name="T1" fmla="*/ 0 h 205"/>
                <a:gd name="T2" fmla="*/ 2147483647 w 31"/>
                <a:gd name="T3" fmla="*/ 0 h 205"/>
                <a:gd name="T4" fmla="*/ 0 w 31"/>
                <a:gd name="T5" fmla="*/ 2147483647 h 205"/>
                <a:gd name="T6" fmla="*/ 0 w 31"/>
                <a:gd name="T7" fmla="*/ 2147483647 h 205"/>
                <a:gd name="T8" fmla="*/ 2147483647 w 31"/>
                <a:gd name="T9" fmla="*/ 2147483647 h 205"/>
                <a:gd name="T10" fmla="*/ 2147483647 w 31"/>
                <a:gd name="T11" fmla="*/ 0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05"/>
                <a:gd name="T20" fmla="*/ 31 w 31"/>
                <a:gd name="T21" fmla="*/ 205 h 2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05">
                  <a:moveTo>
                    <a:pt x="31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0" y="13"/>
                    <a:pt x="11" y="25"/>
                    <a:pt x="0" y="36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1" y="205"/>
                    <a:pt x="31" y="205"/>
                    <a:pt x="31" y="205"/>
                  </a:cubicBezTo>
                  <a:lnTo>
                    <a:pt x="31" y="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8"/>
            <p:cNvSpPr>
              <a:spLocks noChangeArrowheads="1"/>
            </p:cNvSpPr>
            <p:nvPr/>
          </p:nvSpPr>
          <p:spPr bwMode="auto">
            <a:xfrm>
              <a:off x="8662063" y="2709223"/>
              <a:ext cx="1197289" cy="2735955"/>
            </a:xfrm>
            <a:custGeom>
              <a:avLst/>
              <a:gdLst>
                <a:gd name="T0" fmla="*/ 0 w 74"/>
                <a:gd name="T1" fmla="*/ 2147483647 h 169"/>
                <a:gd name="T2" fmla="*/ 0 w 74"/>
                <a:gd name="T3" fmla="*/ 2147483647 h 169"/>
                <a:gd name="T4" fmla="*/ 2147483647 w 74"/>
                <a:gd name="T5" fmla="*/ 2147483647 h 169"/>
                <a:gd name="T6" fmla="*/ 2147483647 w 74"/>
                <a:gd name="T7" fmla="*/ 0 h 169"/>
                <a:gd name="T8" fmla="*/ 0 w 74"/>
                <a:gd name="T9" fmla="*/ 2147483647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169"/>
                <a:gd name="T17" fmla="*/ 74 w 74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169">
                  <a:moveTo>
                    <a:pt x="0" y="66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2" y="24"/>
                    <a:pt x="28" y="47"/>
                    <a:pt x="0" y="66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873453" y="4385484"/>
              <a:ext cx="63030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7818168" y="4205258"/>
              <a:ext cx="63030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8920562" y="3728363"/>
              <a:ext cx="58541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9873961" y="2791715"/>
              <a:ext cx="61427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86674" y="1242590"/>
            <a:ext cx="3619500" cy="2667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eelOff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12" accel="6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2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12" accel="6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62033" y="1264286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zh-CN" altLang="en-US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62033" y="2012550"/>
            <a:ext cx="17830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65813" y="1253450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465813" y="2001714"/>
            <a:ext cx="17830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013310" y="1201768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13310" y="1950032"/>
            <a:ext cx="17830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62033" y="4225522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43792" y="4225522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013310" y="4225522"/>
            <a:ext cx="18084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62033" y="4892827"/>
            <a:ext cx="17830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443792" y="4892827"/>
            <a:ext cx="1783080" cy="7372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013310" y="4892827"/>
            <a:ext cx="2468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在此输入您的文字，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在此输入您的文字</a:t>
            </a:r>
            <a:endParaRPr lang="en-US" altLang="zh-CN" sz="2000" dirty="0">
              <a:solidFill>
                <a:schemeClr val="bg1"/>
              </a:solidFill>
              <a:latin typeface="锐字云字库宋黑体" panose="02010604000000000000" pitchFamily="2" charset="-122"/>
              <a:ea typeface="锐字云字库宋黑体" panose="02010604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1263768" y="2809624"/>
            <a:ext cx="439900" cy="448993"/>
          </a:xfrm>
          <a:prstGeom prst="ellipse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4546452" y="2754919"/>
            <a:ext cx="439900" cy="448993"/>
          </a:xfrm>
          <a:prstGeom prst="ellipse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4974037" y="2754919"/>
            <a:ext cx="439900" cy="448993"/>
          </a:xfrm>
          <a:prstGeom prst="ellipse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5364374" y="2754919"/>
            <a:ext cx="439900" cy="448993"/>
          </a:xfrm>
          <a:prstGeom prst="ellipse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5791959" y="2754919"/>
            <a:ext cx="439900" cy="448993"/>
          </a:xfrm>
          <a:prstGeom prst="ellipse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6201072" y="2754919"/>
            <a:ext cx="439900" cy="448993"/>
          </a:xfrm>
          <a:prstGeom prst="ellipse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9121888" y="2754919"/>
            <a:ext cx="439900" cy="448993"/>
          </a:xfrm>
          <a:prstGeom prst="ellipse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9549473" y="2754919"/>
            <a:ext cx="439900" cy="448993"/>
          </a:xfrm>
          <a:prstGeom prst="ellipse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9939810" y="2754919"/>
            <a:ext cx="439900" cy="448993"/>
          </a:xfrm>
          <a:prstGeom prst="ellipse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1244450" y="5697815"/>
            <a:ext cx="439900" cy="448993"/>
          </a:xfrm>
          <a:prstGeom prst="ellipse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1672035" y="5697815"/>
            <a:ext cx="439900" cy="448993"/>
          </a:xfrm>
          <a:prstGeom prst="ellipse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2062372" y="5697815"/>
            <a:ext cx="439900" cy="448993"/>
          </a:xfrm>
          <a:prstGeom prst="ellipse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4546452" y="5694785"/>
            <a:ext cx="439900" cy="448993"/>
          </a:xfrm>
          <a:prstGeom prst="ellipse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4974037" y="5694785"/>
            <a:ext cx="439900" cy="448993"/>
          </a:xfrm>
          <a:prstGeom prst="ellipse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5364374" y="5694785"/>
            <a:ext cx="439900" cy="448993"/>
          </a:xfrm>
          <a:prstGeom prst="ellipse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1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76" t="73223" r="7002" b="9767"/>
          <a:stretch>
            <a:fillRect/>
          </a:stretch>
        </p:blipFill>
        <p:spPr>
          <a:xfrm>
            <a:off x="5801792" y="5694785"/>
            <a:ext cx="439900" cy="448993"/>
          </a:xfrm>
          <a:prstGeom prst="ellipse">
            <a:avLst/>
          </a:prstGeom>
        </p:spPr>
      </p:pic>
      <p:grpSp>
        <p:nvGrpSpPr>
          <p:cNvPr id="14" name="组合 13"/>
          <p:cNvGrpSpPr/>
          <p:nvPr/>
        </p:nvGrpSpPr>
        <p:grpSpPr>
          <a:xfrm rot="5400000">
            <a:off x="1132063" y="3597758"/>
            <a:ext cx="5349989" cy="200053"/>
            <a:chOff x="647701" y="715452"/>
            <a:chExt cx="3422141" cy="19050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647701" y="715452"/>
              <a:ext cx="1200149" cy="1905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 flipH="1">
              <a:off x="1828800" y="715452"/>
              <a:ext cx="1200149" cy="1905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2869693" y="715452"/>
              <a:ext cx="1200149" cy="190500"/>
            </a:xfrm>
            <a:prstGeom prst="rect">
              <a:avLst/>
            </a:prstGeom>
          </p:spPr>
        </p:pic>
      </p:grpSp>
      <p:grpSp>
        <p:nvGrpSpPr>
          <p:cNvPr id="38" name="组合 37"/>
          <p:cNvGrpSpPr/>
          <p:nvPr/>
        </p:nvGrpSpPr>
        <p:grpSpPr>
          <a:xfrm rot="5400000">
            <a:off x="5533543" y="3597758"/>
            <a:ext cx="5349989" cy="200053"/>
            <a:chOff x="647701" y="715452"/>
            <a:chExt cx="3422141" cy="19050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647701" y="715452"/>
              <a:ext cx="1200149" cy="190500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 flipH="1">
              <a:off x="1828800" y="715452"/>
              <a:ext cx="1200149" cy="19050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2869693" y="715452"/>
              <a:ext cx="1200149" cy="19050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751642" y="3775611"/>
            <a:ext cx="10759003" cy="191393"/>
            <a:chOff x="647701" y="715452"/>
            <a:chExt cx="3422141" cy="19050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647701" y="715452"/>
              <a:ext cx="1200149" cy="190500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 flipH="1">
              <a:off x="1828800" y="715452"/>
              <a:ext cx="1200149" cy="19050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23" t="36485" r="64642" b="60737"/>
            <a:stretch>
              <a:fillRect/>
            </a:stretch>
          </p:blipFill>
          <p:spPr>
            <a:xfrm>
              <a:off x="2869693" y="715452"/>
              <a:ext cx="1200149" cy="1905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75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1" grpId="0"/>
      <p:bldP spid="12" grpId="0"/>
      <p:bldP spid="13" grpId="0"/>
      <p:bldP spid="5" grpId="0"/>
      <p:bldP spid="21" grpId="0"/>
      <p:bldP spid="22" grpId="0"/>
      <p:bldP spid="23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1974521" y="2142682"/>
            <a:ext cx="2940637" cy="2848626"/>
            <a:chOff x="2298113" y="1244599"/>
            <a:chExt cx="2048294" cy="1984204"/>
          </a:xfrm>
        </p:grpSpPr>
        <p:sp>
          <p:nvSpPr>
            <p:cNvPr id="48" name="矩形 47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411724" y="1336296"/>
              <a:ext cx="1808372" cy="1779574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574800" y="1471048"/>
            <a:ext cx="8978900" cy="4038600"/>
          </a:xfrm>
          <a:prstGeom prst="rect">
            <a:avLst/>
          </a:prstGeom>
          <a:noFill/>
          <a:ln w="12700"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897469" y="1887816"/>
            <a:ext cx="3383898" cy="699077"/>
            <a:chOff x="2237048" y="1058849"/>
            <a:chExt cx="2352344" cy="485969"/>
          </a:xfrm>
          <a:solidFill>
            <a:schemeClr val="bg1">
              <a:lumMod val="95000"/>
              <a:alpha val="75000"/>
            </a:schemeClr>
          </a:solidFill>
        </p:grpSpPr>
        <p:sp>
          <p:nvSpPr>
            <p:cNvPr id="52" name="矩形 51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6232762" y="171788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  <a:endParaRPr lang="zh-CN" altLang="en-US" sz="2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74226" y="2229341"/>
            <a:ext cx="5162745" cy="2353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语言此处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语言此处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并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endParaRPr lang="zh-CN" altLang="en-US" sz="1600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airplane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4" dur="1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2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4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6" grpId="0"/>
          <p:bldP spid="17" grpId="0"/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21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4" dur="1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3" fill="hold">
                          <p:stCondLst>
                            <p:cond delay="indefinite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" presetClass="entr" presetSubtype="2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4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4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7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6" grpId="0"/>
          <p:bldP spid="17" grpId="0"/>
          <p:bldP spid="3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3004375"/>
            <a:ext cx="6191250" cy="1628775"/>
          </a:xfrm>
          <a:prstGeom prst="rect">
            <a:avLst/>
          </a:prstGeom>
        </p:spPr>
      </p:pic>
      <p:sp>
        <p:nvSpPr>
          <p:cNvPr id="63" name="文本框 62"/>
          <p:cNvSpPr txBox="1"/>
          <p:nvPr/>
        </p:nvSpPr>
        <p:spPr>
          <a:xfrm>
            <a:off x="4175760" y="2848783"/>
            <a:ext cx="38404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800" dirty="0">
                <a:solidFill>
                  <a:srgbClr val="FFF696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4800" dirty="0">
              <a:solidFill>
                <a:srgbClr val="FFF696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37" y="4633150"/>
            <a:ext cx="1152525" cy="11811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30" t="17687" r="35626" b="72733"/>
          <a:stretch>
            <a:fillRect/>
          </a:stretch>
        </p:blipFill>
        <p:spPr>
          <a:xfrm flipH="1">
            <a:off x="8339504" y="2574089"/>
            <a:ext cx="1584325" cy="65692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9" t="18390" r="17225" b="65242"/>
          <a:stretch>
            <a:fillRect/>
          </a:stretch>
        </p:blipFill>
        <p:spPr>
          <a:xfrm>
            <a:off x="936171" y="584574"/>
            <a:ext cx="1028731" cy="92589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F4626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439" t="8496" r="25467" b="66677"/>
          <a:stretch>
            <a:fillRect/>
          </a:stretch>
        </p:blipFill>
        <p:spPr>
          <a:xfrm>
            <a:off x="5402091" y="1272448"/>
            <a:ext cx="1265409" cy="1576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 advClick="0" advTm="0">
        <p15:prstTrans prst="origami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2224" y="1993850"/>
            <a:ext cx="1131955" cy="12117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1205" y="972771"/>
            <a:ext cx="1131955" cy="12117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54" y="3417109"/>
            <a:ext cx="1573582" cy="276444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4195987" y="1676418"/>
            <a:ext cx="4163148" cy="4679933"/>
            <a:chOff x="3919883" y="1131590"/>
            <a:chExt cx="4647813" cy="5224761"/>
          </a:xfrm>
        </p:grpSpPr>
        <p:sp>
          <p:nvSpPr>
            <p:cNvPr id="10" name="泪滴形 9"/>
            <p:cNvSpPr/>
            <p:nvPr/>
          </p:nvSpPr>
          <p:spPr>
            <a:xfrm rot="8100000">
              <a:off x="5358521" y="1131590"/>
              <a:ext cx="1487657" cy="1487657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0" idx="7"/>
            </p:cNvCxnSpPr>
            <p:nvPr/>
          </p:nvCxnSpPr>
          <p:spPr>
            <a:xfrm flipH="1">
              <a:off x="6102349" y="2927351"/>
              <a:ext cx="1" cy="342900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泪滴形 26"/>
            <p:cNvSpPr/>
            <p:nvPr/>
          </p:nvSpPr>
          <p:spPr>
            <a:xfrm rot="10463702">
              <a:off x="6884509" y="1619320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>
              <a:stCxn id="27" idx="7"/>
            </p:cNvCxnSpPr>
            <p:nvPr/>
          </p:nvCxnSpPr>
          <p:spPr>
            <a:xfrm flipH="1">
              <a:off x="6102349" y="2987345"/>
              <a:ext cx="849127" cy="3251584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泪滴形 31"/>
            <p:cNvSpPr/>
            <p:nvPr/>
          </p:nvSpPr>
          <p:spPr>
            <a:xfrm rot="11510699">
              <a:off x="7260388" y="2977651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>
              <a:stCxn id="32" idx="7"/>
            </p:cNvCxnSpPr>
            <p:nvPr/>
          </p:nvCxnSpPr>
          <p:spPr>
            <a:xfrm flipH="1">
              <a:off x="6041197" y="4136868"/>
              <a:ext cx="1098938" cy="210206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泪滴形 36"/>
            <p:cNvSpPr/>
            <p:nvPr/>
          </p:nvSpPr>
          <p:spPr>
            <a:xfrm rot="6207252">
              <a:off x="4315605" y="2203743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>
              <a:stCxn id="37" idx="7"/>
            </p:cNvCxnSpPr>
            <p:nvPr/>
          </p:nvCxnSpPr>
          <p:spPr>
            <a:xfrm>
              <a:off x="5452890" y="3645197"/>
              <a:ext cx="678357" cy="2593732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泪滴形 39"/>
            <p:cNvSpPr/>
            <p:nvPr/>
          </p:nvSpPr>
          <p:spPr>
            <a:xfrm rot="4582333">
              <a:off x="3919883" y="3617762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380907" y="4749800"/>
              <a:ext cx="734986" cy="145216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4278286" y="2172839"/>
            <a:ext cx="4049355" cy="2564804"/>
            <a:chOff x="4278286" y="2172839"/>
            <a:chExt cx="4049355" cy="2564804"/>
          </a:xfrm>
        </p:grpSpPr>
        <p:sp>
          <p:nvSpPr>
            <p:cNvPr id="36" name="矩形 35"/>
            <p:cNvSpPr/>
            <p:nvPr/>
          </p:nvSpPr>
          <p:spPr>
            <a:xfrm>
              <a:off x="5592860" y="217283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6854153" y="256792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7219645" y="373080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596787" y="302093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278286" y="436831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94145" y="1844018"/>
            <a:ext cx="8469559" cy="2925624"/>
            <a:chOff x="2194145" y="1844018"/>
            <a:chExt cx="8469559" cy="2925624"/>
          </a:xfrm>
        </p:grpSpPr>
        <p:sp>
          <p:nvSpPr>
            <p:cNvPr id="39" name="矩形 38"/>
            <p:cNvSpPr/>
            <p:nvPr/>
          </p:nvSpPr>
          <p:spPr>
            <a:xfrm>
              <a:off x="3144293" y="1844018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94145" y="2945919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41326" y="4307977"/>
              <a:ext cx="16691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，建议与标题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048606" y="2465685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344386" y="3781870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7037E-6 L 2.91667E-6 -3.7037E-6 L 0.01081 0.00417 C 0.01393 0.00555 0.01706 0.00764 0.02031 0.00833 L 0.02865 0.01065 L 0.12487 0.00833 C 0.12617 0.00833 0.12721 0.00671 0.12852 0.00625 C 0.13242 0.00463 0.14036 0.00208 0.14036 0.00208 C 0.14154 -3.7037E-6 0.14258 -0.00255 0.14388 -0.0044 C 0.14492 -0.00556 0.14622 -0.00579 0.14753 -0.00648 C 0.15143 -0.0081 0.15547 -0.0088 0.15937 -0.01065 C 0.16654 -0.01389 0.1625 -0.01227 0.17135 -0.01482 C 0.17721 -0.02199 0.17292 -0.01806 0.18203 -0.0213 C 0.18945 -0.02384 0.18411 -0.02245 0.19036 -0.02546 C 0.19206 -0.02616 0.20026 -0.0294 0.20339 -0.03171 C 0.20508 -0.0331 0.20664 -0.03449 0.2082 -0.03611 C 0.2095 -0.03727 0.21042 -0.03935 0.21172 -0.04028 C 0.21406 -0.04213 0.2168 -0.04213 0.21888 -0.04445 C 0.22005 -0.04583 0.22135 -0.04722 0.22253 -0.04884 C 0.22383 -0.0507 0.22461 -0.05347 0.22604 -0.05509 C 0.22708 -0.05625 0.22839 -0.05648 0.22969 -0.05718 C 0.24232 -0.09097 0.22565 -0.05023 0.24154 -0.07847 C 0.24388 -0.08264 0.24674 -0.08611 0.2487 -0.09097 C 0.2513 -0.09815 0.25039 -0.09722 0.25456 -0.10162 C 0.25612 -0.10324 0.25781 -0.1044 0.25937 -0.10579 C 0.26068 -0.10718 0.26159 -0.10903 0.26289 -0.11019 C 0.26523 -0.11204 0.27005 -0.11435 0.27005 -0.11435 C 0.27187 -0.11644 0.27474 -0.1206 0.27721 -0.1206 C 0.28398 -0.1206 0.2974 -0.11852 0.2974 -0.11852 " pathEditMode="relative" ptsTypes="AAAAAAAAAAAAAAAAAAAAAAAAAAAAA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79167E-6 3.7037E-6 L -4.79167E-6 3.7037E-6 L 0.01667 -0.00648 C 0.01914 -0.00741 0.02149 -0.00787 0.02383 -0.00857 C 0.0267 -0.00926 0.02943 -0.00972 0.03217 -0.01065 C 0.03503 -0.01181 0.03776 -0.01366 0.0405 -0.01505 C 0.04414 -0.01644 0.04766 -0.01806 0.05118 -0.01921 C 0.06641 -0.02431 0.06498 -0.02338 0.08086 -0.02546 C 0.08724 -0.0294 0.08177 -0.02639 0.09037 -0.02986 C 0.09206 -0.03033 0.09349 -0.03171 0.09519 -0.03195 C 0.1198 -0.03333 0.1444 -0.03333 0.16901 -0.03403 C 0.17097 -0.03542 0.17292 -0.03704 0.17487 -0.0382 C 0.17735 -0.03982 0.18204 -0.04259 0.18204 -0.04259 C 0.18894 -0.0507 0.1823 -0.04352 0.1892 -0.04884 C 0.19792 -0.05556 0.18998 -0.05139 0.1987 -0.05533 C 0.20443 -0.06204 0.20013 -0.05787 0.20704 -0.06158 C 0.22162 -0.06921 0.20795 -0.06296 0.21901 -0.06783 C 0.23164 -0.06713 0.2444 -0.06759 0.25704 -0.06574 C 0.25951 -0.06551 0.26185 -0.06296 0.2642 -0.06158 C 0.275 -0.05509 0.25795 -0.06505 0.2737 -0.05741 C 0.27618 -0.05625 0.27839 -0.05394 0.28086 -0.05301 C 0.28282 -0.05232 0.2849 -0.05185 0.28685 -0.05093 C 0.29063 -0.04931 0.29102 -0.04769 0.29519 -0.04676 C 0.30026 -0.0456 0.30547 -0.04537 0.31068 -0.04468 C 0.31914 -0.04213 0.31967 -0.04167 0.32969 -0.04028 C 0.33125 -0.04028 0.33282 -0.04028 0.33451 -0.04028 " pathEditMode="relative" ptsTypes="AAAAAAAAAAAAAAAAAAAAAAAA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0" t="21869" b="10025"/>
          <a:stretch>
            <a:fillRect/>
          </a:stretch>
        </p:blipFill>
        <p:spPr>
          <a:xfrm>
            <a:off x="6178317" y="1494876"/>
            <a:ext cx="6102178" cy="434957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91251" y="2308828"/>
            <a:ext cx="4783411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endParaRPr lang="zh-CN" altLang="en-US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  <a:p>
            <a:pPr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endParaRPr lang="zh-CN" altLang="en-US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  <a:p>
            <a:pPr>
              <a:defRPr sz="1800">
                <a:solidFill>
                  <a:srgbClr val="000000"/>
                </a:solidFill>
                <a:uFillTx/>
              </a:defRPr>
            </a:pPr>
            <a:endParaRPr lang="zh-CN" altLang="en-US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39725" y="1918970"/>
            <a:ext cx="5687060" cy="3681095"/>
          </a:xfrm>
          <a:prstGeom prst="roundRect">
            <a:avLst/>
          </a:prstGeom>
          <a:noFill/>
          <a:ln w="38100">
            <a:solidFill>
              <a:schemeClr val="bg1">
                <a:lumMod val="95000"/>
              </a:schemeClr>
            </a:solidFill>
            <a:prstDash val="lg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4335" y="143683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rgbClr val="FFF696"/>
                </a:solidFill>
                <a:latin typeface="微软雅黑" panose="020B0503020204020204" charset="-122"/>
                <a:ea typeface="微软雅黑" panose="020B0503020204020204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输入标题内容</a:t>
            </a:r>
            <a:endParaRPr lang="zh-CN" altLang="en-US" sz="3200" dirty="0">
              <a:solidFill>
                <a:srgbClr val="FFF696"/>
              </a:solidFill>
              <a:latin typeface="微软雅黑" panose="020B0503020204020204" charset="-122"/>
              <a:ea typeface="微软雅黑" panose="020B0503020204020204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21" t="18240" r="21605" b="26857"/>
          <a:stretch>
            <a:fillRect/>
          </a:stretch>
        </p:blipFill>
        <p:spPr>
          <a:xfrm>
            <a:off x="1197632" y="2380653"/>
            <a:ext cx="2549878" cy="3496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21" t="18240" r="21605" b="26857"/>
          <a:stretch>
            <a:fillRect/>
          </a:stretch>
        </p:blipFill>
        <p:spPr>
          <a:xfrm>
            <a:off x="4624609" y="2301631"/>
            <a:ext cx="2549878" cy="34965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321" t="18240" r="21605" b="26857"/>
          <a:stretch>
            <a:fillRect/>
          </a:stretch>
        </p:blipFill>
        <p:spPr>
          <a:xfrm>
            <a:off x="8051586" y="2301631"/>
            <a:ext cx="2549878" cy="34965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589645" y="2782448"/>
            <a:ext cx="1826141" cy="736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官方信息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09420" y="3630295"/>
            <a:ext cx="15259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dirty="0">
              <a:solidFill>
                <a:schemeClr val="bg1"/>
              </a:solidFill>
              <a:latin typeface="锐字云字库宋黑体" panose="02010604000000000000" pitchFamily="2" charset="-122"/>
              <a:ea typeface="锐字云字库宋黑体" panose="02010604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17513" y="2782447"/>
            <a:ext cx="1826141" cy="736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学生信息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55044" y="2782447"/>
            <a:ext cx="1826141" cy="7366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rgbClr val="F46262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cs typeface="阿里巴巴普惠体" panose="00020600040101010101" pitchFamily="18" charset="-122"/>
                <a:sym typeface="禹卫书法行书简体" panose="02000603000000000000" pitchFamily="2" charset="-122"/>
              </a:rPr>
              <a:t>社会信息</a:t>
            </a:r>
            <a:endParaRPr lang="en-US" altLang="zh-CN" sz="3200" dirty="0">
              <a:solidFill>
                <a:srgbClr val="F46262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150" y="3630295"/>
            <a:ext cx="15259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dirty="0">
              <a:solidFill>
                <a:schemeClr val="bg1"/>
              </a:solidFill>
              <a:latin typeface="锐字云字库宋黑体" panose="02010604000000000000" pitchFamily="2" charset="-122"/>
              <a:ea typeface="锐字云字库宋黑体" panose="02010604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05520" y="3630295"/>
            <a:ext cx="152590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</a:t>
            </a:r>
            <a:endParaRPr lang="en-US" altLang="zh-CN" dirty="0">
              <a:solidFill>
                <a:schemeClr val="bg1"/>
              </a:solidFill>
              <a:latin typeface="锐字云字库宋黑体" panose="02010604000000000000" pitchFamily="2" charset="-122"/>
              <a:ea typeface="锐字云字库宋黑体" panose="02010604000000000000" pitchFamily="2" charset="-122"/>
              <a:cs typeface="阿里巴巴普惠体" panose="00020600040101010101" pitchFamily="18" charset="-122"/>
              <a:sym typeface="禹卫书法行书简体" panose="02000603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0">
        <p15:prstTrans prst="drap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1553">
            <a:off x="7358439" y="4649192"/>
            <a:ext cx="4736372" cy="304654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1947">
            <a:off x="-735626" y="4927599"/>
            <a:ext cx="583267" cy="40957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7701" y="991464"/>
            <a:ext cx="1487438" cy="13932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74" y="740496"/>
            <a:ext cx="1997731" cy="6239144"/>
          </a:xfrm>
          <a:prstGeom prst="rect">
            <a:avLst/>
          </a:prstGeom>
        </p:spPr>
      </p:pic>
      <p:pic>
        <p:nvPicPr>
          <p:cNvPr id="30" name="纯音乐 - 轻快儿童音乐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76620" y="-1371933"/>
            <a:ext cx="609600" cy="609600"/>
          </a:xfrm>
          <a:prstGeom prst="rect">
            <a:avLst/>
          </a:prstGeom>
        </p:spPr>
      </p:pic>
      <p:pic>
        <p:nvPicPr>
          <p:cNvPr id="10" name="图片 9" descr="预览图_千图网_编号35687936"/>
          <p:cNvPicPr>
            <a:picLocks noChangeAspect="1"/>
          </p:cNvPicPr>
          <p:nvPr/>
        </p:nvPicPr>
        <p:blipFill>
          <a:blip r:embed="rId8"/>
          <a:srcRect l="5872" t="12476" r="54208" b="60629"/>
          <a:stretch>
            <a:fillRect/>
          </a:stretch>
        </p:blipFill>
        <p:spPr>
          <a:xfrm>
            <a:off x="2032000" y="0"/>
            <a:ext cx="8302625" cy="559371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3436592" y="5942340"/>
            <a:ext cx="3230880" cy="460375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绿色卡通儿童教育课件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3.7037E-7 L -1.875E-6 0.00023 L 0.00834 -0.00556 C 0.01042 -0.00694 0.01459 -0.00926 0.01459 -0.00903 C 0.02474 -0.0088 0.03477 -0.00926 0.04479 -0.00741 C 0.04597 -0.00741 0.04675 -0.00486 0.04792 -0.0037 C 0.0487 -0.00301 0.04987 -0.00255 0.05104 -0.00185 C 0.05313 0.00995 0.05013 -0.00139 0.05521 0.00556 C 0.05729 0.00856 0.05977 0.01227 0.06133 0.01667 C 0.06511 0.02685 0.06133 0.01806 0.06667 0.02593 C 0.06771 0.02755 0.06862 0.02963 0.06979 0.03148 C 0.0711 0.03333 0.07253 0.03518 0.07396 0.03704 C 0.07487 0.03819 0.07604 0.03912 0.07696 0.04074 C 0.07813 0.04236 0.07904 0.04444 0.08021 0.0463 C 0.08203 0.04884 0.08529 0.05208 0.0875 0.0537 C 0.08998 0.05556 0.09206 0.05602 0.09479 0.05741 C 0.09584 0.05787 0.09675 0.05856 0.09792 0.05926 L 0.15104 0.05741 C 0.15326 0.05718 0.15807 0.0544 0.16042 0.0537 C 0.16237 0.05278 0.16459 0.05255 0.16667 0.05185 C 0.16875 0.05069 0.17071 0.04907 0.17292 0.04815 L 0.17696 0.0463 C 0.17813 0.04444 0.17891 0.04213 0.18021 0.04074 C 0.18112 0.03958 0.18229 0.03958 0.18334 0.03889 C 0.19037 0.03241 0.1819 0.03704 0.19063 0.03333 C 0.21849 0.03657 0.1987 0.03194 0.20938 0.03704 C 0.21211 0.03819 0.21771 0.04074 0.21771 0.04097 C 0.23151 0.05718 0.21094 0.03333 0.22396 0.0463 C 0.23334 0.05556 0.22722 0.05023 0.23334 0.05926 C 0.23425 0.06065 0.23542 0.06134 0.23646 0.06296 C 0.23737 0.06458 0.23828 0.0669 0.23946 0.06852 C 0.24141 0.07106 0.24375 0.07338 0.24571 0.07593 L 0.24883 0.07963 C 0.25 0.08079 0.25078 0.08264 0.25209 0.08333 C 0.25482 0.08449 0.25755 0.08634 0.26029 0.08704 C 0.27774 0.09074 0.26589 0.08843 0.29584 0.09259 C 0.29922 0.0919 0.30274 0.09167 0.30625 0.09074 C 0.30729 0.09028 0.30847 0.08981 0.30938 0.08889 C 0.31094 0.08681 0.31211 0.0838 0.31354 0.08148 C 0.31498 0.07315 0.3138 0.07639 0.31875 0.07037 C 0.32071 0.06759 0.325 0.06296 0.325 0.06319 C 0.34779 0.06366 0.36485 0.04421 0.37696 0.07037 C 0.37774 0.07199 0.37852 0.07384 0.37917 0.07593 C 0.38177 0.08542 0.37813 0.07778 0.38229 0.08518 " pathEditMode="relative" rAng="0" ptsTypes="AAAAAAAAAAAAAAAAAAAAAAAAAAAAAAAAAAAAAAAAAAAA">
                                      <p:cBhvr>
                                        <p:cTn id="10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15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5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ULTRA_SCORM_COURSE_ID" val="1A06DBF0-5131-4C7F-965F-9B1F098B7269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Chfj0d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AoX49HWYZvqAsDAAC1CgAAJwAAAHVuaXZlcnNhbC9mbGFzaF9wdWJsaXNoaW5nX3NldHRpbmdzLnhtbNVW3U4aQRS+5ykm03gpqxarJQvGCKREBSK01Ssz7BzYibMz251ZEK/6NH2wPknP7AhCtM2qNWnDBcz5+c53fuYw4dFtIskMMiO0atDd6g4loCLNhZo26OdRZ/uQEmOZ4kxqBQ2qNCVHzUqY5mMpTDwEa9HUEIRRpp7aBo2tTetBMJ/Pq8KkmdNqmVvEN9VIJ0GagQFlIQtSyRb4ZRcpGNqsVAgJvehc81wCERwpKOHYMdmRzMQ08GZjFt1MM50rfqKlzkg2HTfou8Nj91naeKiWSEC55EwThU5s64xz4fgwORR3QGIQ0xiJH9QomQtu4wbdqzkUtA4eoxTYPgfmUE40JqPsPXwClnFmmT/6eBZurVkKvIgvFEtENEINcfk3aGt0/elq0L446/ZOr0f9/tmoO/AkCp9gEycMNgOFSEjnWQSrOCGzlkUx8kafCZMGwmBdtDSbaLVBzp3JWEusfeGF85CMgfdYAmvdGN4I1UHLXUommIhcNOhxJpikRFgmRbRyNvnYWGGL/nfWLQli4ZwBOR/Sh/C+OlHMMgPrtJYa42oeNb/qXHKy0DmR4gaI1QTzzxP8FQNZbw6ZZDoppDg+lhgpMOJMwBz4UVHTe8DfBbrCEEmOnji5qQTrI3zLxR0Zw0RniAtshjOOcmE8fvVZwCkz5gGULTluDc+6rfZ1t9dqX265BBmfMRU9ExwbDklq3wKfYe5KYwgpNVZzDQIrE7HcQNEfLnhhVibN0rFjNiua7hpZgGK7BfLxmKiIcDSFyqEsYMQU0UouCIvwChk3QjOhc4MSPywe2ryIoHclQhVUp3iDMFjGISuDtrO79762/+Hg8GO9Gvz8/mP7j073a2UgmYvm98rJHxfLark8vnNh4HbB06vBZvm/uRkGF+0vZeraa1+OSnWzPSwF1y9j1T8tY3XhV9lgbY2VooB7aOqXHm4iKRJhgf/NEXvBmLzqH8TP2NuMyRvm/Jqr8d+k7E+rx8jG6yMMnnweOU0ilEiwEG4jrt5Uzf3aDr5nnlRVKoi2+dRsVn4BUEsDBBQAAgAIAChfj0e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F+PRzlO0w7fAgAAxgkAACYAAAB1bml2ZXJzYWwvaHRtbF9wdWJsaXNoaW5nX3NldHRpbmdzLnhtbM1WwU4bMRC95yssVxzJAqWFRpsgRIJApSQiaQsn5KwnWQuvvbW9CeHUr+mH9Us6XpOQCBotCKoqh2THM2/emxnPJj64zSSZgLFCqybdrm9RAirRXKhxk34dHG/uU2IdU5xJraBJlabkoFWL82IohU374By6WoIwyjZy16Spc3kjiqbTaV3Y3PhTLQuH+Lae6CzKDVhQDkyUSzbDLzfLwdJWrUZIHExfNC8kEMGRghKeHZMnLpM0Cl5DltyMjS4UP9JSG2LGwyZ9t3/oP3OfgNQWGSivzbbQ6M2uwTgXng6TfXEHJAUxTpH33i4lU8Fd2qQ7ux4FvaPHKCV2kMA8ypFGLcrdw2fgGGeOhceQz8Gts3NDMPGZYplIBnhCvPwmbQ+uT656nYuz0/PP14Nu92xw2gskyphoFSeOVhPFSEgXJoFFnpg5x5IUeWPMiEkLcbRsmruNtFoh55/JUEssfRlFyQiZylmTHhrBJCXCMSmSxaljZgzuWEjU4GO36yPl6ANg0JukzFhYTjQ/sb6KSeu7LiQnM10QKW6AOE1QUZHhrxTIcrnJyOistEpmHbFScCATAVPgB2WV7gH/lugKU2QFRuIo5hJcyPCjEHdkCCNtEBfYBIcW7cIG/PqzgHNm7QMom3Pc6J+dtjvXp+ftzuWGF8j4hKnkmeDYQshy9xb4DLUrjSmk1FjNJQisTMIKC2V/uOClWxWZlXOnbFI23TeyBMV2C+QTMPEgwdESqoCqgAlTRCs5IyzBS2H9CE2ELixawrAEaPsigiGUCFVSHeOCwmSGg6mCtrW98373w8e9/U+NevT756/NtUH3i6Inmc8WNsXR2lWxWBeP71wc+Rv69GV3pvhXd7130flWpVLnnctBpf50+pXgulW8up+reF2E5dRbWkyVKOBmGYc1hrtFikw44K85NC9o/PotH8bilRr/hirWju//KyI8LV7qK2/xOHryb0YN7av/vVq1P1BLAwQUAAIACAAoX49HaHFSkZoBAAAfBgAAHwAAAHVuaXZlcnNhbC9odG1sX3NraW5fc2V0dGluZ3MuanONlE1vwjAMhu/8CpRdJ8Q+YbuhwaRJHCaN27RDKKZUpEmVpB0d4r+vDl9N6o7FF/Ly5HXsKt52utViEes+d7fut9u/+3unAWpW53Dt66JFT1FnRiQLmCUpiEQCC5DiePQk784EZcykM52XH2hran5M4T9LLkwdzwgLTWiGOlwQ4DehbajDPyexU6trX1Ot0fPcWiV7kZIWpO1JpVPuGHb16la9xABWBegL6JJH4JkO3Gojz44PA4w6F6k047Kcqlj15jxax1rlctGWf1VmoKtPvt4D/afBy8SzE4mxbxbSMPFkiNFOZhqMgUPexwkGCQs+B1Hz7bv1B+oZNwsK6CIxiT3SoxuMOp3xGBpdGo4wfExWXo1uDjCanIWN3RN3txgeIXgJumE1vsfwQJXl2T8+YKZVjB1poM2en1Ch+CKR8SF1H4Pk8LJo29a9c6Hu+mPmPSEVPKEV9fzSttkRgoYArTeWjnlNkHdK2QlKlEQORWjUtCroOWLDOYL7zy7j1vJolVbjoRqOVRu4XoOeKSWq239dumeYq7P7BVBLAwQUAAIACAAoX49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KF+PR7O/s1BtAAAAcgAAABwAAAB1bml2ZXJzYWwvbG9jYWxfc2V0dGluZ3MueG1sDcw9DoMwDEDhnVNYnsrQv42BwMZYVSo9gBUshOTYKLGqcnuyveHT68d/EvhxLptpwOftgcAabdl0Dfidp2uHUJx0ITHlgGoI49D0YpHkw+4VFtiFDs4zpxrOL0pVvjMXVievZ7hE248W70NzAlBLAwQUAAIACACDgI9F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AoX49HftmEoxEIAABeHgAAKQAAAHVuaXZlcnNhbC9za2luX2N1c3RvbWl6YXRpb25fc2V0dGluZ3MueG1srVnrbuO6Ef5/noJwcYBToIgv8i2F14UudCKsLftYSrLbojBoiYmFSKIr0d7NgX/0afpgfZIOKSmWHMeRdmvFQTSc+WY4N14ySp79SN8lnIX+H4T7LLIp5370lIx/QWjksoDFi5gmlCfNI+XBjzz2zYwemaABNeEk8kjs6WI0GbfQRH7QcKAOjSG8dbVuBw26uIOHyMA9HcauFeNa0WHM6LT1UfMEIsWNqUsjfh511CyNvhUwo4TG3Iw8+n2slLmLQ+UZ3MTE84EvGfe74jnkWg9GVzyo2+4NevjQURVF6SO9Z7SN1mEwuB6obYRb3V5LOWjDjtJRULvXa1/3D+1Bp6fA2+S6DyhdfN1H3UG32zEOHdwBaaSqmtHRDwPlut1WQRseXuuHyUQbtFqo3W4rXePQ6ysTrYWAWwEMVRkKByqGoin9g6qp7aGCJvpEm3QP2MB9vYeGHdxvtQ5dTVNaraNzj7MruutIrTyd3J0fAJ4NwdlRkVvNM8k1cndxDMwODbcB4RRFJKSfGjInIy4zFv3msu3LnxtZgspkztlzu8rUlAhkATY+gzVqypGcTdpVLIwiHfnep8Z6xzmLrlwWcYC6ilgckqAx/lOaO9nMqkiyPY3ryD0Slx7VDeSnqlimC/IZnktCLgu3JHqZsid2tSbu81PMdpFXyczNy5bGgR89A3freqDji4oCP+Emp2HJPjwUT3WxLcQzocK8PhZPJcmArGmQa2zJTw25o8qPPXIiuvcTn0tRtS2eS6Jb8kTLARiq4rksE4GWctQG4vlYiNPvHNgVUf6di+wBeaFxWUnaLi9Kse1uWzeftjF7Es4uy30c6Fe5gEH3iZ6EhS3xVBISExQKK0Upc5ucv3HCmL2e9pJRCFoguMXmkpEk5EJb6fPZQrW+rqbzm/lKM28aYz2tSiTK8pffOv3h93avD60rE6wIZc/U6bQMhiRYr1UNy3KW8+kKAPF0ZeEvTmMsftcWnd85U9PCjXH2R22AxRLfN8bidxXRu+USW87KnpoGXpn2ypo70i9T7GCjMf7KdmhD9hRxhvY+/Yb4hiLoz35MURL4nhwQPduPdrSCPmM+U01rtcS2szR1x5xbjbHN4vjlLxKZ7PgGsmdDEuT5CVkH1JNqIUfk+La4RMEP3/jAyULiR1dVtC/VB9O6WTnz+dReYcvIKY0xjjxkxERoqg+0VG28BIyYwEL+Y+IrmX0SAalBUBvk1ry5ncLXEYbc+k+bAL78B6xZYAjJgkYVBCFx8BKyzrYf5ktD+BAUIoK2JEm+sdgrJU0xdBWwTUufQ2rqTgHfETA5NgTej1xIHeryCngzbNvqDV5p8y+Q41Cb85pC889Qkp9rCn3FNtQQtiuIWeq9eaOKihBlmBdIXoMuEfkevCDiuiAnvLn32S4BivAwlImsxqS2Ihv/fgdxNNXpmWJPMcHPMoJP/p6CFbFXKaugAenYEHn1+53599VENafYWEGiGfOHlSP7o9BHoJFEjCMSBExMA1QTb08il6I1dckOyuEF2Dzfk2wi/NKYf+38PxDhWRP6NetfloG//HpV37pS13trZAi7ZlAGm5Ut/0h7YQY/aIhI+HetqOKA+ibYaSlrJlSG5rNaQhg6umhd0ISDWoKmNQF12akDGoc46tQCsOYZhsXQT8Dcg+dKhtyDR+tBPGDNNh1YtB/oWmxjKwjLcKdROx9pcdgIKJz0XqO9po8MyiWgZJ8uiNADZfirRLmw5JZalGM6UzDcAsyndF0F1MAPxWa8GuzdDOeuSNtKaT4PbBd4soYD/1m2FvDzLqRv1/PHmIWSGpAkz+u0uf3tJw1Jp7hM9S7qLUQ2Vpf67UpXLR2L/aGoqqC6HOSosGzq2KupqgkESNaQcHcDjfVRbNurY6X7OwNPVMDL3GtTErub//77P9VhTuxJqSij/rUuDpSg6Fr4Fe8fFuM0+WcFHEfVyqLypaJgtj3ORavvlh0T0uT/sgEl6WIQslDcWFRSDYmYhVF1HFW/nUGu2jI12S52K63fRZCZuvwM7Ufu3BrjGYmfoX05jAV1gaTnRW7y2jYcDyw7HvgRrSn+0+uBmLxjLlaqYciTHNRo4LvP6SLowXY0u7VBARzpauDpt6oFPfIEkno+r48pl5i8HUFLSN+PDWF/dsV5JRzPx3D+ZjteOm5HPGbBQlxUvL2ZAwZxrwJpPOaxOKDlb0WOZMO+ZbEbP5IgAbYi6ZR1ATYsxMYsgyzTTrmXona8Im5GOWW8ZwF0Zz2dTgG6TD+V0nVNXuQVFbzS3lgOm+ZsqGD6kXjKb9Hv/A1/gXjKb4slaw679Lc2nQ4VRfPbFY3ERXqV2AEPjWSXynjytzKPsGAqbtmSwkQyQpkzZB4dy6XX8UOalbOgFQ1uvmPxKHrdRMyEzPrFzg4lJwPH9G1ezt8R93lA309uOQ8owaKr5fu5Csh4zpVAeht86oyUivjLln5qwPafuBvR6ZMGyjA+NYQ70wv39+S2eT8T7awgKa25LBrKfi7beS2Vkeji9VSxtNgvC42ab/w0al6K0CiDfT+A0S5c0xhDDvjQ5bIIlYlF9k1+sXEv94Uncu+MFgH4BrAjOKnklVAglBJLbqvyaklfiuPhLuB+QPc0b1UFQsE5l+c/SqA6Lie3yqf0kRfTO6PUroKs1x1zsdwDC/R3peS5qKjkZKRm0XGyTuTsz3SrfPE52nhmOcrbtEj3Yodm/CTqzTOqgPc974+axWUWetSbf5qd0kAU8N79F/L/AFBLAwQUAAIACAApX49HQ3Z2Hb0RAAAVYAAAFwAAAHVuaXZlcnNhbC91bml2ZXJzYWwucG5n7dx5VJLZ3wBwl9JSy1aX0bSaJrFSU1sc9zJLzRI1K0ukUrJFs9yFAK1RS52sNJcxwSX31FLTFBGnxQ1zCyVFoCxXBEIDFAReml915pd1zvvn+57zcA4Phy+He7/3cj934Y/nJvjwgWVKvyjJyMgsc3TY5yYjswgsIyMfskRBGkleN3RX+iIb7HZgr0x5p/aE9M0ivz2H9sjIPE5Snj+9WPp+6WUHz2AZmeXPPz9lWwKLfGVkoCWO+/YcifBmUl/Fe43Qmt9pJys+Um0qfmt73+HsRnO3PXtcl96Uv3ltxZpr5vGgXLOlG9Ojndb84bBk0cpkxx3r0ztyOdfhfAJd9Mc9mEfFk0lWSflkvdwrWkEprhRbL2Ck4UqSXpmjWUN1prgr75unBp9cRLgcK/fifFDROBUlq/Dvyyk9lWodt4AHvzjyux7zdAnz08TD2rGgTfHGTTLyKtv/dWnSkO9zGsTio4IY/QacfYd8vytJeoErlGSQsD7hbFqombXtgrqiohcrlGRplwq5iRllTxMjV/93BdLLVG70Bb0W1Ow7RVl72A8qUNMoCgvyVyfe4XsawxaUrq+waE2M6+kF34uWlZeLV12lu+n76ravz07fdChjU902o+8/mqdELY5vLzIx+b4bpOGgIu0FYduzTXL2sCOamt83uknut63OSlkzPgtao7zmnusPGikNO+svbFzHT/NxOpq+xnysReb73lQDbclrb/1ROMOtfUE446f5pDzcrh/SmbTgx9gGPrL/3p0fhU3yUxaETX6ej+dpt/H7ugsGw/HsosQtv/4o7OukvyDs+/N8Kp896P7d5vu4xiNbV02P/T8Kt6W4LQi3/jwf3xjHnGDUgsF1KjrXpCTxR+G7+vkLwrc1f5pPm1Ly3rF5jYUj6ycDzv43d6cF4fWmP83n7trNMZ1zxj8Y6T8B4FSQAgAAAAAAAAAAAAAAAAAAAAAAAAAAAAAAAAAAAAAAAAAAAAAAAAAAAAAAAAAAAAAAAAAAAAAAAAAAAAAAAAAAAAAAAAAAAAAAAAAAAAAAAAAAAAAAAAAAAAAAAAAAAAAAAAAAAAAAAAAAAAAAAAAAAAAAAAAAAAAAAAAAAAAAAAAAAAAAAAAAAAD4/wPg8hSfjsZGBiks+KSp6Yy8XHzUpuyFd5+LkpV9qXhTddWC+leAnR85P9L4vz+uo/PVQLWBdEyWDRoVNtqRMdCWrOfXZS2carbq45YwjpGryo2mHpn+d0WfloWgG6kvsAEt3oWCuVqMtXj2vaONPFkINXrtjZqiUF4Qy+plnZeDdgfS7uNnhxO01J15OM6koJ/La+vVO/hdCmffCrgMLQslBzl7kYoXm3KbW99RI7pqM+p1AWw8KtI1x4pn9BRTgsc6Azwsz8edJCMm3yXWzR/QRe4oLTROQ4rnxvzI5RAhGUYQCxgDmYGNdfxPLBz7FhziQ8MQVdCnn16dm8ZXSaaqulgWQhbTLe1kCCY08wmFTYai8ewg90Cy/f7lwwEqkDT3wsOveAgbdxdFvFeViRYvi3bWm6b5pf1NrrvAktbGYn6RxuqlsYYznRZsFbG/Z5om3IoimK8PUIU7GP+e7X8xq4SB7Nad59ox5VUtH/Gfz6STkfOzHDSkfPigCCl65O2iaj37lia5FYk0TEbvKa2quOzmJya5uzBFEnOy0gZmTdGY1fzH58rvj+G9IAXeNYbkS2lBrq65MekCiV3tgOWvzPrfAn0IDDf2RbwqLNKDd/RztkQbtVh/eKPp2S/9muebLb7C/jTx+sAunepx45DMgIvamgg8Y5d1a9yndG1ws3fPoYahFRj9rgpdM0bciIBuLJufqjeDiip/uYcf11+zKj0I4hVWZ3TWILF6ppRrb58sYKtpD85sSe0L8JBAekqpZw2aqon34mocStb3QB7Mj9lIMrRODxINTSqnKEX8HAMMD2fItd7dVaoEYhwvL7sAG31/sS7JaGx06OutHpOXkXxgl4a7Hiois2IvXb+OQmTOCiZrdMzjHnepg1PnPTyY5ct9rh8QydAICa0NWm1yMCT03CD1TH2tXUysgI16U/Kou3/D2mcnNhWDepFzoznP7NGHelP3J1ibqWt68gJIlK2FduR8+9Qcxm5ecnsDscynrib+nue0NWKAi9xmcdHv1Zdx7a5C8vHxH1YVlD49bDdWGV9bd74ieOr93ypZHlZQW0+T7Orn67TAk9BZYVJSDyF6Mo5XE6QR/L7OmRdzhhZAlnOy2Rwi397wtpe/nT1tF33mzp2wrFSklk8FsZt7sKGMkXwuaB3en8f5MP9t/vS/Hl1v0eKKGkoW86l2tW31jS42U7Xu4SOa5gnG0vb3rwGPWtXY46K3PCTNvEzmonoGqqMqW29EmYjJD5LmHoyZMERmwbTOzC+cdrU1uaK6SZF3zoxPqVr4P5xhkisu6Jgn5Ywpgy4uAYWSs+yTkt04D3QOwjrkE5dT0zE2zAR36rJCrbL6pGg3NF3EdKK22E5ggqkjJcLMe4M+2ST6kxb382l0tjGYZ3q38c/H5JdysL90dQM7E74afmMor27kPZSBY0WsGJiTLEFM9OaDcrVP2GZwxSHE16iug0p9W6z//rNOuQtF0KlBgSuielHKLiJ2AzS0IZ7RyKio6qzL3Y+wzGRBirZgSEy36FL7crUj9aobKcgMuBXVwe1dntBElN1rJdnwq8En50gtquKddcGQXQbZV6X6gwlNfWNx9ljFMGo1H41rvBmMqMP/J7Xj2GgPydHWD2Mkj8ap2489GpmHrlInAtlrwM8WO4mihiBbOuTrx8s1meUW3HnW626GlmD9x3kO9gbjIcPQhEu65mhBiFdjRj7Zdh5NR64YUDs2OFJfC0lYx21Q2ioUxWbm4CL6QjMFuwavt/ZzdYIhvASz4mJ9rCUjedDFRlRNdh3D348yoYXDcZGR30bagZe201sTGLo8gQsbz6fh2R4M4Thrxkb06fXAyUD8ToSIS2YLUWE0RjFB+Pa6Ko91p1uMliDewiHcBgFdn36MDIu7RCiuqDCEkvNpLSxiDeM4+4AIiXdJoNHhqCyoFQFxi8vnwhlsht81eyPClGc1I9NSJz5qlULKhtsYdsJyeUKSeB8UG8EeqgsO/KMfWtCHVgZZF1x1/rYGffYA3bZaaZD4ib2hR4yz/0OgE9aD3XqsfAhBSTB0l0QcDyxF6g5JlqXaSOZnaAk1ZsYjSE3zQv2KUrQONdvdNU9cTbgoWW/ORpaT3a8Ui0nCIRo9Xp9bmNXyzE7ENlUr62tptCFaS/PamK1ytC1H1byLv9i/tQmFbeUJX4CyH+30Jc5onv4yoUlXBzx8Z7weU/fjoCo34Lce0R7C4hSWKnetxSVqfSh0dryxo4GdRBCycHhiOHkdFz7pYp/y+Eo2oi4nKQnm7ScU42kE3nSCXDuqgoB3xtPXup6wnYzLDWukUk5lMKjojErjEGuRFItcu+8O9zt1DUYXHG3PJySLJZ2IrIePm78tg907L68ghPp5z54rvS3AhHjbFhMk00Qj9kmYyuKUmvbx5rufm8laVeW8Q0MQcXw0NEwiW22fB5NzwjPDbgU8Ngn0rCyJctsV23nAdqXz5l8z4ttHkD2TWivA6R8jo7/CMlORJy66JiZWL3YQrYe6GCSSzuRqgbfIVbcwx6EFBp6jZRW4nuyyo4PvC6ubugknu97wL453tDRixCYNNHL9pVAFJufkJFKrXtkFbd+b64r3D+/pRSKkszH3n5ozVoBR85yWAUogAa+YKzyCPtaVCX9jyE5oLv9lBfgN3UNIC+T9ZzNh5vU5lUhZmLTJqlGDqKZATp7hydM5OpIHiPAUHn/tynoXaqijshGXwGRZhKqnwehJG9DEBlrNg/PscDw2QQ0k4j+hVbAoU7RQvx5IyKIUidUKX/XThHMGcJrJ7suIjA2WzLm1B5QYyS7WvyO4fcf8Ahs4zUgXvcP3062kOwxE2kq35fzVw28opJHl/LBV4OX8+blw8Zcf5FGpwmGMZV3I1XP05zx1kIge+5qg7JKwVHR8e4g6Bo6gKh4LCKdPSAr+0rdZrUpluXsf41uemDqXROllXXsNzVbBi+ONApC96Pk0XqW0g2A+41e3gRXUQAQRjzI1UYjFeGzSL0rAdGKscOEZ9f74DtL18Ejoi7A221XgemwR5dOVHgYl35TbKNB+9nWYqGg9vfzuWfSiFJFOUwjNJ7saR/uEVu5KV9zLNPRUo5bBQM6J61YmIq1mWM/c0WTI7Q6cdIqsIKTuNtgS+txVQrap2JKd8mexrp3Ovhr1IxcCpoeCu5haLvWu+YYnjUy5byGo2eQsU3Nzvx281cGl3IDofsk+g2ztdautG6mpX3vGUN6v8/7Nje3dQb49ge/O01/XeDTn4j5+ynM6iSGNCLemPqYfq9iaTaKcJ6AivG0n6DGFYpycIzUzjzVK0rHL93ZBEISEK+fWyuY7b3vvYjuxKIWYZsSm7vQjjLQ1jFkJxvOqXKznfHkiPh0xWGk6+/G5Kp9VMnKeo0nSewqzrguBnm3XEwgWDaBiBhrSSl061ECN75wOwSNjv6wf6+Sle1DaSSfnOUw1YkCQgybcdqUbkWECgn7hNVvEqQE4cubMXiGORSl92i1ulGxFFjaq2nUWNjbyUJ+68ljtr4cdIAUYwriobKYEbVY2Fo6GBeO9EFZUnMGTmUM+bggocW+GhnlmpHRNNZfN19Gu0Zl5oOs42SyaLK3gYSYlfKykfWtFhzd84jeOL3HYUdl7uO2y7YnRZGKlbP4hWfVXWotTqHNn9ULHRjxPf9u3TvaVHlRMgW18XtDQ0d3SVODVFeqddDDN0GCty+Q2VYPshzNRzZ1pmIjhm3gojrRsk8cLAfGuAMeCXRDPtP6atEQ6zdyBVKogh9fBxfXWtLjyuDHh5vhvyypEfqwLS6+7YfIBCaEXBrZTfg9nDfVy9tlOWInbOO9bJE8MPUNq74uVRnLidFaBF62Rhf19fUcFY/Vot/qSLjo1MH2IdwnxpTSQfKELllYsLQz1ubBnlGJ6fdUUJHzw9xPZIai3q8FhM8ZeQzF+0qFYNaX3JsdoBYatpfftlty1y4YaIk3hlikwgovVwzStadRxMmM7jcVlkPO4Nxc7saHEMWpMobRbCXsnbJbH4z76h0esBB/VBd9VZP4ibHtCa/4nKaY0KfEl9LekuBoaPoSWIR5xWQadxw+c4hIiOMPR8w9PRffeBHEZN8asbkypQ69eMcolSbD89ZVcRqJIDcNU0Zdrn5R3opIvT+nVwozSaNgr4wkJY8LYb5sSM3OFfo5oopJO1vkgLdyqtfZJcQVjPfqwdOfbzzFqKzWbNZaYi17tpk9Zxb4kQX3m3/gkvaKhJUhZmLKu/Ih0TrSqTDoZBD49nuGHuXmRWVJ4l8uBBPqMK/8xppsVCB9KvfT1JOOwjGS19CinaqygoRPekZRjWkL0b+dCXnKLKBHjKgWW6CDbgX633TXm+I/PlKtW6x1OvAUKHYBn6MexKq0H2LnR9V3vtjQ69DEsbwhNWcMBw0he3Y0vDQkbaCqR3Alcu+dUO0N7xvRjjVh6MtI+ykl6mCzfvmtjZtDl3ZeG0vt8chrmp4nC/SlVfl0sSIF0eqgiYiMa2I0f/31KbNr1SxH6BqUf4TmlvrJZrNLwpw096U+90tkD/W2y+dago1yjNp/lZyZhqXPkCaWN3AjpljFGQBdD4N4I5hM8DkmaebEaCqrhKMcwOgz+dSaUBJ7KRDWum5n5SMJGh4tE2Okrj47YZkwr1MxVqht6pWeZh144SqA9/WeNoYzyX4XyFyd/fxblKCxKoVWYxPpZ6viNPPzu9Bz2Mkq6STjeu/1/fwrXUAKh5zlxdtPRzxb8kaGybTuY+eENFi2eiLp6e0GhMvLKKkcsfud12UjM1v/gJu1NTXLyfYdvvRILW5Re5m1mt+dtRth4+v13/elnsv9yFA0og7hjFQSx21+khf9fnHqLVii5V23Dl3MSvaSjJVY4BL/8+vTfCxO2uJg96LDzLgsrkedrrXleWXxmpYz04Wh/eF/53lPX/gdQSwMEFAACAAgAKV+PR4l3YEJKAAAAawAAABsAAAB1bml2ZXJzYWwvdW5pdmVyc2FsLnBuZy54bWyzsa/IzVEoSy0qzszPs1Uy1DNQsrfj5bIpKEoty0wtV6gAigEFIUBJoRLINUJwyzNTSjKAQgYWBgjBjNTM9IwSWyULQ4SgPtBMAFBLAQIAABQAAgAIAChfj0daf7mZOgQAAOEOAAAdAAAAAAAAAAEAAAAAAAAAAAB1bml2ZXJzYWwvY29tbW9uX21lc3NhZ2VzLmxuZ1BLAQIAABQAAgAIAChfj0dZhm+oCwMAALUKAAAnAAAAAAAAAAEAAAAAAHUEAAB1bml2ZXJzYWwvZmxhc2hfcHVibGlzaGluZ19zZXR0aW5ncy54bWxQSwECAAAUAAIACAAoX49HtfwJZLoCAABVCgAAIQAAAAAAAAABAAAAAADFBwAAdW5pdmVyc2FsL2ZsYXNoX3NraW5fc2V0dGluZ3MueG1sUEsBAgAAFAACAAgAKF+PRzlO0w7fAgAAxgkAACYAAAAAAAAAAQAAAAAAvgoAAHVuaXZlcnNhbC9odG1sX3B1Ymxpc2hpbmdfc2V0dGluZ3MueG1sUEsBAgAAFAACAAgAKF+PR2hxUpGaAQAAHwYAAB8AAAAAAAAAAQAAAAAA4Q0AAHVuaXZlcnNhbC9odG1sX3NraW5fc2V0dGluZ3MuanNQSwECAAAUAAIACAAoX49HGtrqO6oAAAAfAQAAGgAAAAAAAAABAAAAAAC4DwAAdW5pdmVyc2FsL2kxOG5fcHJlc2V0cy54bWxQSwECAAAUAAIACAAoX49Hs7+zUG0AAAByAAAAHAAAAAAAAAABAAAAAACaEAAAdW5pdmVyc2FsL2xvY2FsX3NldHRpbmdzLnhtbFBLAQIAABQAAgAIAIOAj0XOggk37AIAAIgIAAAUAAAAAAAAAAEAAAAAAEERAAB1bml2ZXJzYWwvcGxheWVyLnhtbFBLAQIAABQAAgAIAChfj0d+2YSjEQgAAF4eAAApAAAAAAAAAAEAAAAAAF8UAAB1bml2ZXJzYWwvc2tpbl9jdXN0b21pemF0aW9uX3NldHRpbmdzLnhtbFBLAQIAABQAAgAIAClfj0dDdnYdvREAABVgAAAXAAAAAAAAAAAAAAAAALccAAB1bml2ZXJzYWwvdW5pdmVyc2FsLnBuZ1BLAQIAABQAAgAIAClfj0eJd2BCSgAAAGsAAAAbAAAAAAAAAAEAAAAAAKkuAAB1bml2ZXJzYWwvdW5pdmVyc2FsLnBuZy54bWxQSwUGAAAAAAsACwBJAwAALC8AAAAA"/>
  <p:tag name="ISPRING_RESOURCE_PATHS_HASH_PRESENTER" val="703e8db1d25db51118f3acd9c2b6e0fcd63b521a"/>
  <p:tag name="ISPRING_PRESENTATION_TITLE" val="1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1697</Words>
  <Application>WPS 演示</Application>
  <PresentationFormat>宽屏</PresentationFormat>
  <Paragraphs>213</Paragraphs>
  <Slides>20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方正少儿简体</vt:lpstr>
      <vt:lpstr>Calibri</vt:lpstr>
      <vt:lpstr>微软雅黑</vt:lpstr>
      <vt:lpstr>Arial Unicode MS</vt:lpstr>
      <vt:lpstr>Calibri Light</vt:lpstr>
      <vt:lpstr>禹卫书法行书简体</vt:lpstr>
      <vt:lpstr>阿里巴巴普惠体</vt:lpstr>
      <vt:lpstr>鸿飞汉魏体</vt:lpstr>
      <vt:lpstr>锐字云字库宋黑体</vt:lpstr>
      <vt:lpstr>字魂27号-布丁体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更多模版：亮亮图文旗舰店https:/liangliangtuwen.tmall.com</cp:keywords>
  <dc:description>更多模版：亮亮图文旗舰店https://liangliangtuwen.tmall.com</dc:description>
  <dc:subject>亮亮图文旗舰店</dc:subject>
  <cp:lastModifiedBy>罗祉璇</cp:lastModifiedBy>
  <cp:revision>2</cp:revision>
  <dcterms:created xsi:type="dcterms:W3CDTF">2016-02-15T09:22:00Z</dcterms:created>
  <dcterms:modified xsi:type="dcterms:W3CDTF">2020-07-18T07:53:51Z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